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7" r:id="rId3"/>
    <p:sldMasterId id="2147483690" r:id="rId4"/>
    <p:sldMasterId id="2147483703" r:id="rId5"/>
    <p:sldMasterId id="2147483721" r:id="rId6"/>
    <p:sldMasterId id="2147483735" r:id="rId7"/>
  </p:sldMasterIdLst>
  <p:notesMasterIdLst>
    <p:notesMasterId r:id="rId30"/>
  </p:notesMasterIdLst>
  <p:sldIdLst>
    <p:sldId id="258" r:id="rId8"/>
    <p:sldId id="1874" r:id="rId9"/>
    <p:sldId id="1757" r:id="rId10"/>
    <p:sldId id="1867" r:id="rId11"/>
    <p:sldId id="1742" r:id="rId12"/>
    <p:sldId id="1869" r:id="rId13"/>
    <p:sldId id="1802" r:id="rId14"/>
    <p:sldId id="1803" r:id="rId15"/>
    <p:sldId id="1856" r:id="rId16"/>
    <p:sldId id="286" r:id="rId17"/>
    <p:sldId id="287" r:id="rId18"/>
    <p:sldId id="264" r:id="rId19"/>
    <p:sldId id="257" r:id="rId20"/>
    <p:sldId id="1847" r:id="rId21"/>
    <p:sldId id="1870" r:id="rId22"/>
    <p:sldId id="1876" r:id="rId23"/>
    <p:sldId id="1872" r:id="rId24"/>
    <p:sldId id="1871" r:id="rId25"/>
    <p:sldId id="1873" r:id="rId26"/>
    <p:sldId id="1875" r:id="rId27"/>
    <p:sldId id="259" r:id="rId28"/>
    <p:sldId id="262" r:id="rId2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5BA5"/>
    <a:srgbClr val="F15B5A"/>
    <a:srgbClr val="F0C417"/>
    <a:srgbClr val="49BA6F"/>
    <a:srgbClr val="83B330"/>
    <a:srgbClr val="99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A0BC1-AA3A-44D3-BA47-88212BB441CD}" type="doc">
      <dgm:prSet loTypeId="urn:microsoft.com/office/officeart/2005/8/layout/chevron2" loCatId="list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en-US"/>
        </a:p>
      </dgm:t>
    </dgm:pt>
    <dgm:pt modelId="{2CBE20EB-B794-4978-89AA-3F5F7AA23B46}">
      <dgm:prSet phldrT="[Text]" custT="1"/>
      <dgm:spPr/>
      <dgm:t>
        <a:bodyPr/>
        <a:lstStyle/>
        <a:p>
          <a:r>
            <a:rPr lang="en-ID" sz="2400" dirty="0"/>
            <a:t>1</a:t>
          </a:r>
          <a:endParaRPr lang="en-US" sz="2400" dirty="0"/>
        </a:p>
      </dgm:t>
    </dgm:pt>
    <dgm:pt modelId="{07D16EBD-4701-4FFB-9A10-A17CF2F7AAA1}" type="parTrans" cxnId="{03EB4880-6902-4FBE-93CE-19F81F097557}">
      <dgm:prSet/>
      <dgm:spPr/>
      <dgm:t>
        <a:bodyPr/>
        <a:lstStyle/>
        <a:p>
          <a:endParaRPr lang="en-US" sz="3200"/>
        </a:p>
      </dgm:t>
    </dgm:pt>
    <dgm:pt modelId="{EC66353C-78D9-4F74-9B5C-4559D66B65C1}" type="sibTrans" cxnId="{03EB4880-6902-4FBE-93CE-19F81F097557}">
      <dgm:prSet/>
      <dgm:spPr/>
      <dgm:t>
        <a:bodyPr/>
        <a:lstStyle/>
        <a:p>
          <a:endParaRPr lang="en-US" sz="3200"/>
        </a:p>
      </dgm:t>
    </dgm:pt>
    <dgm:pt modelId="{779EC0DE-06EA-4888-9FFB-C12A64E5DA70}">
      <dgm:prSet phldrT="[Text]" custT="1"/>
      <dgm:spPr/>
      <dgm:t>
        <a:bodyPr/>
        <a:lstStyle/>
        <a:p>
          <a:r>
            <a:rPr lang="en-US" sz="2400" dirty="0" err="1"/>
            <a:t>Antisipasi</a:t>
          </a:r>
          <a:r>
            <a:rPr lang="en-US" sz="2400" dirty="0"/>
            <a:t> </a:t>
          </a:r>
          <a:r>
            <a:rPr lang="en-US" sz="2400" dirty="0" err="1"/>
            <a:t>kekurangan</a:t>
          </a:r>
          <a:r>
            <a:rPr lang="en-US" sz="2400" dirty="0"/>
            <a:t>/</a:t>
          </a:r>
          <a:r>
            <a:rPr lang="en-US" sz="2400" dirty="0" err="1"/>
            <a:t>kelebihan</a:t>
          </a:r>
          <a:r>
            <a:rPr lang="en-US" sz="2400" dirty="0"/>
            <a:t> </a:t>
          </a:r>
          <a:r>
            <a:rPr lang="en-US" sz="2400" dirty="0" err="1"/>
            <a:t>ketersediaan</a:t>
          </a:r>
          <a:r>
            <a:rPr lang="en-US" sz="2400" dirty="0"/>
            <a:t> </a:t>
          </a:r>
          <a:r>
            <a:rPr lang="en-US" sz="2400" dirty="0" err="1"/>
            <a:t>pangan</a:t>
          </a:r>
          <a:endParaRPr lang="en-US" sz="2400" dirty="0"/>
        </a:p>
      </dgm:t>
    </dgm:pt>
    <dgm:pt modelId="{DC327771-EA8E-4133-95DA-1F37D9DEADF7}" type="parTrans" cxnId="{77D643E9-4927-4207-B33A-977BA5398A73}">
      <dgm:prSet/>
      <dgm:spPr/>
      <dgm:t>
        <a:bodyPr/>
        <a:lstStyle/>
        <a:p>
          <a:endParaRPr lang="en-US" sz="3200"/>
        </a:p>
      </dgm:t>
    </dgm:pt>
    <dgm:pt modelId="{F931C04B-5A3A-4846-AEE9-14604F7A5D1F}" type="sibTrans" cxnId="{77D643E9-4927-4207-B33A-977BA5398A73}">
      <dgm:prSet/>
      <dgm:spPr/>
      <dgm:t>
        <a:bodyPr/>
        <a:lstStyle/>
        <a:p>
          <a:endParaRPr lang="en-US" sz="3200"/>
        </a:p>
      </dgm:t>
    </dgm:pt>
    <dgm:pt modelId="{57D84042-8801-4782-ABD0-4EC845A55A1C}">
      <dgm:prSet phldrT="[Text]" custT="1"/>
      <dgm:spPr/>
      <dgm:t>
        <a:bodyPr/>
        <a:lstStyle/>
        <a:p>
          <a:r>
            <a:rPr lang="en-ID" sz="2400" dirty="0"/>
            <a:t>2</a:t>
          </a:r>
          <a:endParaRPr lang="en-US" sz="2400" dirty="0"/>
        </a:p>
      </dgm:t>
    </dgm:pt>
    <dgm:pt modelId="{396AE982-16FD-4D7F-A917-101DC0CC58E0}" type="parTrans" cxnId="{75CA29F6-1094-4158-9173-8533B54A0ADB}">
      <dgm:prSet/>
      <dgm:spPr/>
      <dgm:t>
        <a:bodyPr/>
        <a:lstStyle/>
        <a:p>
          <a:endParaRPr lang="en-US" sz="3200"/>
        </a:p>
      </dgm:t>
    </dgm:pt>
    <dgm:pt modelId="{7DFD3D25-49EC-4F21-AAC6-27E29D00B54C}" type="sibTrans" cxnId="{75CA29F6-1094-4158-9173-8533B54A0ADB}">
      <dgm:prSet/>
      <dgm:spPr/>
      <dgm:t>
        <a:bodyPr/>
        <a:lstStyle/>
        <a:p>
          <a:endParaRPr lang="en-US" sz="3200"/>
        </a:p>
      </dgm:t>
    </dgm:pt>
    <dgm:pt modelId="{1B69C713-FECA-4875-8CF6-A203B3CDD561}">
      <dgm:prSet phldrT="[Text]" custT="1"/>
      <dgm:spPr/>
      <dgm:t>
        <a:bodyPr/>
        <a:lstStyle/>
        <a:p>
          <a:r>
            <a:rPr lang="en-ID" sz="2400" dirty="0" err="1"/>
            <a:t>Antisipasi</a:t>
          </a:r>
          <a:r>
            <a:rPr lang="en-ID" sz="2400" dirty="0"/>
            <a:t> </a:t>
          </a:r>
          <a:r>
            <a:rPr lang="en-ID" sz="2400" dirty="0" err="1"/>
            <a:t>gejolak</a:t>
          </a:r>
          <a:r>
            <a:rPr lang="en-ID" sz="2400" dirty="0"/>
            <a:t> </a:t>
          </a:r>
          <a:r>
            <a:rPr lang="en-ID" sz="2400" dirty="0" err="1"/>
            <a:t>harga</a:t>
          </a:r>
          <a:r>
            <a:rPr lang="en-ID" sz="2400" dirty="0"/>
            <a:t> </a:t>
          </a:r>
          <a:r>
            <a:rPr lang="en-ID" sz="2400" dirty="0" err="1"/>
            <a:t>pangan</a:t>
          </a:r>
          <a:endParaRPr lang="en-US" sz="2400" dirty="0"/>
        </a:p>
      </dgm:t>
    </dgm:pt>
    <dgm:pt modelId="{C359D56F-4749-4A4A-87AE-1EDDB66EAEC7}" type="parTrans" cxnId="{1CC7EB5D-9ED1-4C1A-8A2C-3646E3A80054}">
      <dgm:prSet/>
      <dgm:spPr/>
      <dgm:t>
        <a:bodyPr/>
        <a:lstStyle/>
        <a:p>
          <a:endParaRPr lang="en-US" sz="3200"/>
        </a:p>
      </dgm:t>
    </dgm:pt>
    <dgm:pt modelId="{30C88C35-B5DF-4239-A0F0-4400EB3A054B}" type="sibTrans" cxnId="{1CC7EB5D-9ED1-4C1A-8A2C-3646E3A80054}">
      <dgm:prSet/>
      <dgm:spPr/>
      <dgm:t>
        <a:bodyPr/>
        <a:lstStyle/>
        <a:p>
          <a:endParaRPr lang="en-US" sz="3200"/>
        </a:p>
      </dgm:t>
    </dgm:pt>
    <dgm:pt modelId="{6E7834D9-3EF7-4127-B7EE-51BD276A1E40}">
      <dgm:prSet phldrT="[Text]" custT="1"/>
      <dgm:spPr/>
      <dgm:t>
        <a:bodyPr/>
        <a:lstStyle/>
        <a:p>
          <a:r>
            <a:rPr lang="en-ID" sz="2400" dirty="0"/>
            <a:t>3</a:t>
          </a:r>
          <a:endParaRPr lang="en-US" sz="2400" dirty="0"/>
        </a:p>
      </dgm:t>
    </dgm:pt>
    <dgm:pt modelId="{DD32E172-9494-47E5-BF28-5B52871D3AAE}" type="parTrans" cxnId="{2F776F19-8020-464F-A775-5D3752D73B8B}">
      <dgm:prSet/>
      <dgm:spPr/>
      <dgm:t>
        <a:bodyPr/>
        <a:lstStyle/>
        <a:p>
          <a:endParaRPr lang="en-US" sz="3200"/>
        </a:p>
      </dgm:t>
    </dgm:pt>
    <dgm:pt modelId="{CF8B7010-EBBB-4DA4-BC40-58AE5A6D75AE}" type="sibTrans" cxnId="{2F776F19-8020-464F-A775-5D3752D73B8B}">
      <dgm:prSet/>
      <dgm:spPr/>
      <dgm:t>
        <a:bodyPr/>
        <a:lstStyle/>
        <a:p>
          <a:endParaRPr lang="en-US" sz="3200"/>
        </a:p>
      </dgm:t>
    </dgm:pt>
    <dgm:pt modelId="{85481425-8678-47A1-9723-5381EC44F3B5}">
      <dgm:prSet phldrT="[Text]" custT="1"/>
      <dgm:spPr/>
      <dgm:t>
        <a:bodyPr/>
        <a:lstStyle/>
        <a:p>
          <a:r>
            <a:rPr lang="en-ID" sz="2400" dirty="0" err="1"/>
            <a:t>Keadaan</a:t>
          </a:r>
          <a:r>
            <a:rPr lang="en-ID" sz="2400" dirty="0"/>
            <a:t> </a:t>
          </a:r>
          <a:r>
            <a:rPr lang="en-ID" sz="2400" dirty="0" err="1"/>
            <a:t>darurat</a:t>
          </a:r>
          <a:endParaRPr lang="en-US" sz="2400" dirty="0"/>
        </a:p>
      </dgm:t>
    </dgm:pt>
    <dgm:pt modelId="{0190A728-AAE2-4B20-9165-D2945116FE8B}" type="parTrans" cxnId="{D2F30D24-A1C6-418E-8964-67F7E4BE3677}">
      <dgm:prSet/>
      <dgm:spPr/>
      <dgm:t>
        <a:bodyPr/>
        <a:lstStyle/>
        <a:p>
          <a:endParaRPr lang="en-US" sz="3200"/>
        </a:p>
      </dgm:t>
    </dgm:pt>
    <dgm:pt modelId="{E64DCD79-4F5E-4510-8CE7-2E87656425C2}" type="sibTrans" cxnId="{D2F30D24-A1C6-418E-8964-67F7E4BE3677}">
      <dgm:prSet/>
      <dgm:spPr/>
      <dgm:t>
        <a:bodyPr/>
        <a:lstStyle/>
        <a:p>
          <a:endParaRPr lang="en-US" sz="3200"/>
        </a:p>
      </dgm:t>
    </dgm:pt>
    <dgm:pt modelId="{003B153D-D023-4CF7-AFA5-BA27320A67DF}">
      <dgm:prSet phldrT="[Text]" custT="1"/>
      <dgm:spPr/>
      <dgm:t>
        <a:bodyPr/>
        <a:lstStyle/>
        <a:p>
          <a:r>
            <a:rPr lang="en-ID" sz="2400" dirty="0" err="1"/>
            <a:t>Kerja</a:t>
          </a:r>
          <a:r>
            <a:rPr lang="en-ID" sz="2400" dirty="0"/>
            <a:t> </a:t>
          </a:r>
          <a:r>
            <a:rPr lang="en-ID" sz="2400" dirty="0" err="1"/>
            <a:t>sama</a:t>
          </a:r>
          <a:r>
            <a:rPr lang="en-ID" sz="2400" dirty="0"/>
            <a:t> </a:t>
          </a:r>
          <a:r>
            <a:rPr lang="en-ID" sz="2400" dirty="0" err="1"/>
            <a:t>internasional</a:t>
          </a:r>
          <a:endParaRPr lang="en-US" sz="2400" dirty="0"/>
        </a:p>
      </dgm:t>
    </dgm:pt>
    <dgm:pt modelId="{39791F29-C39F-436D-95C7-B2510F4C4113}" type="parTrans" cxnId="{DF9F08A6-D0D8-41CE-9863-F56F99C4735B}">
      <dgm:prSet/>
      <dgm:spPr/>
      <dgm:t>
        <a:bodyPr/>
        <a:lstStyle/>
        <a:p>
          <a:endParaRPr lang="en-US" sz="3200"/>
        </a:p>
      </dgm:t>
    </dgm:pt>
    <dgm:pt modelId="{C5E30AEF-99A5-47D3-A44A-0E98178BD2C8}" type="sibTrans" cxnId="{DF9F08A6-D0D8-41CE-9863-F56F99C4735B}">
      <dgm:prSet/>
      <dgm:spPr/>
      <dgm:t>
        <a:bodyPr/>
        <a:lstStyle/>
        <a:p>
          <a:endParaRPr lang="en-US" sz="3200"/>
        </a:p>
      </dgm:t>
    </dgm:pt>
    <dgm:pt modelId="{9A5749B5-A4B8-4ADF-A95D-8EB735EF5C9C}">
      <dgm:prSet phldrT="[Text]" custT="1"/>
      <dgm:spPr/>
      <dgm:t>
        <a:bodyPr/>
        <a:lstStyle/>
        <a:p>
          <a:r>
            <a:rPr lang="en-ID" sz="2400" dirty="0"/>
            <a:t>4</a:t>
          </a:r>
          <a:endParaRPr lang="en-US" sz="2400" dirty="0"/>
        </a:p>
      </dgm:t>
    </dgm:pt>
    <dgm:pt modelId="{1E95739E-7939-4747-9E3F-87F3E475C3DA}" type="parTrans" cxnId="{4BD37A74-20C4-48A0-B0C9-4ED2EE7C5F0A}">
      <dgm:prSet/>
      <dgm:spPr/>
      <dgm:t>
        <a:bodyPr/>
        <a:lstStyle/>
        <a:p>
          <a:endParaRPr lang="en-US" sz="3200"/>
        </a:p>
      </dgm:t>
    </dgm:pt>
    <dgm:pt modelId="{7FC05DF9-69AB-4343-A6F0-96AFEF52B6E3}" type="sibTrans" cxnId="{4BD37A74-20C4-48A0-B0C9-4ED2EE7C5F0A}">
      <dgm:prSet/>
      <dgm:spPr/>
      <dgm:t>
        <a:bodyPr/>
        <a:lstStyle/>
        <a:p>
          <a:endParaRPr lang="en-US" sz="3200"/>
        </a:p>
      </dgm:t>
    </dgm:pt>
    <dgm:pt modelId="{26D63420-0B45-41CA-AE77-FFB2A51F1AA4}">
      <dgm:prSet phldrT="[Text]" custT="1"/>
      <dgm:spPr/>
      <dgm:t>
        <a:bodyPr/>
        <a:lstStyle/>
        <a:p>
          <a:r>
            <a:rPr lang="en-ID" sz="2400" dirty="0"/>
            <a:t>5</a:t>
          </a:r>
          <a:endParaRPr lang="en-US" sz="2400" dirty="0"/>
        </a:p>
      </dgm:t>
    </dgm:pt>
    <dgm:pt modelId="{BFCCDD93-1812-423D-931F-76E482E1D0D9}" type="parTrans" cxnId="{E82226D4-287A-4CB1-8204-A8B70FA2D058}">
      <dgm:prSet/>
      <dgm:spPr/>
      <dgm:t>
        <a:bodyPr/>
        <a:lstStyle/>
        <a:p>
          <a:endParaRPr lang="en-US" sz="3200"/>
        </a:p>
      </dgm:t>
    </dgm:pt>
    <dgm:pt modelId="{F6D1639C-A386-411D-967A-E25C9301EBD8}" type="sibTrans" cxnId="{E82226D4-287A-4CB1-8204-A8B70FA2D058}">
      <dgm:prSet/>
      <dgm:spPr/>
      <dgm:t>
        <a:bodyPr/>
        <a:lstStyle/>
        <a:p>
          <a:endParaRPr lang="en-US" sz="3200"/>
        </a:p>
      </dgm:t>
    </dgm:pt>
    <dgm:pt modelId="{219E2655-BC76-4187-9865-941E59AE62F6}">
      <dgm:prSet phldrT="[Text]" custT="1"/>
      <dgm:spPr/>
      <dgm:t>
        <a:bodyPr/>
        <a:lstStyle/>
        <a:p>
          <a:r>
            <a:rPr lang="en-ID" sz="2400" dirty="0" err="1"/>
            <a:t>Bantuan</a:t>
          </a:r>
          <a:r>
            <a:rPr lang="en-ID" sz="2400" dirty="0"/>
            <a:t> </a:t>
          </a:r>
          <a:r>
            <a:rPr lang="en-ID" sz="2400" dirty="0" err="1"/>
            <a:t>pangan</a:t>
          </a:r>
          <a:r>
            <a:rPr lang="en-ID" sz="2400" dirty="0"/>
            <a:t> </a:t>
          </a:r>
          <a:r>
            <a:rPr lang="en-ID" sz="2400" dirty="0" err="1"/>
            <a:t>luar</a:t>
          </a:r>
          <a:r>
            <a:rPr lang="en-ID" sz="2400" dirty="0"/>
            <a:t> </a:t>
          </a:r>
          <a:r>
            <a:rPr lang="en-ID" sz="2400" dirty="0" err="1"/>
            <a:t>negeri</a:t>
          </a:r>
          <a:endParaRPr lang="en-US" sz="2400" dirty="0"/>
        </a:p>
      </dgm:t>
    </dgm:pt>
    <dgm:pt modelId="{B55E88B4-64B4-4067-B537-F773AFE00B71}" type="parTrans" cxnId="{36B1369B-0DC7-4E2F-B75F-EB40A72DF9BD}">
      <dgm:prSet/>
      <dgm:spPr/>
      <dgm:t>
        <a:bodyPr/>
        <a:lstStyle/>
        <a:p>
          <a:endParaRPr lang="en-US" sz="3200"/>
        </a:p>
      </dgm:t>
    </dgm:pt>
    <dgm:pt modelId="{9EAADCD5-C81D-45E8-816B-033DED8197BE}" type="sibTrans" cxnId="{36B1369B-0DC7-4E2F-B75F-EB40A72DF9BD}">
      <dgm:prSet/>
      <dgm:spPr/>
      <dgm:t>
        <a:bodyPr/>
        <a:lstStyle/>
        <a:p>
          <a:endParaRPr lang="en-US" sz="3200"/>
        </a:p>
      </dgm:t>
    </dgm:pt>
    <dgm:pt modelId="{FE3C090E-3652-428F-AA4D-ED90175E5DDD}" type="pres">
      <dgm:prSet presAssocID="{63EA0BC1-AA3A-44D3-BA47-88212BB441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BE07B-BA88-4AC5-824D-6F2AA40ED66A}" type="pres">
      <dgm:prSet presAssocID="{2CBE20EB-B794-4978-89AA-3F5F7AA23B46}" presName="composite" presStyleCnt="0"/>
      <dgm:spPr/>
    </dgm:pt>
    <dgm:pt modelId="{8DE536BF-C70D-4937-A52F-648FA29E4BAA}" type="pres">
      <dgm:prSet presAssocID="{2CBE20EB-B794-4978-89AA-3F5F7AA23B4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B80F7-92B0-44C6-90EF-41457B519756}" type="pres">
      <dgm:prSet presAssocID="{2CBE20EB-B794-4978-89AA-3F5F7AA23B4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8EBC7-AA74-4D00-A89D-74F18067FD35}" type="pres">
      <dgm:prSet presAssocID="{EC66353C-78D9-4F74-9B5C-4559D66B65C1}" presName="sp" presStyleCnt="0"/>
      <dgm:spPr/>
    </dgm:pt>
    <dgm:pt modelId="{586AE773-A2BF-46FD-820B-7A3EA1CC59E4}" type="pres">
      <dgm:prSet presAssocID="{57D84042-8801-4782-ABD0-4EC845A55A1C}" presName="composite" presStyleCnt="0"/>
      <dgm:spPr/>
    </dgm:pt>
    <dgm:pt modelId="{D6DD4F93-45C4-44A4-8EB7-E4A3D0BBBB69}" type="pres">
      <dgm:prSet presAssocID="{57D84042-8801-4782-ABD0-4EC845A55A1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6B49E-D06E-4EDC-852E-CAACFE92E2BB}" type="pres">
      <dgm:prSet presAssocID="{57D84042-8801-4782-ABD0-4EC845A55A1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2FA82-3F9A-4C08-9913-3A1F5A0F2D94}" type="pres">
      <dgm:prSet presAssocID="{7DFD3D25-49EC-4F21-AAC6-27E29D00B54C}" presName="sp" presStyleCnt="0"/>
      <dgm:spPr/>
    </dgm:pt>
    <dgm:pt modelId="{8D8B20E9-C3A3-4755-A377-D4B7815439E5}" type="pres">
      <dgm:prSet presAssocID="{6E7834D9-3EF7-4127-B7EE-51BD276A1E40}" presName="composite" presStyleCnt="0"/>
      <dgm:spPr/>
    </dgm:pt>
    <dgm:pt modelId="{F26DC7AF-4A30-4719-B8CE-8C7C77009552}" type="pres">
      <dgm:prSet presAssocID="{6E7834D9-3EF7-4127-B7EE-51BD276A1E4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FEEF7-8AD7-4FDC-82D7-EC68549AB5FD}" type="pres">
      <dgm:prSet presAssocID="{6E7834D9-3EF7-4127-B7EE-51BD276A1E4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CFDD5-61B5-4980-87C9-FCA577C28FCF}" type="pres">
      <dgm:prSet presAssocID="{CF8B7010-EBBB-4DA4-BC40-58AE5A6D75AE}" presName="sp" presStyleCnt="0"/>
      <dgm:spPr/>
    </dgm:pt>
    <dgm:pt modelId="{5921A951-1312-4B40-96F2-1C1C94AAB95F}" type="pres">
      <dgm:prSet presAssocID="{9A5749B5-A4B8-4ADF-A95D-8EB735EF5C9C}" presName="composite" presStyleCnt="0"/>
      <dgm:spPr/>
    </dgm:pt>
    <dgm:pt modelId="{375B13FE-7066-45B3-9CD7-170202949A87}" type="pres">
      <dgm:prSet presAssocID="{9A5749B5-A4B8-4ADF-A95D-8EB735EF5C9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ACFEA-949B-44DD-A636-28D2676B32EC}" type="pres">
      <dgm:prSet presAssocID="{9A5749B5-A4B8-4ADF-A95D-8EB735EF5C9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2E594-A26F-4C31-8BF0-79C6E6B8E7D2}" type="pres">
      <dgm:prSet presAssocID="{7FC05DF9-69AB-4343-A6F0-96AFEF52B6E3}" presName="sp" presStyleCnt="0"/>
      <dgm:spPr/>
    </dgm:pt>
    <dgm:pt modelId="{5C17D81B-EE3F-472D-91E6-9B69D78DB7D7}" type="pres">
      <dgm:prSet presAssocID="{26D63420-0B45-41CA-AE77-FFB2A51F1AA4}" presName="composite" presStyleCnt="0"/>
      <dgm:spPr/>
    </dgm:pt>
    <dgm:pt modelId="{3903F2C1-B2F4-472F-93DC-9818711C90B7}" type="pres">
      <dgm:prSet presAssocID="{26D63420-0B45-41CA-AE77-FFB2A51F1AA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39230-B329-455D-AA33-9082628219E7}" type="pres">
      <dgm:prSet presAssocID="{26D63420-0B45-41CA-AE77-FFB2A51F1AA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FBAE3-374F-4B7B-861A-4EF93A451DBD}" type="presOf" srcId="{779EC0DE-06EA-4888-9FFB-C12A64E5DA70}" destId="{C59B80F7-92B0-44C6-90EF-41457B519756}" srcOrd="0" destOrd="0" presId="urn:microsoft.com/office/officeart/2005/8/layout/chevron2"/>
    <dgm:cxn modelId="{6F8A0F17-382E-46FF-8529-318B78FCC618}" type="presOf" srcId="{2CBE20EB-B794-4978-89AA-3F5F7AA23B46}" destId="{8DE536BF-C70D-4937-A52F-648FA29E4BAA}" srcOrd="0" destOrd="0" presId="urn:microsoft.com/office/officeart/2005/8/layout/chevron2"/>
    <dgm:cxn modelId="{77D643E9-4927-4207-B33A-977BA5398A73}" srcId="{2CBE20EB-B794-4978-89AA-3F5F7AA23B46}" destId="{779EC0DE-06EA-4888-9FFB-C12A64E5DA70}" srcOrd="0" destOrd="0" parTransId="{DC327771-EA8E-4133-95DA-1F37D9DEADF7}" sibTransId="{F931C04B-5A3A-4846-AEE9-14604F7A5D1F}"/>
    <dgm:cxn modelId="{9D248BC1-3232-4F38-926A-F4A1B032D862}" type="presOf" srcId="{219E2655-BC76-4187-9865-941E59AE62F6}" destId="{E5239230-B329-455D-AA33-9082628219E7}" srcOrd="0" destOrd="0" presId="urn:microsoft.com/office/officeart/2005/8/layout/chevron2"/>
    <dgm:cxn modelId="{E82226D4-287A-4CB1-8204-A8B70FA2D058}" srcId="{63EA0BC1-AA3A-44D3-BA47-88212BB441CD}" destId="{26D63420-0B45-41CA-AE77-FFB2A51F1AA4}" srcOrd="4" destOrd="0" parTransId="{BFCCDD93-1812-423D-931F-76E482E1D0D9}" sibTransId="{F6D1639C-A386-411D-967A-E25C9301EBD8}"/>
    <dgm:cxn modelId="{CADC568F-8A91-44C8-BA10-FAC7FE1021BC}" type="presOf" srcId="{9A5749B5-A4B8-4ADF-A95D-8EB735EF5C9C}" destId="{375B13FE-7066-45B3-9CD7-170202949A87}" srcOrd="0" destOrd="0" presId="urn:microsoft.com/office/officeart/2005/8/layout/chevron2"/>
    <dgm:cxn modelId="{67E355B7-0775-41BE-A47C-C018B9DD0A0A}" type="presOf" srcId="{003B153D-D023-4CF7-AFA5-BA27320A67DF}" destId="{8E3ACFEA-949B-44DD-A636-28D2676B32EC}" srcOrd="0" destOrd="0" presId="urn:microsoft.com/office/officeart/2005/8/layout/chevron2"/>
    <dgm:cxn modelId="{4C38C48F-8304-4BEF-B70D-1B5E543544DF}" type="presOf" srcId="{63EA0BC1-AA3A-44D3-BA47-88212BB441CD}" destId="{FE3C090E-3652-428F-AA4D-ED90175E5DDD}" srcOrd="0" destOrd="0" presId="urn:microsoft.com/office/officeart/2005/8/layout/chevron2"/>
    <dgm:cxn modelId="{1F9F15E4-2CD1-4864-A81A-1E6FFC281BEB}" type="presOf" srcId="{1B69C713-FECA-4875-8CF6-A203B3CDD561}" destId="{C926B49E-D06E-4EDC-852E-CAACFE92E2BB}" srcOrd="0" destOrd="0" presId="urn:microsoft.com/office/officeart/2005/8/layout/chevron2"/>
    <dgm:cxn modelId="{F7082665-BCD7-4AA0-863B-3940FC14603E}" type="presOf" srcId="{6E7834D9-3EF7-4127-B7EE-51BD276A1E40}" destId="{F26DC7AF-4A30-4719-B8CE-8C7C77009552}" srcOrd="0" destOrd="0" presId="urn:microsoft.com/office/officeart/2005/8/layout/chevron2"/>
    <dgm:cxn modelId="{36B1369B-0DC7-4E2F-B75F-EB40A72DF9BD}" srcId="{26D63420-0B45-41CA-AE77-FFB2A51F1AA4}" destId="{219E2655-BC76-4187-9865-941E59AE62F6}" srcOrd="0" destOrd="0" parTransId="{B55E88B4-64B4-4067-B537-F773AFE00B71}" sibTransId="{9EAADCD5-C81D-45E8-816B-033DED8197BE}"/>
    <dgm:cxn modelId="{1CC7EB5D-9ED1-4C1A-8A2C-3646E3A80054}" srcId="{57D84042-8801-4782-ABD0-4EC845A55A1C}" destId="{1B69C713-FECA-4875-8CF6-A203B3CDD561}" srcOrd="0" destOrd="0" parTransId="{C359D56F-4749-4A4A-87AE-1EDDB66EAEC7}" sibTransId="{30C88C35-B5DF-4239-A0F0-4400EB3A054B}"/>
    <dgm:cxn modelId="{4BD37A74-20C4-48A0-B0C9-4ED2EE7C5F0A}" srcId="{63EA0BC1-AA3A-44D3-BA47-88212BB441CD}" destId="{9A5749B5-A4B8-4ADF-A95D-8EB735EF5C9C}" srcOrd="3" destOrd="0" parTransId="{1E95739E-7939-4747-9E3F-87F3E475C3DA}" sibTransId="{7FC05DF9-69AB-4343-A6F0-96AFEF52B6E3}"/>
    <dgm:cxn modelId="{2F776F19-8020-464F-A775-5D3752D73B8B}" srcId="{63EA0BC1-AA3A-44D3-BA47-88212BB441CD}" destId="{6E7834D9-3EF7-4127-B7EE-51BD276A1E40}" srcOrd="2" destOrd="0" parTransId="{DD32E172-9494-47E5-BF28-5B52871D3AAE}" sibTransId="{CF8B7010-EBBB-4DA4-BC40-58AE5A6D75AE}"/>
    <dgm:cxn modelId="{D2F30D24-A1C6-418E-8964-67F7E4BE3677}" srcId="{6E7834D9-3EF7-4127-B7EE-51BD276A1E40}" destId="{85481425-8678-47A1-9723-5381EC44F3B5}" srcOrd="0" destOrd="0" parTransId="{0190A728-AAE2-4B20-9165-D2945116FE8B}" sibTransId="{E64DCD79-4F5E-4510-8CE7-2E87656425C2}"/>
    <dgm:cxn modelId="{DF9F08A6-D0D8-41CE-9863-F56F99C4735B}" srcId="{9A5749B5-A4B8-4ADF-A95D-8EB735EF5C9C}" destId="{003B153D-D023-4CF7-AFA5-BA27320A67DF}" srcOrd="0" destOrd="0" parTransId="{39791F29-C39F-436D-95C7-B2510F4C4113}" sibTransId="{C5E30AEF-99A5-47D3-A44A-0E98178BD2C8}"/>
    <dgm:cxn modelId="{16281256-8BFA-4407-BEAB-BBB53DC14DE7}" type="presOf" srcId="{85481425-8678-47A1-9723-5381EC44F3B5}" destId="{183FEEF7-8AD7-4FDC-82D7-EC68549AB5FD}" srcOrd="0" destOrd="0" presId="urn:microsoft.com/office/officeart/2005/8/layout/chevron2"/>
    <dgm:cxn modelId="{75CA29F6-1094-4158-9173-8533B54A0ADB}" srcId="{63EA0BC1-AA3A-44D3-BA47-88212BB441CD}" destId="{57D84042-8801-4782-ABD0-4EC845A55A1C}" srcOrd="1" destOrd="0" parTransId="{396AE982-16FD-4D7F-A917-101DC0CC58E0}" sibTransId="{7DFD3D25-49EC-4F21-AAC6-27E29D00B54C}"/>
    <dgm:cxn modelId="{40B49EBD-D217-429E-89D1-3C6D5F96EA31}" type="presOf" srcId="{26D63420-0B45-41CA-AE77-FFB2A51F1AA4}" destId="{3903F2C1-B2F4-472F-93DC-9818711C90B7}" srcOrd="0" destOrd="0" presId="urn:microsoft.com/office/officeart/2005/8/layout/chevron2"/>
    <dgm:cxn modelId="{967DD355-3E3B-42F0-B898-6AEEFF089A09}" type="presOf" srcId="{57D84042-8801-4782-ABD0-4EC845A55A1C}" destId="{D6DD4F93-45C4-44A4-8EB7-E4A3D0BBBB69}" srcOrd="0" destOrd="0" presId="urn:microsoft.com/office/officeart/2005/8/layout/chevron2"/>
    <dgm:cxn modelId="{03EB4880-6902-4FBE-93CE-19F81F097557}" srcId="{63EA0BC1-AA3A-44D3-BA47-88212BB441CD}" destId="{2CBE20EB-B794-4978-89AA-3F5F7AA23B46}" srcOrd="0" destOrd="0" parTransId="{07D16EBD-4701-4FFB-9A10-A17CF2F7AAA1}" sibTransId="{EC66353C-78D9-4F74-9B5C-4559D66B65C1}"/>
    <dgm:cxn modelId="{21600B82-B2FC-41B9-9D7A-BE0638428E97}" type="presParOf" srcId="{FE3C090E-3652-428F-AA4D-ED90175E5DDD}" destId="{669BE07B-BA88-4AC5-824D-6F2AA40ED66A}" srcOrd="0" destOrd="0" presId="urn:microsoft.com/office/officeart/2005/8/layout/chevron2"/>
    <dgm:cxn modelId="{144E864B-2157-4DBA-AC9E-B90DE2F6E176}" type="presParOf" srcId="{669BE07B-BA88-4AC5-824D-6F2AA40ED66A}" destId="{8DE536BF-C70D-4937-A52F-648FA29E4BAA}" srcOrd="0" destOrd="0" presId="urn:microsoft.com/office/officeart/2005/8/layout/chevron2"/>
    <dgm:cxn modelId="{023D8079-7CAE-4DD5-B1FB-124776B81D2F}" type="presParOf" srcId="{669BE07B-BA88-4AC5-824D-6F2AA40ED66A}" destId="{C59B80F7-92B0-44C6-90EF-41457B519756}" srcOrd="1" destOrd="0" presId="urn:microsoft.com/office/officeart/2005/8/layout/chevron2"/>
    <dgm:cxn modelId="{9BBED801-8364-40EF-808D-6285E3DCDF1E}" type="presParOf" srcId="{FE3C090E-3652-428F-AA4D-ED90175E5DDD}" destId="{C838EBC7-AA74-4D00-A89D-74F18067FD35}" srcOrd="1" destOrd="0" presId="urn:microsoft.com/office/officeart/2005/8/layout/chevron2"/>
    <dgm:cxn modelId="{F83AFBC2-C3B7-4C56-8A73-23F45045EF0A}" type="presParOf" srcId="{FE3C090E-3652-428F-AA4D-ED90175E5DDD}" destId="{586AE773-A2BF-46FD-820B-7A3EA1CC59E4}" srcOrd="2" destOrd="0" presId="urn:microsoft.com/office/officeart/2005/8/layout/chevron2"/>
    <dgm:cxn modelId="{EDD327D8-ED33-4A3C-B242-69EC11F425DE}" type="presParOf" srcId="{586AE773-A2BF-46FD-820B-7A3EA1CC59E4}" destId="{D6DD4F93-45C4-44A4-8EB7-E4A3D0BBBB69}" srcOrd="0" destOrd="0" presId="urn:microsoft.com/office/officeart/2005/8/layout/chevron2"/>
    <dgm:cxn modelId="{1205981C-E482-4EFA-8BFA-4C66D8EFA692}" type="presParOf" srcId="{586AE773-A2BF-46FD-820B-7A3EA1CC59E4}" destId="{C926B49E-D06E-4EDC-852E-CAACFE92E2BB}" srcOrd="1" destOrd="0" presId="urn:microsoft.com/office/officeart/2005/8/layout/chevron2"/>
    <dgm:cxn modelId="{CEDB4072-9E55-4509-89AC-73B8AA60E0C6}" type="presParOf" srcId="{FE3C090E-3652-428F-AA4D-ED90175E5DDD}" destId="{A0F2FA82-3F9A-4C08-9913-3A1F5A0F2D94}" srcOrd="3" destOrd="0" presId="urn:microsoft.com/office/officeart/2005/8/layout/chevron2"/>
    <dgm:cxn modelId="{E8194B3E-6F08-44B9-A9F1-2B05F1E9220E}" type="presParOf" srcId="{FE3C090E-3652-428F-AA4D-ED90175E5DDD}" destId="{8D8B20E9-C3A3-4755-A377-D4B7815439E5}" srcOrd="4" destOrd="0" presId="urn:microsoft.com/office/officeart/2005/8/layout/chevron2"/>
    <dgm:cxn modelId="{62D01860-F059-4F11-9A00-5F110570F2C1}" type="presParOf" srcId="{8D8B20E9-C3A3-4755-A377-D4B7815439E5}" destId="{F26DC7AF-4A30-4719-B8CE-8C7C77009552}" srcOrd="0" destOrd="0" presId="urn:microsoft.com/office/officeart/2005/8/layout/chevron2"/>
    <dgm:cxn modelId="{C970081C-5BC5-4589-8E72-DCD78552AAD8}" type="presParOf" srcId="{8D8B20E9-C3A3-4755-A377-D4B7815439E5}" destId="{183FEEF7-8AD7-4FDC-82D7-EC68549AB5FD}" srcOrd="1" destOrd="0" presId="urn:microsoft.com/office/officeart/2005/8/layout/chevron2"/>
    <dgm:cxn modelId="{80C11398-79FE-4013-8967-3BA034028EF3}" type="presParOf" srcId="{FE3C090E-3652-428F-AA4D-ED90175E5DDD}" destId="{5DACFDD5-61B5-4980-87C9-FCA577C28FCF}" srcOrd="5" destOrd="0" presId="urn:microsoft.com/office/officeart/2005/8/layout/chevron2"/>
    <dgm:cxn modelId="{CD239DC7-B6F5-42F9-B988-2A83EA4BBCDC}" type="presParOf" srcId="{FE3C090E-3652-428F-AA4D-ED90175E5DDD}" destId="{5921A951-1312-4B40-96F2-1C1C94AAB95F}" srcOrd="6" destOrd="0" presId="urn:microsoft.com/office/officeart/2005/8/layout/chevron2"/>
    <dgm:cxn modelId="{C1FA9176-3905-4A01-84FE-81C1100F7175}" type="presParOf" srcId="{5921A951-1312-4B40-96F2-1C1C94AAB95F}" destId="{375B13FE-7066-45B3-9CD7-170202949A87}" srcOrd="0" destOrd="0" presId="urn:microsoft.com/office/officeart/2005/8/layout/chevron2"/>
    <dgm:cxn modelId="{13D47518-498B-4A38-8271-1BB819509920}" type="presParOf" srcId="{5921A951-1312-4B40-96F2-1C1C94AAB95F}" destId="{8E3ACFEA-949B-44DD-A636-28D2676B32EC}" srcOrd="1" destOrd="0" presId="urn:microsoft.com/office/officeart/2005/8/layout/chevron2"/>
    <dgm:cxn modelId="{AF144B6E-23E8-4D54-B877-D4F133CF1BE6}" type="presParOf" srcId="{FE3C090E-3652-428F-AA4D-ED90175E5DDD}" destId="{5B22E594-A26F-4C31-8BF0-79C6E6B8E7D2}" srcOrd="7" destOrd="0" presId="urn:microsoft.com/office/officeart/2005/8/layout/chevron2"/>
    <dgm:cxn modelId="{D6C17D92-FF0D-4C81-8BD5-CF57D65CC3B6}" type="presParOf" srcId="{FE3C090E-3652-428F-AA4D-ED90175E5DDD}" destId="{5C17D81B-EE3F-472D-91E6-9B69D78DB7D7}" srcOrd="8" destOrd="0" presId="urn:microsoft.com/office/officeart/2005/8/layout/chevron2"/>
    <dgm:cxn modelId="{38489DE2-9831-4A7F-9C7A-502282E470B6}" type="presParOf" srcId="{5C17D81B-EE3F-472D-91E6-9B69D78DB7D7}" destId="{3903F2C1-B2F4-472F-93DC-9818711C90B7}" srcOrd="0" destOrd="0" presId="urn:microsoft.com/office/officeart/2005/8/layout/chevron2"/>
    <dgm:cxn modelId="{EBBE4426-BF8E-465F-B8EE-BF8CB745645B}" type="presParOf" srcId="{5C17D81B-EE3F-472D-91E6-9B69D78DB7D7}" destId="{E5239230-B329-455D-AA33-9082628219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43F9F-BA62-4F21-BE64-F7CBDBBDED15}" type="doc">
      <dgm:prSet loTypeId="urn:microsoft.com/office/officeart/2005/8/layout/vList3#3" loCatId="list" qsTypeId="urn:microsoft.com/office/officeart/2005/8/quickstyle/simple3#1" qsCatId="simple" csTypeId="urn:microsoft.com/office/officeart/2005/8/colors/accent1_1#1" csCatId="accent1" phldr="1"/>
      <dgm:spPr/>
    </dgm:pt>
    <dgm:pt modelId="{01D5EE67-2150-4A77-AEB5-07AE26EB41C1}">
      <dgm:prSet phldrT="[Text]"/>
      <dgm:spPr/>
      <dgm:t>
        <a:bodyPr/>
        <a:lstStyle/>
        <a:p>
          <a:r>
            <a:rPr lang="en-ID" b="1" dirty="0"/>
            <a:t>GUBERNUR </a:t>
          </a:r>
          <a:r>
            <a:rPr lang="id-ID" b="1" dirty="0"/>
            <a:t>menetapkan jenis dan jumlah </a:t>
          </a:r>
          <a:r>
            <a:rPr lang="id-ID" dirty="0"/>
            <a:t>Pangan Pokok Tertentu sebagai Cadangan Pangan Pemerintah </a:t>
          </a:r>
          <a:r>
            <a:rPr lang="en-ID" dirty="0" err="1"/>
            <a:t>Provinsi</a:t>
          </a:r>
          <a:r>
            <a:rPr lang="id-ID" dirty="0"/>
            <a:t> (Pasal </a:t>
          </a:r>
          <a:r>
            <a:rPr lang="en-ID" dirty="0"/>
            <a:t>21</a:t>
          </a:r>
          <a:r>
            <a:rPr lang="id-ID" dirty="0"/>
            <a:t>)</a:t>
          </a:r>
          <a:endParaRPr lang="en-US" dirty="0"/>
        </a:p>
      </dgm:t>
    </dgm:pt>
    <dgm:pt modelId="{082DD451-0113-4EF7-893C-C0A5032B46FB}" type="parTrans" cxnId="{44B01C64-C07C-4D4D-83B7-4C674D78DE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0261FB-83CE-448F-A7A5-8929400FB0A8}" type="sibTrans" cxnId="{44B01C64-C07C-4D4D-83B7-4C674D78DE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3A82E8-025C-45C3-A265-A0770DF298ED}">
      <dgm:prSet phldrT="[Text]"/>
      <dgm:spPr/>
      <dgm:t>
        <a:bodyPr/>
        <a:lstStyle/>
        <a:p>
          <a:r>
            <a:rPr lang="en-US" b="0" dirty="0" err="1"/>
            <a:t>Penyelenggaraan</a:t>
          </a:r>
          <a:r>
            <a:rPr lang="en-US" b="0" dirty="0"/>
            <a:t> CPPP </a:t>
          </a:r>
          <a:r>
            <a:rPr lang="en-US" b="0" dirty="0" err="1"/>
            <a:t>dilaksanakan</a:t>
          </a:r>
          <a:r>
            <a:rPr lang="en-US" b="0" dirty="0"/>
            <a:t> oleh </a:t>
          </a:r>
          <a:r>
            <a:rPr lang="en-US" b="1" dirty="0"/>
            <a:t>SKPD </a:t>
          </a:r>
          <a:r>
            <a:rPr lang="en-US" b="1" dirty="0" err="1"/>
            <a:t>Provinsi</a:t>
          </a:r>
          <a:r>
            <a:rPr lang="en-US" b="1" dirty="0"/>
            <a:t> yang </a:t>
          </a:r>
          <a:r>
            <a:rPr lang="en-US" b="1" dirty="0" err="1"/>
            <a:t>menangani</a:t>
          </a:r>
          <a:r>
            <a:rPr lang="en-US" b="1" dirty="0"/>
            <a:t> </a:t>
          </a:r>
          <a:r>
            <a:rPr lang="en-US" b="1" dirty="0" err="1"/>
            <a:t>ketahanan</a:t>
          </a:r>
          <a:r>
            <a:rPr lang="en-US" b="1" dirty="0"/>
            <a:t> </a:t>
          </a:r>
          <a:r>
            <a:rPr lang="en-US" b="1" dirty="0" err="1"/>
            <a:t>pangan</a:t>
          </a:r>
          <a:r>
            <a:rPr lang="en-US" b="1" dirty="0"/>
            <a:t> </a:t>
          </a:r>
          <a:r>
            <a:rPr lang="id-ID" dirty="0"/>
            <a:t>(Pasal </a:t>
          </a:r>
          <a:r>
            <a:rPr lang="en-ID" dirty="0"/>
            <a:t>22</a:t>
          </a:r>
          <a:r>
            <a:rPr lang="id-ID" dirty="0"/>
            <a:t>)</a:t>
          </a:r>
          <a:r>
            <a:rPr lang="en-US" dirty="0"/>
            <a:t> </a:t>
          </a:r>
        </a:p>
      </dgm:t>
    </dgm:pt>
    <dgm:pt modelId="{5462A11F-9223-473E-81CF-DBD4C36F9A9F}" type="parTrans" cxnId="{E17543B1-468C-42DB-B92C-DF070B554B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333539-D505-4DB4-B99F-BFB8928719A8}" type="sibTrans" cxnId="{E17543B1-468C-42DB-B92C-DF070B554B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29E0B9-298D-4909-B3B2-4437F4B51B9F}">
      <dgm:prSet phldrT="[Text]"/>
      <dgm:spPr/>
      <dgm:t>
        <a:bodyPr/>
        <a:lstStyle/>
        <a:p>
          <a:r>
            <a:rPr lang="id-ID" dirty="0"/>
            <a:t>Tata Cara </a:t>
          </a:r>
          <a:r>
            <a:rPr lang="en-US" dirty="0"/>
            <a:t>P</a:t>
          </a:r>
          <a:r>
            <a:rPr lang="id-ID" dirty="0"/>
            <a:t>enyelenggaraan CPP</a:t>
          </a:r>
          <a:r>
            <a:rPr lang="en-US" dirty="0"/>
            <a:t>P</a:t>
          </a:r>
          <a:r>
            <a:rPr lang="id-ID" dirty="0"/>
            <a:t> </a:t>
          </a:r>
          <a:r>
            <a:rPr lang="id-ID" b="1" dirty="0"/>
            <a:t>diatur dengan Peraturan Daerah </a:t>
          </a:r>
          <a:r>
            <a:rPr lang="en-ID" b="1" dirty="0" err="1"/>
            <a:t>Provinsi</a:t>
          </a:r>
          <a:r>
            <a:rPr lang="id-ID" dirty="0"/>
            <a:t> (Pasal 2</a:t>
          </a:r>
          <a:r>
            <a:rPr lang="en-US" dirty="0"/>
            <a:t>4</a:t>
          </a:r>
          <a:r>
            <a:rPr lang="id-ID" dirty="0"/>
            <a:t>)</a:t>
          </a:r>
          <a:endParaRPr lang="en-US" dirty="0"/>
        </a:p>
      </dgm:t>
    </dgm:pt>
    <dgm:pt modelId="{8AB35891-AA6B-409F-BB42-1415015627A2}" type="parTrans" cxnId="{51CCFF17-E664-47F9-B6FD-37732D4DE7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5D16C9-F9D4-4A02-9509-C035FE6A3391}" type="sibTrans" cxnId="{51CCFF17-E664-47F9-B6FD-37732D4DE7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10209F-5236-4213-A3C8-C66CEEF604EB}" type="pres">
      <dgm:prSet presAssocID="{83443F9F-BA62-4F21-BE64-F7CBDBBDED15}" presName="linearFlow" presStyleCnt="0">
        <dgm:presLayoutVars>
          <dgm:dir/>
          <dgm:resizeHandles val="exact"/>
        </dgm:presLayoutVars>
      </dgm:prSet>
      <dgm:spPr/>
    </dgm:pt>
    <dgm:pt modelId="{3518A399-87CB-430C-96B7-B441339A2AF6}" type="pres">
      <dgm:prSet presAssocID="{01D5EE67-2150-4A77-AEB5-07AE26EB41C1}" presName="composite" presStyleCnt="0"/>
      <dgm:spPr/>
    </dgm:pt>
    <dgm:pt modelId="{34D0EEAB-B5D4-4286-A309-13FC77F00FDB}" type="pres">
      <dgm:prSet presAssocID="{01D5EE67-2150-4A77-AEB5-07AE26EB41C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521CA2B-8E52-40FA-9337-E88DC1B00F51}" type="pres">
      <dgm:prSet presAssocID="{01D5EE67-2150-4A77-AEB5-07AE26EB41C1}" presName="txShp" presStyleLbl="node1" presStyleIdx="0" presStyleCnt="3" custLinFactNeighborY="-6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8BFC3-EDAE-4F10-8BDC-10AEB10A963C}" type="pres">
      <dgm:prSet presAssocID="{740261FB-83CE-448F-A7A5-8929400FB0A8}" presName="spacing" presStyleCnt="0"/>
      <dgm:spPr/>
    </dgm:pt>
    <dgm:pt modelId="{C7C25D70-FB8D-4E14-9C4E-2C7C6146B46F}" type="pres">
      <dgm:prSet presAssocID="{F23A82E8-025C-45C3-A265-A0770DF298ED}" presName="composite" presStyleCnt="0"/>
      <dgm:spPr/>
    </dgm:pt>
    <dgm:pt modelId="{2B46CA39-B965-4019-91AC-6EAF10EDFAC8}" type="pres">
      <dgm:prSet presAssocID="{F23A82E8-025C-45C3-A265-A0770DF298E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E5FF89-B666-43F2-9C80-A392E70DC936}" type="pres">
      <dgm:prSet presAssocID="{F23A82E8-025C-45C3-A265-A0770DF298E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F7242-1785-48C9-AD21-0A4037D20FED}" type="pres">
      <dgm:prSet presAssocID="{E6333539-D505-4DB4-B99F-BFB8928719A8}" presName="spacing" presStyleCnt="0"/>
      <dgm:spPr/>
    </dgm:pt>
    <dgm:pt modelId="{4E3E60DA-51DF-4AD5-A9FE-7A7070B8E9AD}" type="pres">
      <dgm:prSet presAssocID="{9D29E0B9-298D-4909-B3B2-4437F4B51B9F}" presName="composite" presStyleCnt="0"/>
      <dgm:spPr/>
    </dgm:pt>
    <dgm:pt modelId="{B0EB7318-0106-4F10-8244-E43C65F17990}" type="pres">
      <dgm:prSet presAssocID="{9D29E0B9-298D-4909-B3B2-4437F4B51B9F}" presName="imgShp" presStyleLbl="fgImgPlace1" presStyleIdx="2" presStyleCnt="3" custLinFactNeighborX="4475" custLinFactNeighborY="-44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07D77027-F4D8-4DC9-AA0A-19F4FF11F67D}" type="pres">
      <dgm:prSet presAssocID="{9D29E0B9-298D-4909-B3B2-4437F4B51B9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78FC7-9EFC-4914-A251-8348DE6EA543}" type="presOf" srcId="{83443F9F-BA62-4F21-BE64-F7CBDBBDED15}" destId="{C210209F-5236-4213-A3C8-C66CEEF604EB}" srcOrd="0" destOrd="0" presId="urn:microsoft.com/office/officeart/2005/8/layout/vList3#3"/>
    <dgm:cxn modelId="{44B01C64-C07C-4D4D-83B7-4C674D78DE8E}" srcId="{83443F9F-BA62-4F21-BE64-F7CBDBBDED15}" destId="{01D5EE67-2150-4A77-AEB5-07AE26EB41C1}" srcOrd="0" destOrd="0" parTransId="{082DD451-0113-4EF7-893C-C0A5032B46FB}" sibTransId="{740261FB-83CE-448F-A7A5-8929400FB0A8}"/>
    <dgm:cxn modelId="{114FE142-D26B-43D6-B3A2-DABE555A5C0D}" type="presOf" srcId="{01D5EE67-2150-4A77-AEB5-07AE26EB41C1}" destId="{E521CA2B-8E52-40FA-9337-E88DC1B00F51}" srcOrd="0" destOrd="0" presId="urn:microsoft.com/office/officeart/2005/8/layout/vList3#3"/>
    <dgm:cxn modelId="{8A74B134-B81E-4880-8C25-095C10D6CDA7}" type="presOf" srcId="{F23A82E8-025C-45C3-A265-A0770DF298ED}" destId="{FEE5FF89-B666-43F2-9C80-A392E70DC936}" srcOrd="0" destOrd="0" presId="urn:microsoft.com/office/officeart/2005/8/layout/vList3#3"/>
    <dgm:cxn modelId="{51CCFF17-E664-47F9-B6FD-37732D4DE7C5}" srcId="{83443F9F-BA62-4F21-BE64-F7CBDBBDED15}" destId="{9D29E0B9-298D-4909-B3B2-4437F4B51B9F}" srcOrd="2" destOrd="0" parTransId="{8AB35891-AA6B-409F-BB42-1415015627A2}" sibTransId="{E95D16C9-F9D4-4A02-9509-C035FE6A3391}"/>
    <dgm:cxn modelId="{E17543B1-468C-42DB-B92C-DF070B554BCC}" srcId="{83443F9F-BA62-4F21-BE64-F7CBDBBDED15}" destId="{F23A82E8-025C-45C3-A265-A0770DF298ED}" srcOrd="1" destOrd="0" parTransId="{5462A11F-9223-473E-81CF-DBD4C36F9A9F}" sibTransId="{E6333539-D505-4DB4-B99F-BFB8928719A8}"/>
    <dgm:cxn modelId="{A8272244-479C-4057-B994-6FCCAA45EAFE}" type="presOf" srcId="{9D29E0B9-298D-4909-B3B2-4437F4B51B9F}" destId="{07D77027-F4D8-4DC9-AA0A-19F4FF11F67D}" srcOrd="0" destOrd="0" presId="urn:microsoft.com/office/officeart/2005/8/layout/vList3#3"/>
    <dgm:cxn modelId="{AD0A883F-0242-4BE6-AF94-8F1EAF2445B5}" type="presParOf" srcId="{C210209F-5236-4213-A3C8-C66CEEF604EB}" destId="{3518A399-87CB-430C-96B7-B441339A2AF6}" srcOrd="0" destOrd="0" presId="urn:microsoft.com/office/officeart/2005/8/layout/vList3#3"/>
    <dgm:cxn modelId="{2EDFE787-7146-4883-9D30-27F1E0DF2D87}" type="presParOf" srcId="{3518A399-87CB-430C-96B7-B441339A2AF6}" destId="{34D0EEAB-B5D4-4286-A309-13FC77F00FDB}" srcOrd="0" destOrd="0" presId="urn:microsoft.com/office/officeart/2005/8/layout/vList3#3"/>
    <dgm:cxn modelId="{5DD6F70A-AB22-4970-8901-AB2529799CB5}" type="presParOf" srcId="{3518A399-87CB-430C-96B7-B441339A2AF6}" destId="{E521CA2B-8E52-40FA-9337-E88DC1B00F51}" srcOrd="1" destOrd="0" presId="urn:microsoft.com/office/officeart/2005/8/layout/vList3#3"/>
    <dgm:cxn modelId="{38CC5052-C2B0-4294-9FC1-C9DA18680684}" type="presParOf" srcId="{C210209F-5236-4213-A3C8-C66CEEF604EB}" destId="{A688BFC3-EDAE-4F10-8BDC-10AEB10A963C}" srcOrd="1" destOrd="0" presId="urn:microsoft.com/office/officeart/2005/8/layout/vList3#3"/>
    <dgm:cxn modelId="{7AAEA298-927D-4744-ACEB-E7CA5C902237}" type="presParOf" srcId="{C210209F-5236-4213-A3C8-C66CEEF604EB}" destId="{C7C25D70-FB8D-4E14-9C4E-2C7C6146B46F}" srcOrd="2" destOrd="0" presId="urn:microsoft.com/office/officeart/2005/8/layout/vList3#3"/>
    <dgm:cxn modelId="{8D4E69FF-9038-4FC1-86BA-9B450C55C4EC}" type="presParOf" srcId="{C7C25D70-FB8D-4E14-9C4E-2C7C6146B46F}" destId="{2B46CA39-B965-4019-91AC-6EAF10EDFAC8}" srcOrd="0" destOrd="0" presId="urn:microsoft.com/office/officeart/2005/8/layout/vList3#3"/>
    <dgm:cxn modelId="{D45A7604-007B-4CDD-871D-D1D45316CF4F}" type="presParOf" srcId="{C7C25D70-FB8D-4E14-9C4E-2C7C6146B46F}" destId="{FEE5FF89-B666-43F2-9C80-A392E70DC936}" srcOrd="1" destOrd="0" presId="urn:microsoft.com/office/officeart/2005/8/layout/vList3#3"/>
    <dgm:cxn modelId="{E9324F57-DEB4-4975-A49E-2BCFFE61F091}" type="presParOf" srcId="{C210209F-5236-4213-A3C8-C66CEEF604EB}" destId="{155F7242-1785-48C9-AD21-0A4037D20FED}" srcOrd="3" destOrd="0" presId="urn:microsoft.com/office/officeart/2005/8/layout/vList3#3"/>
    <dgm:cxn modelId="{86CB586A-A086-462B-9125-C13FEC4F6437}" type="presParOf" srcId="{C210209F-5236-4213-A3C8-C66CEEF604EB}" destId="{4E3E60DA-51DF-4AD5-A9FE-7A7070B8E9AD}" srcOrd="4" destOrd="0" presId="urn:microsoft.com/office/officeart/2005/8/layout/vList3#3"/>
    <dgm:cxn modelId="{710677B2-9B48-4116-97F4-B0D251404E09}" type="presParOf" srcId="{4E3E60DA-51DF-4AD5-A9FE-7A7070B8E9AD}" destId="{B0EB7318-0106-4F10-8244-E43C65F17990}" srcOrd="0" destOrd="0" presId="urn:microsoft.com/office/officeart/2005/8/layout/vList3#3"/>
    <dgm:cxn modelId="{79907113-1D78-4FF7-99E6-9F2551780424}" type="presParOf" srcId="{4E3E60DA-51DF-4AD5-A9FE-7A7070B8E9AD}" destId="{07D77027-F4D8-4DC9-AA0A-19F4FF11F67D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443F9F-BA62-4F21-BE64-F7CBDBBDED15}" type="doc">
      <dgm:prSet loTypeId="urn:microsoft.com/office/officeart/2005/8/layout/vList3#4" loCatId="list" qsTypeId="urn:microsoft.com/office/officeart/2005/8/quickstyle/simple3#2" qsCatId="simple" csTypeId="urn:microsoft.com/office/officeart/2005/8/colors/accent2_1#1" csCatId="accent2" phldr="1"/>
      <dgm:spPr/>
    </dgm:pt>
    <dgm:pt modelId="{01D5EE67-2150-4A77-AEB5-07AE26EB41C1}">
      <dgm:prSet phldrT="[Text]" custT="1"/>
      <dgm:spPr/>
      <dgm:t>
        <a:bodyPr/>
        <a:lstStyle/>
        <a:p>
          <a:r>
            <a:rPr lang="id-ID" sz="2600" b="1" dirty="0"/>
            <a:t>BUPATI/WALI KOTA menetapkan jenis dan jumlah </a:t>
          </a:r>
          <a:r>
            <a:rPr lang="en-US" sz="2600" b="1" dirty="0"/>
            <a:t/>
          </a:r>
          <a:br>
            <a:rPr lang="en-US" sz="2600" b="1" dirty="0"/>
          </a:br>
          <a:r>
            <a:rPr lang="id-ID" sz="2600" b="1" dirty="0"/>
            <a:t>Pangan Pokok Tertentu </a:t>
          </a:r>
          <a:r>
            <a:rPr lang="id-ID" sz="2600" b="0" dirty="0"/>
            <a:t>sebagai</a:t>
          </a:r>
          <a:r>
            <a:rPr lang="id-ID" sz="2600" dirty="0"/>
            <a:t> Cadangan Pangan Pemerintah Kabupaten/Kota (Pasal 17)</a:t>
          </a:r>
          <a:endParaRPr lang="en-US" sz="2600" dirty="0"/>
        </a:p>
      </dgm:t>
    </dgm:pt>
    <dgm:pt modelId="{082DD451-0113-4EF7-893C-C0A5032B46FB}" type="parTrans" cxnId="{44B01C64-C07C-4D4D-83B7-4C674D78DE8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40261FB-83CE-448F-A7A5-8929400FB0A8}" type="sibTrans" cxnId="{44B01C64-C07C-4D4D-83B7-4C674D78DE8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23A82E8-025C-45C3-A265-A0770DF298ED}">
      <dgm:prSet phldrT="[Text]" custT="1"/>
      <dgm:spPr/>
      <dgm:t>
        <a:bodyPr/>
        <a:lstStyle/>
        <a:p>
          <a:r>
            <a:rPr lang="en-US" sz="2600" b="0" dirty="0" err="1"/>
            <a:t>Penyelenggaraan</a:t>
          </a:r>
          <a:r>
            <a:rPr lang="en-US" sz="2600" b="0" dirty="0"/>
            <a:t> CBPK </a:t>
          </a:r>
          <a:r>
            <a:rPr lang="en-US" sz="2600" b="0" dirty="0" err="1"/>
            <a:t>dilaksanakan</a:t>
          </a:r>
          <a:r>
            <a:rPr lang="en-US" sz="2600" b="0" dirty="0"/>
            <a:t> oleh </a:t>
          </a:r>
          <a:br>
            <a:rPr lang="en-US" sz="2600" b="0" dirty="0"/>
          </a:br>
          <a:r>
            <a:rPr lang="en-US" sz="2600" b="1" dirty="0"/>
            <a:t>SKPD </a:t>
          </a:r>
          <a:r>
            <a:rPr lang="en-US" sz="2600" b="1" dirty="0" err="1"/>
            <a:t>Kab</a:t>
          </a:r>
          <a:r>
            <a:rPr lang="en-US" sz="2600" b="1" dirty="0"/>
            <a:t>/Kota yang </a:t>
          </a:r>
          <a:r>
            <a:rPr lang="en-US" sz="2600" b="1" dirty="0" err="1"/>
            <a:t>menangani</a:t>
          </a:r>
          <a:r>
            <a:rPr lang="en-US" sz="2600" b="1" dirty="0"/>
            <a:t> </a:t>
          </a:r>
          <a:br>
            <a:rPr lang="en-US" sz="2600" b="1" dirty="0"/>
          </a:br>
          <a:r>
            <a:rPr lang="en-US" sz="2600" b="1" dirty="0" err="1"/>
            <a:t>ketahanan</a:t>
          </a:r>
          <a:r>
            <a:rPr lang="en-US" sz="2600" b="1" dirty="0"/>
            <a:t> </a:t>
          </a:r>
          <a:r>
            <a:rPr lang="en-US" sz="2600" b="1" dirty="0" err="1"/>
            <a:t>pangan</a:t>
          </a:r>
          <a:r>
            <a:rPr lang="en-US" sz="2600" b="1" dirty="0"/>
            <a:t> </a:t>
          </a:r>
          <a:r>
            <a:rPr lang="id-ID" sz="2600" dirty="0"/>
            <a:t>(Pasal </a:t>
          </a:r>
          <a:r>
            <a:rPr lang="en-US" sz="2600" dirty="0"/>
            <a:t>18</a:t>
          </a:r>
          <a:r>
            <a:rPr lang="id-ID" sz="2600" dirty="0"/>
            <a:t>)</a:t>
          </a:r>
          <a:r>
            <a:rPr lang="en-US" sz="2600" dirty="0"/>
            <a:t> </a:t>
          </a:r>
        </a:p>
      </dgm:t>
    </dgm:pt>
    <dgm:pt modelId="{5462A11F-9223-473E-81CF-DBD4C36F9A9F}" type="parTrans" cxnId="{E17543B1-468C-42DB-B92C-DF070B554BC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6333539-D505-4DB4-B99F-BFB8928719A8}" type="sibTrans" cxnId="{E17543B1-468C-42DB-B92C-DF070B554BC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D29E0B9-298D-4909-B3B2-4437F4B51B9F}">
      <dgm:prSet phldrT="[Text]" custT="1"/>
      <dgm:spPr/>
      <dgm:t>
        <a:bodyPr/>
        <a:lstStyle/>
        <a:p>
          <a:r>
            <a:rPr lang="id-ID" sz="2600" dirty="0"/>
            <a:t>Tata Cara </a:t>
          </a:r>
          <a:r>
            <a:rPr lang="en-US" sz="2600" dirty="0"/>
            <a:t>P</a:t>
          </a:r>
          <a:r>
            <a:rPr lang="id-ID" sz="2600" dirty="0"/>
            <a:t>enyelenggaraan CPP Kab/Kota </a:t>
          </a:r>
          <a:r>
            <a:rPr lang="en-US" sz="2600" dirty="0"/>
            <a:t/>
          </a:r>
          <a:br>
            <a:rPr lang="en-US" sz="2600" dirty="0"/>
          </a:br>
          <a:r>
            <a:rPr lang="id-ID" sz="2600" b="1" dirty="0"/>
            <a:t>diatur dengan Peraturan Daerah</a:t>
          </a:r>
          <a:r>
            <a:rPr lang="id-ID" sz="2600" dirty="0"/>
            <a:t> </a:t>
          </a:r>
          <a:r>
            <a:rPr lang="en-US" sz="2600" dirty="0"/>
            <a:t/>
          </a:r>
          <a:br>
            <a:rPr lang="en-US" sz="2600" dirty="0"/>
          </a:br>
          <a:r>
            <a:rPr lang="id-ID" sz="2600" dirty="0"/>
            <a:t>Kabupaten/Kota (Pasal 20)</a:t>
          </a:r>
          <a:endParaRPr lang="en-US" sz="2600" b="0" dirty="0"/>
        </a:p>
      </dgm:t>
    </dgm:pt>
    <dgm:pt modelId="{8AB35891-AA6B-409F-BB42-1415015627A2}" type="parTrans" cxnId="{51CCFF17-E664-47F9-B6FD-37732D4DE7C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95D16C9-F9D4-4A02-9509-C035FE6A3391}" type="sibTrans" cxnId="{51CCFF17-E664-47F9-B6FD-37732D4DE7C5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210209F-5236-4213-A3C8-C66CEEF604EB}" type="pres">
      <dgm:prSet presAssocID="{83443F9F-BA62-4F21-BE64-F7CBDBBDED15}" presName="linearFlow" presStyleCnt="0">
        <dgm:presLayoutVars>
          <dgm:dir/>
          <dgm:resizeHandles val="exact"/>
        </dgm:presLayoutVars>
      </dgm:prSet>
      <dgm:spPr/>
    </dgm:pt>
    <dgm:pt modelId="{3518A399-87CB-430C-96B7-B441339A2AF6}" type="pres">
      <dgm:prSet presAssocID="{01D5EE67-2150-4A77-AEB5-07AE26EB41C1}" presName="composite" presStyleCnt="0"/>
      <dgm:spPr/>
    </dgm:pt>
    <dgm:pt modelId="{34D0EEAB-B5D4-4286-A309-13FC77F00FDB}" type="pres">
      <dgm:prSet presAssocID="{01D5EE67-2150-4A77-AEB5-07AE26EB41C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E521CA2B-8E52-40FA-9337-E88DC1B00F51}" type="pres">
      <dgm:prSet presAssocID="{01D5EE67-2150-4A77-AEB5-07AE26EB41C1}" presName="txShp" presStyleLbl="node1" presStyleIdx="0" presStyleCnt="3" custScaleX="114161" custLinFactNeighborY="-6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8BFC3-EDAE-4F10-8BDC-10AEB10A963C}" type="pres">
      <dgm:prSet presAssocID="{740261FB-83CE-448F-A7A5-8929400FB0A8}" presName="spacing" presStyleCnt="0"/>
      <dgm:spPr/>
    </dgm:pt>
    <dgm:pt modelId="{C7C25D70-FB8D-4E14-9C4E-2C7C6146B46F}" type="pres">
      <dgm:prSet presAssocID="{F23A82E8-025C-45C3-A265-A0770DF298ED}" presName="composite" presStyleCnt="0"/>
      <dgm:spPr/>
    </dgm:pt>
    <dgm:pt modelId="{2B46CA39-B965-4019-91AC-6EAF10EDFAC8}" type="pres">
      <dgm:prSet presAssocID="{F23A82E8-025C-45C3-A265-A0770DF298E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E5FF89-B666-43F2-9C80-A392E70DC936}" type="pres">
      <dgm:prSet presAssocID="{F23A82E8-025C-45C3-A265-A0770DF298ED}" presName="txShp" presStyleLbl="node1" presStyleIdx="1" presStyleCnt="3" custScaleX="113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F7242-1785-48C9-AD21-0A4037D20FED}" type="pres">
      <dgm:prSet presAssocID="{E6333539-D505-4DB4-B99F-BFB8928719A8}" presName="spacing" presStyleCnt="0"/>
      <dgm:spPr/>
    </dgm:pt>
    <dgm:pt modelId="{4E3E60DA-51DF-4AD5-A9FE-7A7070B8E9AD}" type="pres">
      <dgm:prSet presAssocID="{9D29E0B9-298D-4909-B3B2-4437F4B51B9F}" presName="composite" presStyleCnt="0"/>
      <dgm:spPr/>
    </dgm:pt>
    <dgm:pt modelId="{B0EB7318-0106-4F10-8244-E43C65F17990}" type="pres">
      <dgm:prSet presAssocID="{9D29E0B9-298D-4909-B3B2-4437F4B51B9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07D77027-F4D8-4DC9-AA0A-19F4FF11F67D}" type="pres">
      <dgm:prSet presAssocID="{9D29E0B9-298D-4909-B3B2-4437F4B51B9F}" presName="txShp" presStyleLbl="node1" presStyleIdx="2" presStyleCnt="3" custScaleX="116816" custLinFactNeighborY="6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DF4DF-AA87-4A4E-B23A-58CCF95240A4}" type="presOf" srcId="{9D29E0B9-298D-4909-B3B2-4437F4B51B9F}" destId="{07D77027-F4D8-4DC9-AA0A-19F4FF11F67D}" srcOrd="0" destOrd="0" presId="urn:microsoft.com/office/officeart/2005/8/layout/vList3#4"/>
    <dgm:cxn modelId="{E17543B1-468C-42DB-B92C-DF070B554BCC}" srcId="{83443F9F-BA62-4F21-BE64-F7CBDBBDED15}" destId="{F23A82E8-025C-45C3-A265-A0770DF298ED}" srcOrd="1" destOrd="0" parTransId="{5462A11F-9223-473E-81CF-DBD4C36F9A9F}" sibTransId="{E6333539-D505-4DB4-B99F-BFB8928719A8}"/>
    <dgm:cxn modelId="{51CCFF17-E664-47F9-B6FD-37732D4DE7C5}" srcId="{83443F9F-BA62-4F21-BE64-F7CBDBBDED15}" destId="{9D29E0B9-298D-4909-B3B2-4437F4B51B9F}" srcOrd="2" destOrd="0" parTransId="{8AB35891-AA6B-409F-BB42-1415015627A2}" sibTransId="{E95D16C9-F9D4-4A02-9509-C035FE6A3391}"/>
    <dgm:cxn modelId="{EB07F1FF-B399-4F16-8206-73FE7DB3D01A}" type="presOf" srcId="{83443F9F-BA62-4F21-BE64-F7CBDBBDED15}" destId="{C210209F-5236-4213-A3C8-C66CEEF604EB}" srcOrd="0" destOrd="0" presId="urn:microsoft.com/office/officeart/2005/8/layout/vList3#4"/>
    <dgm:cxn modelId="{85DB2C2E-336C-4465-8E23-37803A5A7552}" type="presOf" srcId="{F23A82E8-025C-45C3-A265-A0770DF298ED}" destId="{FEE5FF89-B666-43F2-9C80-A392E70DC936}" srcOrd="0" destOrd="0" presId="urn:microsoft.com/office/officeart/2005/8/layout/vList3#4"/>
    <dgm:cxn modelId="{44B01C64-C07C-4D4D-83B7-4C674D78DE8E}" srcId="{83443F9F-BA62-4F21-BE64-F7CBDBBDED15}" destId="{01D5EE67-2150-4A77-AEB5-07AE26EB41C1}" srcOrd="0" destOrd="0" parTransId="{082DD451-0113-4EF7-893C-C0A5032B46FB}" sibTransId="{740261FB-83CE-448F-A7A5-8929400FB0A8}"/>
    <dgm:cxn modelId="{1EEF18EA-ACA8-4475-8FFF-5863D1E0BF55}" type="presOf" srcId="{01D5EE67-2150-4A77-AEB5-07AE26EB41C1}" destId="{E521CA2B-8E52-40FA-9337-E88DC1B00F51}" srcOrd="0" destOrd="0" presId="urn:microsoft.com/office/officeart/2005/8/layout/vList3#4"/>
    <dgm:cxn modelId="{78F793C7-DF1B-4C7A-84DA-E0E7C26EC7F1}" type="presParOf" srcId="{C210209F-5236-4213-A3C8-C66CEEF604EB}" destId="{3518A399-87CB-430C-96B7-B441339A2AF6}" srcOrd="0" destOrd="0" presId="urn:microsoft.com/office/officeart/2005/8/layout/vList3#4"/>
    <dgm:cxn modelId="{DBD3A0CB-176C-445C-84A2-7AC47B812F76}" type="presParOf" srcId="{3518A399-87CB-430C-96B7-B441339A2AF6}" destId="{34D0EEAB-B5D4-4286-A309-13FC77F00FDB}" srcOrd="0" destOrd="0" presId="urn:microsoft.com/office/officeart/2005/8/layout/vList3#4"/>
    <dgm:cxn modelId="{A078BCDE-55CE-4BA9-88C1-DE58834DD31A}" type="presParOf" srcId="{3518A399-87CB-430C-96B7-B441339A2AF6}" destId="{E521CA2B-8E52-40FA-9337-E88DC1B00F51}" srcOrd="1" destOrd="0" presId="urn:microsoft.com/office/officeart/2005/8/layout/vList3#4"/>
    <dgm:cxn modelId="{D8D7CED1-DDA7-4B25-B750-296BC28408C7}" type="presParOf" srcId="{C210209F-5236-4213-A3C8-C66CEEF604EB}" destId="{A688BFC3-EDAE-4F10-8BDC-10AEB10A963C}" srcOrd="1" destOrd="0" presId="urn:microsoft.com/office/officeart/2005/8/layout/vList3#4"/>
    <dgm:cxn modelId="{E6DFD535-6BEC-4603-8EB2-8CBADED4CFAF}" type="presParOf" srcId="{C210209F-5236-4213-A3C8-C66CEEF604EB}" destId="{C7C25D70-FB8D-4E14-9C4E-2C7C6146B46F}" srcOrd="2" destOrd="0" presId="urn:microsoft.com/office/officeart/2005/8/layout/vList3#4"/>
    <dgm:cxn modelId="{28C647E3-5166-41D3-880F-9206932C7EE9}" type="presParOf" srcId="{C7C25D70-FB8D-4E14-9C4E-2C7C6146B46F}" destId="{2B46CA39-B965-4019-91AC-6EAF10EDFAC8}" srcOrd="0" destOrd="0" presId="urn:microsoft.com/office/officeart/2005/8/layout/vList3#4"/>
    <dgm:cxn modelId="{A2FA8DD0-925C-442F-AEFF-C4EFD2CDF303}" type="presParOf" srcId="{C7C25D70-FB8D-4E14-9C4E-2C7C6146B46F}" destId="{FEE5FF89-B666-43F2-9C80-A392E70DC936}" srcOrd="1" destOrd="0" presId="urn:microsoft.com/office/officeart/2005/8/layout/vList3#4"/>
    <dgm:cxn modelId="{D400BDDE-3B76-4531-B3C2-797216F73D38}" type="presParOf" srcId="{C210209F-5236-4213-A3C8-C66CEEF604EB}" destId="{155F7242-1785-48C9-AD21-0A4037D20FED}" srcOrd="3" destOrd="0" presId="urn:microsoft.com/office/officeart/2005/8/layout/vList3#4"/>
    <dgm:cxn modelId="{3B0E7363-D145-4A53-A82D-0B2A9DCACCED}" type="presParOf" srcId="{C210209F-5236-4213-A3C8-C66CEEF604EB}" destId="{4E3E60DA-51DF-4AD5-A9FE-7A7070B8E9AD}" srcOrd="4" destOrd="0" presId="urn:microsoft.com/office/officeart/2005/8/layout/vList3#4"/>
    <dgm:cxn modelId="{56D1663D-32F9-42D5-A34C-B999DC8DBD81}" type="presParOf" srcId="{4E3E60DA-51DF-4AD5-A9FE-7A7070B8E9AD}" destId="{B0EB7318-0106-4F10-8244-E43C65F17990}" srcOrd="0" destOrd="0" presId="urn:microsoft.com/office/officeart/2005/8/layout/vList3#4"/>
    <dgm:cxn modelId="{BDF60B51-334E-46DF-A142-FB7628A272B5}" type="presParOf" srcId="{4E3E60DA-51DF-4AD5-A9FE-7A7070B8E9AD}" destId="{07D77027-F4D8-4DC9-AA0A-19F4FF11F67D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7B8F14-2ED8-4F1B-8596-579B9F4AD870}" type="doc">
      <dgm:prSet loTypeId="urn:microsoft.com/office/officeart/2005/8/layout/list1#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D980AAF-22FF-460D-889F-A461B26DE6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/>
            <a:t>PENGADAAN CPPP</a:t>
          </a:r>
        </a:p>
      </dgm:t>
    </dgm:pt>
    <dgm:pt modelId="{A0E2CDFF-898E-4652-BBB8-108A0509F015}" type="parTrans" cxnId="{9ED9745D-7DCC-412C-A463-1B78E8EBB713}">
      <dgm:prSet/>
      <dgm:spPr/>
      <dgm:t>
        <a:bodyPr/>
        <a:lstStyle/>
        <a:p>
          <a:endParaRPr lang="en-US" sz="1600"/>
        </a:p>
      </dgm:t>
    </dgm:pt>
    <dgm:pt modelId="{16C2F2AF-61DF-4781-B88B-8D5ABCF3B418}" type="sibTrans" cxnId="{9ED9745D-7DCC-412C-A463-1B78E8EBB713}">
      <dgm:prSet/>
      <dgm:spPr/>
      <dgm:t>
        <a:bodyPr/>
        <a:lstStyle/>
        <a:p>
          <a:endParaRPr lang="en-US" sz="1600"/>
        </a:p>
      </dgm:t>
    </dgm:pt>
    <dgm:pt modelId="{5BC07E1D-AC02-40B6-981D-C08232204B8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/>
            <a:t>PENGELOLAAN CPPP</a:t>
          </a:r>
        </a:p>
      </dgm:t>
    </dgm:pt>
    <dgm:pt modelId="{21919685-1685-4D10-8B96-81008D025044}" type="parTrans" cxnId="{3DD77C3E-7470-493D-847B-D19184DC764D}">
      <dgm:prSet/>
      <dgm:spPr/>
      <dgm:t>
        <a:bodyPr/>
        <a:lstStyle/>
        <a:p>
          <a:endParaRPr lang="en-US" sz="1600"/>
        </a:p>
      </dgm:t>
    </dgm:pt>
    <dgm:pt modelId="{DE661388-A3D3-470A-B29B-B91CED1CD714}" type="sibTrans" cxnId="{3DD77C3E-7470-493D-847B-D19184DC764D}">
      <dgm:prSet/>
      <dgm:spPr/>
      <dgm:t>
        <a:bodyPr/>
        <a:lstStyle/>
        <a:p>
          <a:endParaRPr lang="en-US" sz="1600"/>
        </a:p>
      </dgm:t>
    </dgm:pt>
    <dgm:pt modelId="{C50599E5-514B-4732-8271-03798038F10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/>
            <a:t>PENYALURAN CPPP</a:t>
          </a:r>
        </a:p>
      </dgm:t>
    </dgm:pt>
    <dgm:pt modelId="{8B5F5D29-1E09-4AC7-BBAE-09D139A86E33}" type="parTrans" cxnId="{F42B144B-D3B6-4197-AD06-7BDC20C1278C}">
      <dgm:prSet/>
      <dgm:spPr/>
      <dgm:t>
        <a:bodyPr/>
        <a:lstStyle/>
        <a:p>
          <a:endParaRPr lang="en-US" sz="1600"/>
        </a:p>
      </dgm:t>
    </dgm:pt>
    <dgm:pt modelId="{24B62911-D390-439A-BC32-937684E1DD20}" type="sibTrans" cxnId="{F42B144B-D3B6-4197-AD06-7BDC20C1278C}">
      <dgm:prSet/>
      <dgm:spPr/>
      <dgm:t>
        <a:bodyPr/>
        <a:lstStyle/>
        <a:p>
          <a:endParaRPr lang="en-US" sz="1600"/>
        </a:p>
      </dgm:t>
    </dgm:pt>
    <dgm:pt modelId="{D2FE276B-F7A4-4755-8F6C-2197EB09AFE5}" type="pres">
      <dgm:prSet presAssocID="{787B8F14-2ED8-4F1B-8596-579B9F4AD8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F1068-55E1-4487-A0E6-4D5F74A5914B}" type="pres">
      <dgm:prSet presAssocID="{3D980AAF-22FF-460D-889F-A461B26DE6E7}" presName="parentLin" presStyleCnt="0"/>
      <dgm:spPr/>
    </dgm:pt>
    <dgm:pt modelId="{34801E63-AD88-41E2-ADDB-CF0FB2092D2D}" type="pres">
      <dgm:prSet presAssocID="{3D980AAF-22FF-460D-889F-A461B26DE6E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FA9BAEE-83AB-4466-9167-A671DF700DD1}" type="pres">
      <dgm:prSet presAssocID="{3D980AAF-22FF-460D-889F-A461B26DE6E7}" presName="parentText" presStyleLbl="node1" presStyleIdx="0" presStyleCnt="3" custScaleX="1121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306FE-D552-4531-A4F5-5F659DB73E43}" type="pres">
      <dgm:prSet presAssocID="{3D980AAF-22FF-460D-889F-A461B26DE6E7}" presName="negativeSpace" presStyleCnt="0"/>
      <dgm:spPr/>
    </dgm:pt>
    <dgm:pt modelId="{59AC989F-D7EC-4394-9F13-9E4B7F3CA33A}" type="pres">
      <dgm:prSet presAssocID="{3D980AAF-22FF-460D-889F-A461B26DE6E7}" presName="childText" presStyleLbl="conFgAcc1" presStyleIdx="0" presStyleCnt="3">
        <dgm:presLayoutVars>
          <dgm:bulletEnabled val="1"/>
        </dgm:presLayoutVars>
      </dgm:prSet>
      <dgm:spPr/>
    </dgm:pt>
    <dgm:pt modelId="{E56AF0F5-C7BB-4647-B229-D6912EE76E46}" type="pres">
      <dgm:prSet presAssocID="{16C2F2AF-61DF-4781-B88B-8D5ABCF3B418}" presName="spaceBetweenRectangles" presStyleCnt="0"/>
      <dgm:spPr/>
    </dgm:pt>
    <dgm:pt modelId="{C26FA9DC-E3D3-4327-BE32-D36F70D7E5BC}" type="pres">
      <dgm:prSet presAssocID="{5BC07E1D-AC02-40B6-981D-C08232204B8A}" presName="parentLin" presStyleCnt="0"/>
      <dgm:spPr/>
    </dgm:pt>
    <dgm:pt modelId="{82BD8285-666F-493D-B573-8319C510ED70}" type="pres">
      <dgm:prSet presAssocID="{5BC07E1D-AC02-40B6-981D-C08232204B8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FBF04A0-2793-4BBF-8399-A288962AC259}" type="pres">
      <dgm:prSet presAssocID="{5BC07E1D-AC02-40B6-981D-C08232204B8A}" presName="parentText" presStyleLbl="node1" presStyleIdx="1" presStyleCnt="3" custScaleX="108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DE86B-73B1-4125-A3E1-EDC7098E6442}" type="pres">
      <dgm:prSet presAssocID="{5BC07E1D-AC02-40B6-981D-C08232204B8A}" presName="negativeSpace" presStyleCnt="0"/>
      <dgm:spPr/>
    </dgm:pt>
    <dgm:pt modelId="{56D2329C-E054-447F-B658-2A102CF76A8D}" type="pres">
      <dgm:prSet presAssocID="{5BC07E1D-AC02-40B6-981D-C08232204B8A}" presName="childText" presStyleLbl="conFgAcc1" presStyleIdx="1" presStyleCnt="3">
        <dgm:presLayoutVars>
          <dgm:bulletEnabled val="1"/>
        </dgm:presLayoutVars>
      </dgm:prSet>
      <dgm:spPr/>
    </dgm:pt>
    <dgm:pt modelId="{A693A638-ED68-470D-AA2B-43CA8E92F47B}" type="pres">
      <dgm:prSet presAssocID="{DE661388-A3D3-470A-B29B-B91CED1CD714}" presName="spaceBetweenRectangles" presStyleCnt="0"/>
      <dgm:spPr/>
    </dgm:pt>
    <dgm:pt modelId="{AF2789AD-7D7B-4DFA-AAE5-6C62F93FB65B}" type="pres">
      <dgm:prSet presAssocID="{C50599E5-514B-4732-8271-03798038F10D}" presName="parentLin" presStyleCnt="0"/>
      <dgm:spPr/>
    </dgm:pt>
    <dgm:pt modelId="{CE55385E-848E-41CE-B7A4-E3D83D0706B3}" type="pres">
      <dgm:prSet presAssocID="{C50599E5-514B-4732-8271-03798038F10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4D59FC8-8E7B-47EA-AA54-D83355E20F75}" type="pres">
      <dgm:prSet presAssocID="{C50599E5-514B-4732-8271-03798038F10D}" presName="parentText" presStyleLbl="node1" presStyleIdx="2" presStyleCnt="3" custScaleX="111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6AFFE-A4B2-4C9B-BA3E-31EB94D722A4}" type="pres">
      <dgm:prSet presAssocID="{C50599E5-514B-4732-8271-03798038F10D}" presName="negativeSpace" presStyleCnt="0"/>
      <dgm:spPr/>
    </dgm:pt>
    <dgm:pt modelId="{4E35A2BD-BFE2-429A-8DE5-E941D2BE8EAE}" type="pres">
      <dgm:prSet presAssocID="{C50599E5-514B-4732-8271-03798038F1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EB4F71-D47E-49C9-A9EC-F48A57B7F830}" type="presOf" srcId="{5BC07E1D-AC02-40B6-981D-C08232204B8A}" destId="{82BD8285-666F-493D-B573-8319C510ED70}" srcOrd="0" destOrd="0" presId="urn:microsoft.com/office/officeart/2005/8/layout/list1#1"/>
    <dgm:cxn modelId="{5E2783DB-1BCB-4133-8C8F-70C463F2AF01}" type="presOf" srcId="{5BC07E1D-AC02-40B6-981D-C08232204B8A}" destId="{DFBF04A0-2793-4BBF-8399-A288962AC259}" srcOrd="1" destOrd="0" presId="urn:microsoft.com/office/officeart/2005/8/layout/list1#1"/>
    <dgm:cxn modelId="{309A4AB9-9AD8-4A03-BFDA-574C3EA9ABBF}" type="presOf" srcId="{3D980AAF-22FF-460D-889F-A461B26DE6E7}" destId="{CFA9BAEE-83AB-4466-9167-A671DF700DD1}" srcOrd="1" destOrd="0" presId="urn:microsoft.com/office/officeart/2005/8/layout/list1#1"/>
    <dgm:cxn modelId="{3DD77C3E-7470-493D-847B-D19184DC764D}" srcId="{787B8F14-2ED8-4F1B-8596-579B9F4AD870}" destId="{5BC07E1D-AC02-40B6-981D-C08232204B8A}" srcOrd="1" destOrd="0" parTransId="{21919685-1685-4D10-8B96-81008D025044}" sibTransId="{DE661388-A3D3-470A-B29B-B91CED1CD714}"/>
    <dgm:cxn modelId="{F42B144B-D3B6-4197-AD06-7BDC20C1278C}" srcId="{787B8F14-2ED8-4F1B-8596-579B9F4AD870}" destId="{C50599E5-514B-4732-8271-03798038F10D}" srcOrd="2" destOrd="0" parTransId="{8B5F5D29-1E09-4AC7-BBAE-09D139A86E33}" sibTransId="{24B62911-D390-439A-BC32-937684E1DD20}"/>
    <dgm:cxn modelId="{9ED9745D-7DCC-412C-A463-1B78E8EBB713}" srcId="{787B8F14-2ED8-4F1B-8596-579B9F4AD870}" destId="{3D980AAF-22FF-460D-889F-A461B26DE6E7}" srcOrd="0" destOrd="0" parTransId="{A0E2CDFF-898E-4652-BBB8-108A0509F015}" sibTransId="{16C2F2AF-61DF-4781-B88B-8D5ABCF3B418}"/>
    <dgm:cxn modelId="{2CF86CF9-B189-427F-8F5E-227C821E35C9}" type="presOf" srcId="{C50599E5-514B-4732-8271-03798038F10D}" destId="{CE55385E-848E-41CE-B7A4-E3D83D0706B3}" srcOrd="0" destOrd="0" presId="urn:microsoft.com/office/officeart/2005/8/layout/list1#1"/>
    <dgm:cxn modelId="{00BD6F91-94AC-4E6B-BFA2-61EB35F47E3C}" type="presOf" srcId="{787B8F14-2ED8-4F1B-8596-579B9F4AD870}" destId="{D2FE276B-F7A4-4755-8F6C-2197EB09AFE5}" srcOrd="0" destOrd="0" presId="urn:microsoft.com/office/officeart/2005/8/layout/list1#1"/>
    <dgm:cxn modelId="{1D40D93A-A1F6-4083-8AF5-7D841B590E9B}" type="presOf" srcId="{C50599E5-514B-4732-8271-03798038F10D}" destId="{54D59FC8-8E7B-47EA-AA54-D83355E20F75}" srcOrd="1" destOrd="0" presId="urn:microsoft.com/office/officeart/2005/8/layout/list1#1"/>
    <dgm:cxn modelId="{32EEE2EE-2296-43DA-B972-7578C3182D8B}" type="presOf" srcId="{3D980AAF-22FF-460D-889F-A461B26DE6E7}" destId="{34801E63-AD88-41E2-ADDB-CF0FB2092D2D}" srcOrd="0" destOrd="0" presId="urn:microsoft.com/office/officeart/2005/8/layout/list1#1"/>
    <dgm:cxn modelId="{8990CA0C-5C9B-4828-B2E2-D1DBAAEC0892}" type="presParOf" srcId="{D2FE276B-F7A4-4755-8F6C-2197EB09AFE5}" destId="{68DF1068-55E1-4487-A0E6-4D5F74A5914B}" srcOrd="0" destOrd="0" presId="urn:microsoft.com/office/officeart/2005/8/layout/list1#1"/>
    <dgm:cxn modelId="{B2D85504-51A3-4D6D-A288-0DB520AB33A6}" type="presParOf" srcId="{68DF1068-55E1-4487-A0E6-4D5F74A5914B}" destId="{34801E63-AD88-41E2-ADDB-CF0FB2092D2D}" srcOrd="0" destOrd="0" presId="urn:microsoft.com/office/officeart/2005/8/layout/list1#1"/>
    <dgm:cxn modelId="{AA0820F3-BB55-453B-8C17-095B45DFA50F}" type="presParOf" srcId="{68DF1068-55E1-4487-A0E6-4D5F74A5914B}" destId="{CFA9BAEE-83AB-4466-9167-A671DF700DD1}" srcOrd="1" destOrd="0" presId="urn:microsoft.com/office/officeart/2005/8/layout/list1#1"/>
    <dgm:cxn modelId="{3C38D5A4-7093-4345-8C05-C3DE0FE3CCA9}" type="presParOf" srcId="{D2FE276B-F7A4-4755-8F6C-2197EB09AFE5}" destId="{581306FE-D552-4531-A4F5-5F659DB73E43}" srcOrd="1" destOrd="0" presId="urn:microsoft.com/office/officeart/2005/8/layout/list1#1"/>
    <dgm:cxn modelId="{FF028DE3-A627-404F-BCBE-5E6C9FA1A03E}" type="presParOf" srcId="{D2FE276B-F7A4-4755-8F6C-2197EB09AFE5}" destId="{59AC989F-D7EC-4394-9F13-9E4B7F3CA33A}" srcOrd="2" destOrd="0" presId="urn:microsoft.com/office/officeart/2005/8/layout/list1#1"/>
    <dgm:cxn modelId="{091F0E51-F888-407E-9803-8B38FF5DBFAA}" type="presParOf" srcId="{D2FE276B-F7A4-4755-8F6C-2197EB09AFE5}" destId="{E56AF0F5-C7BB-4647-B229-D6912EE76E46}" srcOrd="3" destOrd="0" presId="urn:microsoft.com/office/officeart/2005/8/layout/list1#1"/>
    <dgm:cxn modelId="{A041D8BF-2B82-4199-8774-4683194620B8}" type="presParOf" srcId="{D2FE276B-F7A4-4755-8F6C-2197EB09AFE5}" destId="{C26FA9DC-E3D3-4327-BE32-D36F70D7E5BC}" srcOrd="4" destOrd="0" presId="urn:microsoft.com/office/officeart/2005/8/layout/list1#1"/>
    <dgm:cxn modelId="{82DCB0FD-AFD6-4536-B65B-DC0271D746C1}" type="presParOf" srcId="{C26FA9DC-E3D3-4327-BE32-D36F70D7E5BC}" destId="{82BD8285-666F-493D-B573-8319C510ED70}" srcOrd="0" destOrd="0" presId="urn:microsoft.com/office/officeart/2005/8/layout/list1#1"/>
    <dgm:cxn modelId="{77DCE935-8FCF-42F7-8C7E-D76374A79098}" type="presParOf" srcId="{C26FA9DC-E3D3-4327-BE32-D36F70D7E5BC}" destId="{DFBF04A0-2793-4BBF-8399-A288962AC259}" srcOrd="1" destOrd="0" presId="urn:microsoft.com/office/officeart/2005/8/layout/list1#1"/>
    <dgm:cxn modelId="{845723D4-797D-4901-B255-B43BD2D91C0E}" type="presParOf" srcId="{D2FE276B-F7A4-4755-8F6C-2197EB09AFE5}" destId="{95CDE86B-73B1-4125-A3E1-EDC7098E6442}" srcOrd="5" destOrd="0" presId="urn:microsoft.com/office/officeart/2005/8/layout/list1#1"/>
    <dgm:cxn modelId="{7D4BE486-2D07-462B-AC41-3E4375EBA289}" type="presParOf" srcId="{D2FE276B-F7A4-4755-8F6C-2197EB09AFE5}" destId="{56D2329C-E054-447F-B658-2A102CF76A8D}" srcOrd="6" destOrd="0" presId="urn:microsoft.com/office/officeart/2005/8/layout/list1#1"/>
    <dgm:cxn modelId="{8604F0C0-7705-4C1F-B3D1-E5D9C2859DB4}" type="presParOf" srcId="{D2FE276B-F7A4-4755-8F6C-2197EB09AFE5}" destId="{A693A638-ED68-470D-AA2B-43CA8E92F47B}" srcOrd="7" destOrd="0" presId="urn:microsoft.com/office/officeart/2005/8/layout/list1#1"/>
    <dgm:cxn modelId="{33DE6DB0-9435-4B62-881D-5FD058AC991D}" type="presParOf" srcId="{D2FE276B-F7A4-4755-8F6C-2197EB09AFE5}" destId="{AF2789AD-7D7B-4DFA-AAE5-6C62F93FB65B}" srcOrd="8" destOrd="0" presId="urn:microsoft.com/office/officeart/2005/8/layout/list1#1"/>
    <dgm:cxn modelId="{B2052F67-902F-4A2A-8141-454B4001E736}" type="presParOf" srcId="{AF2789AD-7D7B-4DFA-AAE5-6C62F93FB65B}" destId="{CE55385E-848E-41CE-B7A4-E3D83D0706B3}" srcOrd="0" destOrd="0" presId="urn:microsoft.com/office/officeart/2005/8/layout/list1#1"/>
    <dgm:cxn modelId="{515237B0-B888-48A0-85A2-396C6BC532DD}" type="presParOf" srcId="{AF2789AD-7D7B-4DFA-AAE5-6C62F93FB65B}" destId="{54D59FC8-8E7B-47EA-AA54-D83355E20F75}" srcOrd="1" destOrd="0" presId="urn:microsoft.com/office/officeart/2005/8/layout/list1#1"/>
    <dgm:cxn modelId="{2FF721F6-06A8-47CA-B972-18EC17073CBC}" type="presParOf" srcId="{D2FE276B-F7A4-4755-8F6C-2197EB09AFE5}" destId="{6E76AFFE-A4B2-4C9B-BA3E-31EB94D722A4}" srcOrd="9" destOrd="0" presId="urn:microsoft.com/office/officeart/2005/8/layout/list1#1"/>
    <dgm:cxn modelId="{75F1F3AF-1372-4C2A-AACE-B122B104AD1B}" type="presParOf" srcId="{D2FE276B-F7A4-4755-8F6C-2197EB09AFE5}" destId="{4E35A2BD-BFE2-429A-8DE5-E941D2BE8EAE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7CE1409-82DE-4A9C-974A-1E48F1DF5FAF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3C71469-27E9-479F-B36D-C84D01EFA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0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7713" y="1490663"/>
            <a:ext cx="5362575" cy="402272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6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5005387" cy="37528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Cadangan</a:t>
            </a:r>
            <a:r>
              <a:rPr lang="en-US" altLang="en-US" dirty="0"/>
              <a:t> </a:t>
            </a:r>
            <a:r>
              <a:rPr lang="en-US" altLang="en-US" dirty="0" err="1"/>
              <a:t>Pangan</a:t>
            </a:r>
            <a:r>
              <a:rPr lang="en-US" altLang="en-US" dirty="0"/>
              <a:t> </a:t>
            </a:r>
            <a:r>
              <a:rPr lang="en-US" altLang="en-US" dirty="0" err="1"/>
              <a:t>Pemerintah</a:t>
            </a:r>
            <a:r>
              <a:rPr lang="en-US" altLang="en-US" dirty="0"/>
              <a:t> </a:t>
            </a:r>
            <a:r>
              <a:rPr lang="en-US" altLang="en-US" dirty="0" err="1"/>
              <a:t>Pusat</a:t>
            </a:r>
            <a:r>
              <a:rPr lang="en-US" altLang="en-US" dirty="0"/>
              <a:t> </a:t>
            </a:r>
            <a:r>
              <a:rPr lang="en-US" altLang="en-US" dirty="0" err="1"/>
              <a:t>dituangkan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Cadangan</a:t>
            </a:r>
            <a:r>
              <a:rPr lang="en-US" altLang="en-US" dirty="0"/>
              <a:t> </a:t>
            </a:r>
            <a:r>
              <a:rPr lang="en-US" altLang="en-US" dirty="0" err="1"/>
              <a:t>Beras</a:t>
            </a:r>
            <a:r>
              <a:rPr lang="en-US" altLang="en-US" dirty="0"/>
              <a:t> </a:t>
            </a:r>
            <a:r>
              <a:rPr lang="en-US" altLang="en-US" dirty="0" err="1"/>
              <a:t>Pemerintah</a:t>
            </a:r>
            <a:r>
              <a:rPr lang="en-US" altLang="en-US" dirty="0"/>
              <a:t> yang </a:t>
            </a:r>
            <a:r>
              <a:rPr lang="en-US" altLang="en-US" dirty="0" err="1"/>
              <a:t>dananya</a:t>
            </a:r>
            <a:r>
              <a:rPr lang="en-US" altLang="en-US" dirty="0"/>
              <a:t> </a:t>
            </a:r>
            <a:r>
              <a:rPr lang="en-US" altLang="en-US" dirty="0" err="1"/>
              <a:t>bersumber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APBN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dijadikan</a:t>
            </a:r>
            <a:r>
              <a:rPr lang="en-US" altLang="en-US" dirty="0"/>
              <a:t> </a:t>
            </a:r>
            <a:r>
              <a:rPr lang="en-US" altLang="en-US" dirty="0" err="1"/>
              <a:t>stok</a:t>
            </a:r>
            <a:r>
              <a:rPr lang="en-US" altLang="en-US" dirty="0"/>
              <a:t> </a:t>
            </a:r>
            <a:r>
              <a:rPr lang="en-US" altLang="en-US" dirty="0" err="1"/>
              <a:t>beras</a:t>
            </a:r>
            <a:r>
              <a:rPr lang="en-US" altLang="en-US" dirty="0"/>
              <a:t> </a:t>
            </a:r>
            <a:r>
              <a:rPr lang="en-US" altLang="en-US" dirty="0" err="1"/>
              <a:t>nasional</a:t>
            </a:r>
            <a:r>
              <a:rPr lang="en-US" altLang="en-US" dirty="0"/>
              <a:t>. </a:t>
            </a:r>
            <a:r>
              <a:rPr lang="en-US" altLang="en-US" dirty="0" err="1"/>
              <a:t>Pengelolaan</a:t>
            </a:r>
            <a:r>
              <a:rPr lang="en-US" altLang="en-US" dirty="0"/>
              <a:t> </a:t>
            </a:r>
            <a:r>
              <a:rPr lang="en-US" altLang="en-US" dirty="0" err="1"/>
              <a:t>Cadangan</a:t>
            </a:r>
            <a:r>
              <a:rPr lang="en-US" altLang="en-US" dirty="0"/>
              <a:t> </a:t>
            </a:r>
            <a:r>
              <a:rPr lang="en-US" altLang="en-US" dirty="0" err="1"/>
              <a:t>Beras</a:t>
            </a:r>
            <a:r>
              <a:rPr lang="en-US" altLang="en-US" dirty="0"/>
              <a:t> </a:t>
            </a:r>
            <a:r>
              <a:rPr lang="en-US" altLang="en-US" dirty="0" err="1"/>
              <a:t>Pemerintah</a:t>
            </a:r>
            <a:r>
              <a:rPr lang="en-US" altLang="en-US" dirty="0"/>
              <a:t> </a:t>
            </a:r>
            <a:r>
              <a:rPr lang="en-US" altLang="en-US" dirty="0" err="1"/>
              <a:t>Pusat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PERUM BULOG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dimanfaatkan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bantuan</a:t>
            </a:r>
            <a:r>
              <a:rPr lang="en-US" altLang="en-US" dirty="0"/>
              <a:t> </a:t>
            </a:r>
            <a:r>
              <a:rPr lang="en-US" altLang="en-US" dirty="0" err="1"/>
              <a:t>darurat</a:t>
            </a:r>
            <a:r>
              <a:rPr lang="en-US" altLang="en-US" dirty="0"/>
              <a:t> </a:t>
            </a:r>
            <a:r>
              <a:rPr lang="en-US" altLang="en-US" dirty="0" err="1"/>
              <a:t>akibat</a:t>
            </a:r>
            <a:r>
              <a:rPr lang="en-US" altLang="en-US" dirty="0"/>
              <a:t> </a:t>
            </a:r>
            <a:r>
              <a:rPr lang="en-US" altLang="en-US" dirty="0" err="1"/>
              <a:t>bencana</a:t>
            </a:r>
            <a:r>
              <a:rPr lang="en-US" altLang="en-US" dirty="0"/>
              <a:t>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gejolak</a:t>
            </a:r>
            <a:r>
              <a:rPr lang="en-US" altLang="en-US" dirty="0"/>
              <a:t> </a:t>
            </a:r>
            <a:r>
              <a:rPr lang="en-US" altLang="en-US" dirty="0" err="1"/>
              <a:t>harga</a:t>
            </a:r>
            <a:r>
              <a:rPr lang="en-US" altLang="en-US" dirty="0"/>
              <a:t> </a:t>
            </a:r>
            <a:r>
              <a:rPr lang="en-US" altLang="en-US" dirty="0" err="1"/>
              <a:t>beras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Pengembangan</a:t>
            </a:r>
            <a:r>
              <a:rPr lang="en-US" altLang="en-US" dirty="0"/>
              <a:t> CPPD </a:t>
            </a:r>
            <a:r>
              <a:rPr lang="en-US" altLang="en-US" dirty="0" err="1"/>
              <a:t>mengacu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UU </a:t>
            </a:r>
            <a:r>
              <a:rPr lang="en-US" altLang="en-US" dirty="0" err="1"/>
              <a:t>Pangan</a:t>
            </a:r>
            <a:r>
              <a:rPr lang="en-US" altLang="en-US" dirty="0"/>
              <a:t> No 18/2012,Pasal 27 </a:t>
            </a:r>
            <a:r>
              <a:rPr lang="en-US" altLang="en-US" dirty="0" err="1"/>
              <a:t>ayat</a:t>
            </a:r>
            <a:r>
              <a:rPr lang="en-US" altLang="en-US" dirty="0"/>
              <a:t> 3, 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CPPD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Provinsi</a:t>
            </a:r>
            <a:r>
              <a:rPr lang="en-US" altLang="en-US" dirty="0"/>
              <a:t>, </a:t>
            </a:r>
            <a:r>
              <a:rPr lang="en-US" altLang="en-US" dirty="0" err="1"/>
              <a:t>Kab</a:t>
            </a:r>
            <a:r>
              <a:rPr lang="en-US" altLang="en-US" dirty="0"/>
              <a:t>/Kota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Desa</a:t>
            </a:r>
            <a:r>
              <a:rPr lang="en-US" altLang="en-US" dirty="0"/>
              <a:t>. </a:t>
            </a:r>
            <a:r>
              <a:rPr lang="en-US" altLang="en-US" dirty="0" err="1"/>
              <a:t>Penyaluran</a:t>
            </a:r>
            <a:r>
              <a:rPr lang="en-US" altLang="en-US" dirty="0"/>
              <a:t> CPPD </a:t>
            </a:r>
            <a:r>
              <a:rPr lang="en-US" altLang="en-US" dirty="0" err="1"/>
              <a:t>diperuntukkan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kekurangan</a:t>
            </a:r>
            <a:r>
              <a:rPr lang="en-US" altLang="en-US" dirty="0"/>
              <a:t> </a:t>
            </a:r>
            <a:r>
              <a:rPr lang="en-US" altLang="en-US" dirty="0" err="1"/>
              <a:t>pangan</a:t>
            </a:r>
            <a:r>
              <a:rPr lang="en-US" altLang="en-US" dirty="0"/>
              <a:t>, </a:t>
            </a:r>
            <a:r>
              <a:rPr lang="en-US" altLang="en-US" dirty="0" err="1"/>
              <a:t>gejolak</a:t>
            </a:r>
            <a:r>
              <a:rPr lang="en-US" altLang="en-US" dirty="0"/>
              <a:t> </a:t>
            </a:r>
            <a:r>
              <a:rPr lang="en-US" altLang="en-US" dirty="0" err="1"/>
              <a:t>harga</a:t>
            </a:r>
            <a:r>
              <a:rPr lang="en-US" altLang="en-US" dirty="0"/>
              <a:t> </a:t>
            </a:r>
            <a:r>
              <a:rPr lang="en-US" altLang="en-US" dirty="0" err="1"/>
              <a:t>pangan</a:t>
            </a:r>
            <a:r>
              <a:rPr lang="en-US" altLang="en-US" dirty="0"/>
              <a:t>, </a:t>
            </a:r>
            <a:r>
              <a:rPr lang="en-US" altLang="en-US" dirty="0" err="1"/>
              <a:t>bencana</a:t>
            </a:r>
            <a:r>
              <a:rPr lang="en-US" altLang="en-US" dirty="0"/>
              <a:t> </a:t>
            </a:r>
            <a:r>
              <a:rPr lang="en-US" altLang="en-US" dirty="0" err="1"/>
              <a:t>alam</a:t>
            </a:r>
            <a:r>
              <a:rPr lang="en-US" altLang="en-US" dirty="0"/>
              <a:t>, </a:t>
            </a:r>
            <a:r>
              <a:rPr lang="en-US" altLang="en-US" dirty="0" err="1"/>
              <a:t>bencana</a:t>
            </a:r>
            <a:r>
              <a:rPr lang="en-US" altLang="en-US" dirty="0"/>
              <a:t> </a:t>
            </a:r>
            <a:r>
              <a:rPr lang="en-US" altLang="en-US" dirty="0" err="1"/>
              <a:t>sosial</a:t>
            </a:r>
            <a:r>
              <a:rPr lang="en-US" altLang="en-US" dirty="0"/>
              <a:t>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kondisi</a:t>
            </a:r>
            <a:r>
              <a:rPr lang="en-US" altLang="en-US" dirty="0"/>
              <a:t> </a:t>
            </a:r>
            <a:r>
              <a:rPr lang="en-US" altLang="en-US" dirty="0" err="1"/>
              <a:t>darurat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300" indent="-2882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160" indent="-2305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4170" indent="-2305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5180" indent="-23050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5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7835" indent="-2305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480" indent="-2305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0490" indent="-2305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7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75" y="1122363"/>
            <a:ext cx="4776106" cy="2387600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075" y="3684897"/>
            <a:ext cx="4776106" cy="846161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403174" y="185738"/>
            <a:ext cx="2599701" cy="1655762"/>
            <a:chOff x="-1300065" y="4600460"/>
            <a:chExt cx="1300065" cy="6210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6" r="16568"/>
            <a:stretch>
              <a:fillRect/>
            </a:stretch>
          </p:blipFill>
          <p:spPr>
            <a:xfrm>
              <a:off x="-855994" y="4600809"/>
              <a:ext cx="855994" cy="6206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9" r="61023"/>
            <a:stretch>
              <a:fillRect/>
            </a:stretch>
          </p:blipFill>
          <p:spPr>
            <a:xfrm>
              <a:off x="-1300065" y="4600460"/>
              <a:ext cx="419959" cy="62063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3031970" y="3515581"/>
            <a:ext cx="3099288" cy="1594038"/>
            <a:chOff x="4097218" y="3501933"/>
            <a:chExt cx="4132384" cy="1594038"/>
          </a:xfrm>
        </p:grpSpPr>
        <p:sp>
          <p:nvSpPr>
            <p:cNvPr id="9" name="Parallelogram 8"/>
            <p:cNvSpPr/>
            <p:nvPr userDrawn="1"/>
          </p:nvSpPr>
          <p:spPr>
            <a:xfrm rot="10800000">
              <a:off x="4097218" y="4593139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2B9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Parallelogram 9"/>
            <p:cNvSpPr/>
            <p:nvPr userDrawn="1"/>
          </p:nvSpPr>
          <p:spPr>
            <a:xfrm rot="10800000">
              <a:off x="4939064" y="4593139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49B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Parallelogram 10"/>
            <p:cNvSpPr/>
            <p:nvPr userDrawn="1"/>
          </p:nvSpPr>
          <p:spPr>
            <a:xfrm rot="10800000">
              <a:off x="5780910" y="4593139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F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Parallelogram 11"/>
            <p:cNvSpPr/>
            <p:nvPr userDrawn="1"/>
          </p:nvSpPr>
          <p:spPr>
            <a:xfrm rot="10800000">
              <a:off x="6622756" y="4593139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F9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Parallelogram 12"/>
            <p:cNvSpPr/>
            <p:nvPr userDrawn="1"/>
          </p:nvSpPr>
          <p:spPr>
            <a:xfrm rot="10800000">
              <a:off x="6909551" y="4047175"/>
              <a:ext cx="1022813" cy="503553"/>
            </a:xfrm>
            <a:prstGeom prst="parallelogram">
              <a:avLst>
                <a:gd name="adj" fmla="val 55227"/>
              </a:avLst>
            </a:prstGeom>
            <a:solidFill>
              <a:srgbClr val="F15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Parallelogram 13"/>
            <p:cNvSpPr/>
            <p:nvPr userDrawn="1"/>
          </p:nvSpPr>
          <p:spPr>
            <a:xfrm rot="10800000">
              <a:off x="7206787" y="3501933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96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57745"/>
            <a:ext cx="8229600" cy="48192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23887" y="1709738"/>
            <a:ext cx="2498750" cy="664971"/>
            <a:chOff x="8566295" y="6354529"/>
            <a:chExt cx="3038338" cy="365649"/>
          </a:xfrm>
        </p:grpSpPr>
        <p:sp>
          <p:nvSpPr>
            <p:cNvPr id="8" name="Parallelogram 7"/>
            <p:cNvSpPr/>
            <p:nvPr userDrawn="1"/>
          </p:nvSpPr>
          <p:spPr>
            <a:xfrm flipH="1">
              <a:off x="10877264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2B9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Parallelogram 8"/>
            <p:cNvSpPr/>
            <p:nvPr userDrawn="1"/>
          </p:nvSpPr>
          <p:spPr>
            <a:xfrm flipH="1">
              <a:off x="10415070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49B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Parallelogram 9"/>
            <p:cNvSpPr/>
            <p:nvPr userDrawn="1"/>
          </p:nvSpPr>
          <p:spPr>
            <a:xfrm flipH="1">
              <a:off x="9952876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F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Parallelogram 10"/>
            <p:cNvSpPr/>
            <p:nvPr userDrawn="1"/>
          </p:nvSpPr>
          <p:spPr>
            <a:xfrm flipH="1">
              <a:off x="9490682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F9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Parallelogram 11"/>
            <p:cNvSpPr/>
            <p:nvPr userDrawn="1"/>
          </p:nvSpPr>
          <p:spPr>
            <a:xfrm flipH="1">
              <a:off x="9028490" y="6354529"/>
              <a:ext cx="727368" cy="365649"/>
            </a:xfrm>
            <a:prstGeom prst="parallelogram">
              <a:avLst>
                <a:gd name="adj" fmla="val 55227"/>
              </a:avLst>
            </a:prstGeom>
            <a:solidFill>
              <a:srgbClr val="F15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Parallelogram 12"/>
            <p:cNvSpPr/>
            <p:nvPr userDrawn="1"/>
          </p:nvSpPr>
          <p:spPr>
            <a:xfrm flipH="1">
              <a:off x="8566295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96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85455"/>
            <a:ext cx="4229100" cy="47915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5455"/>
            <a:ext cx="4229100" cy="47915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352551"/>
            <a:ext cx="4239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50" y="2176463"/>
            <a:ext cx="4239000" cy="40026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586" y="1352551"/>
            <a:ext cx="4239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586" y="2176463"/>
            <a:ext cx="4239000" cy="4002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1385456"/>
            <a:ext cx="8229600" cy="4791507"/>
          </a:xfrm>
        </p:spPr>
        <p:txBody>
          <a:bodyPr vert="horz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85750" y="327029"/>
            <a:ext cx="3201293" cy="56911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647622" y="1161145"/>
            <a:ext cx="5210628" cy="4856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34290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68580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102870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647623" y="337228"/>
            <a:ext cx="4059464" cy="658287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050" b="1"/>
            </a:lvl2pPr>
            <a:lvl3pPr marL="685800" indent="0">
              <a:buNone/>
              <a:defRPr sz="825" b="1"/>
            </a:lvl3pPr>
            <a:lvl4pPr marL="1028700" indent="0">
              <a:buNone/>
              <a:defRPr sz="825" b="1"/>
            </a:lvl4pPr>
            <a:lvl5pPr marL="1371600" indent="0">
              <a:buNone/>
              <a:defRPr sz="825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28650" y="6356351"/>
            <a:ext cx="415116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17124" y="6356350"/>
            <a:ext cx="285750" cy="365125"/>
          </a:xfrm>
        </p:spPr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75" y="1122363"/>
            <a:ext cx="4776106" cy="2387600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075" y="3684897"/>
            <a:ext cx="4776106" cy="846161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403174" y="185738"/>
            <a:ext cx="2599701" cy="1655762"/>
            <a:chOff x="-1300065" y="4600460"/>
            <a:chExt cx="1300065" cy="6210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6" r="16568"/>
            <a:stretch>
              <a:fillRect/>
            </a:stretch>
          </p:blipFill>
          <p:spPr>
            <a:xfrm>
              <a:off x="-855994" y="4600809"/>
              <a:ext cx="855994" cy="6206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9" r="61023"/>
            <a:stretch>
              <a:fillRect/>
            </a:stretch>
          </p:blipFill>
          <p:spPr>
            <a:xfrm>
              <a:off x="-1300065" y="4600460"/>
              <a:ext cx="419959" cy="62063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3031970" y="3515581"/>
            <a:ext cx="3099288" cy="1594038"/>
            <a:chOff x="4097218" y="3501933"/>
            <a:chExt cx="4132384" cy="1594038"/>
          </a:xfrm>
        </p:grpSpPr>
        <p:sp>
          <p:nvSpPr>
            <p:cNvPr id="9" name="Parallelogram 8"/>
            <p:cNvSpPr/>
            <p:nvPr userDrawn="1"/>
          </p:nvSpPr>
          <p:spPr>
            <a:xfrm rot="10800000">
              <a:off x="4097218" y="4593139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2B9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Parallelogram 9"/>
            <p:cNvSpPr/>
            <p:nvPr userDrawn="1"/>
          </p:nvSpPr>
          <p:spPr>
            <a:xfrm rot="10800000">
              <a:off x="4939064" y="4593139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49B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Parallelogram 10"/>
            <p:cNvSpPr/>
            <p:nvPr userDrawn="1"/>
          </p:nvSpPr>
          <p:spPr>
            <a:xfrm rot="10800000">
              <a:off x="5780910" y="4593139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F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Parallelogram 11"/>
            <p:cNvSpPr/>
            <p:nvPr userDrawn="1"/>
          </p:nvSpPr>
          <p:spPr>
            <a:xfrm rot="10800000">
              <a:off x="6622756" y="4593139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F9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Parallelogram 12"/>
            <p:cNvSpPr/>
            <p:nvPr userDrawn="1"/>
          </p:nvSpPr>
          <p:spPr>
            <a:xfrm rot="10800000">
              <a:off x="6909551" y="4047175"/>
              <a:ext cx="1022813" cy="503553"/>
            </a:xfrm>
            <a:prstGeom prst="parallelogram">
              <a:avLst>
                <a:gd name="adj" fmla="val 55227"/>
              </a:avLst>
            </a:prstGeom>
            <a:solidFill>
              <a:srgbClr val="F15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Parallelogram 13"/>
            <p:cNvSpPr/>
            <p:nvPr userDrawn="1"/>
          </p:nvSpPr>
          <p:spPr>
            <a:xfrm rot="10800000">
              <a:off x="7206787" y="3501933"/>
              <a:ext cx="1022815" cy="502832"/>
            </a:xfrm>
            <a:prstGeom prst="parallelogram">
              <a:avLst>
                <a:gd name="adj" fmla="val 55227"/>
              </a:avLst>
            </a:prstGeom>
            <a:solidFill>
              <a:srgbClr val="96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57745"/>
            <a:ext cx="8229600" cy="48192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23887" y="1709738"/>
            <a:ext cx="2498750" cy="664971"/>
            <a:chOff x="8566295" y="6354529"/>
            <a:chExt cx="3038338" cy="365649"/>
          </a:xfrm>
        </p:grpSpPr>
        <p:sp>
          <p:nvSpPr>
            <p:cNvPr id="8" name="Parallelogram 7"/>
            <p:cNvSpPr/>
            <p:nvPr userDrawn="1"/>
          </p:nvSpPr>
          <p:spPr>
            <a:xfrm flipH="1">
              <a:off x="10877264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2B9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Parallelogram 8"/>
            <p:cNvSpPr/>
            <p:nvPr userDrawn="1"/>
          </p:nvSpPr>
          <p:spPr>
            <a:xfrm flipH="1">
              <a:off x="10415070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49B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Parallelogram 9"/>
            <p:cNvSpPr/>
            <p:nvPr userDrawn="1"/>
          </p:nvSpPr>
          <p:spPr>
            <a:xfrm flipH="1">
              <a:off x="9952876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F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Parallelogram 10"/>
            <p:cNvSpPr/>
            <p:nvPr userDrawn="1"/>
          </p:nvSpPr>
          <p:spPr>
            <a:xfrm flipH="1">
              <a:off x="9490682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F9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Parallelogram 11"/>
            <p:cNvSpPr/>
            <p:nvPr userDrawn="1"/>
          </p:nvSpPr>
          <p:spPr>
            <a:xfrm flipH="1">
              <a:off x="9028490" y="6354529"/>
              <a:ext cx="727368" cy="365649"/>
            </a:xfrm>
            <a:prstGeom prst="parallelogram">
              <a:avLst>
                <a:gd name="adj" fmla="val 55227"/>
              </a:avLst>
            </a:prstGeom>
            <a:solidFill>
              <a:srgbClr val="F15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Parallelogram 12"/>
            <p:cNvSpPr/>
            <p:nvPr userDrawn="1"/>
          </p:nvSpPr>
          <p:spPr>
            <a:xfrm flipH="1">
              <a:off x="8566295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96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85455"/>
            <a:ext cx="4229100" cy="47915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5455"/>
            <a:ext cx="4229100" cy="47915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352551"/>
            <a:ext cx="4239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50" y="2176463"/>
            <a:ext cx="4239000" cy="40026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586" y="1352551"/>
            <a:ext cx="4239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586" y="2176463"/>
            <a:ext cx="4239000" cy="4002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1385456"/>
            <a:ext cx="8229600" cy="4791507"/>
          </a:xfrm>
        </p:spPr>
        <p:txBody>
          <a:bodyPr vert="horz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1" y="365126"/>
            <a:ext cx="7009340" cy="8768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85750" y="327029"/>
            <a:ext cx="3201293" cy="56911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647622" y="1161145"/>
            <a:ext cx="5210628" cy="4856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34290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68580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102870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647623" y="337228"/>
            <a:ext cx="4059464" cy="658287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050" b="1"/>
            </a:lvl2pPr>
            <a:lvl3pPr marL="685800" indent="0">
              <a:buNone/>
              <a:defRPr sz="825" b="1"/>
            </a:lvl3pPr>
            <a:lvl4pPr marL="1028700" indent="0">
              <a:buNone/>
              <a:defRPr sz="825" b="1"/>
            </a:lvl4pPr>
            <a:lvl5pPr marL="1371600" indent="0">
              <a:buNone/>
              <a:defRPr sz="825" b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28650" y="6356351"/>
            <a:ext cx="415116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17124" y="6356350"/>
            <a:ext cx="285750" cy="365125"/>
          </a:xfrm>
        </p:spPr>
        <p:txBody>
          <a:bodyPr/>
          <a:lstStyle/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30" indent="0" algn="ctr">
              <a:buNone/>
              <a:defRPr sz="2000"/>
            </a:lvl2pPr>
            <a:lvl3pPr marL="912495" indent="0" algn="ctr">
              <a:buNone/>
              <a:defRPr sz="1800"/>
            </a:lvl3pPr>
            <a:lvl4pPr marL="1368425" indent="0" algn="ctr">
              <a:buNone/>
              <a:defRPr sz="1600"/>
            </a:lvl4pPr>
            <a:lvl5pPr marL="1824355" indent="0" algn="ctr">
              <a:buNone/>
              <a:defRPr sz="1600"/>
            </a:lvl5pPr>
            <a:lvl6pPr marL="2280285" indent="0" algn="ctr">
              <a:buNone/>
              <a:defRPr sz="1600"/>
            </a:lvl6pPr>
            <a:lvl7pPr marL="2736850" indent="0" algn="ctr">
              <a:buNone/>
              <a:defRPr sz="1600"/>
            </a:lvl7pPr>
            <a:lvl8pPr marL="3192780" indent="0" algn="ctr">
              <a:buNone/>
              <a:defRPr sz="1600"/>
            </a:lvl8pPr>
            <a:lvl9pPr marL="364871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8E398C-EBEF-4B02-8AB6-85F59B19C1CB}" type="datetime1">
              <a:rPr lang="id-ID" smtClean="0"/>
              <a:t>27/07/2020</a:t>
            </a:fld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07198A-2967-4258-9994-001BBF4D2B91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5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4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7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7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4C0022-A717-4F81-99FC-1715B83A9F30}" type="datetime1">
              <a:rPr lang="id-ID" smtClean="0"/>
              <a:t>27/07/2020</a:t>
            </a:fld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B0BAB0-E14C-426E-94F3-27051913349D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5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678760-4881-44F8-AFFB-045D3020D6F1}" type="datetime1">
              <a:rPr lang="id-ID" smtClean="0"/>
              <a:t>27/07/2020</a:t>
            </a:fld>
            <a:endParaRPr lang="id-ID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6188AD-872C-4866-9DDA-4012FAAAD4C1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 w="12700" algn="ctr">
              <a:solidFill>
                <a:srgbClr val="525252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id-ID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10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0" indent="0">
              <a:buNone/>
              <a:defRPr sz="2000" b="1"/>
            </a:lvl2pPr>
            <a:lvl3pPr marL="912495" indent="0">
              <a:buNone/>
              <a:defRPr sz="1800" b="1"/>
            </a:lvl3pPr>
            <a:lvl4pPr marL="1368425" indent="0">
              <a:buNone/>
              <a:defRPr sz="1600" b="1"/>
            </a:lvl4pPr>
            <a:lvl5pPr marL="1824355" indent="0">
              <a:buNone/>
              <a:defRPr sz="1600" b="1"/>
            </a:lvl5pPr>
            <a:lvl6pPr marL="2280285" indent="0">
              <a:buNone/>
              <a:defRPr sz="1600" b="1"/>
            </a:lvl6pPr>
            <a:lvl7pPr marL="2736850" indent="0">
              <a:buNone/>
              <a:defRPr sz="1600" b="1"/>
            </a:lvl7pPr>
            <a:lvl8pPr marL="3192780" indent="0">
              <a:buNone/>
              <a:defRPr sz="1600" b="1"/>
            </a:lvl8pPr>
            <a:lvl9pPr marL="36487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3" y="168116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30" indent="0">
              <a:buNone/>
              <a:defRPr sz="2000" b="1"/>
            </a:lvl2pPr>
            <a:lvl3pPr marL="912495" indent="0">
              <a:buNone/>
              <a:defRPr sz="1800" b="1"/>
            </a:lvl3pPr>
            <a:lvl4pPr marL="1368425" indent="0">
              <a:buNone/>
              <a:defRPr sz="1600" b="1"/>
            </a:lvl4pPr>
            <a:lvl5pPr marL="1824355" indent="0">
              <a:buNone/>
              <a:defRPr sz="1600" b="1"/>
            </a:lvl5pPr>
            <a:lvl6pPr marL="2280285" indent="0">
              <a:buNone/>
              <a:defRPr sz="1600" b="1"/>
            </a:lvl6pPr>
            <a:lvl7pPr marL="2736850" indent="0">
              <a:buNone/>
              <a:defRPr sz="1600" b="1"/>
            </a:lvl7pPr>
            <a:lvl8pPr marL="3192780" indent="0">
              <a:buNone/>
              <a:defRPr sz="1600" b="1"/>
            </a:lvl8pPr>
            <a:lvl9pPr marL="36487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3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C3BD40-2758-462E-8629-C4250A03DFA0}" type="datetime1">
              <a:rPr lang="id-ID" smtClean="0"/>
              <a:t>27/07/2020</a:t>
            </a:fld>
            <a:endParaRPr lang="id-ID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64FF55-589D-46F4-A091-D2201FE1F2DE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6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8FDA30-E090-413A-91EA-088E98CCD082}" type="datetime1">
              <a:rPr lang="id-ID" smtClean="0"/>
              <a:t>27/07/2020</a:t>
            </a:fld>
            <a:endParaRPr lang="id-ID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CA820B-5DC4-4BEF-BADF-31B21E032411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5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D1902A-FED7-4651-BB83-7DE78C77941E}" type="datetime1">
              <a:rPr lang="id-ID" smtClean="0"/>
              <a:t>27/07/2020</a:t>
            </a:fld>
            <a:endParaRPr lang="id-ID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305342-9957-4941-A06A-2958734F9D5F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8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30" indent="0">
              <a:buNone/>
              <a:defRPr sz="1400"/>
            </a:lvl2pPr>
            <a:lvl3pPr marL="912495" indent="0">
              <a:buNone/>
              <a:defRPr sz="1200"/>
            </a:lvl3pPr>
            <a:lvl4pPr marL="1368425" indent="0">
              <a:buNone/>
              <a:defRPr sz="1000"/>
            </a:lvl4pPr>
            <a:lvl5pPr marL="1824355" indent="0">
              <a:buNone/>
              <a:defRPr sz="1000"/>
            </a:lvl5pPr>
            <a:lvl6pPr marL="2280285" indent="0">
              <a:buNone/>
              <a:defRPr sz="1000"/>
            </a:lvl6pPr>
            <a:lvl7pPr marL="2736850" indent="0">
              <a:buNone/>
              <a:defRPr sz="1000"/>
            </a:lvl7pPr>
            <a:lvl8pPr marL="3192780" indent="0">
              <a:buNone/>
              <a:defRPr sz="1000"/>
            </a:lvl8pPr>
            <a:lvl9pPr marL="364871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145F3F-F150-4CC2-A418-C0A1CADF48D5}" type="datetime1">
              <a:rPr lang="id-ID" smtClean="0"/>
              <a:t>27/07/2020</a:t>
            </a:fld>
            <a:endParaRPr lang="id-ID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93240F-C825-4844-93C8-DD9CEF8D207B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8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30" indent="0">
              <a:buNone/>
              <a:defRPr sz="2800"/>
            </a:lvl2pPr>
            <a:lvl3pPr marL="912495" indent="0">
              <a:buNone/>
              <a:defRPr sz="2400"/>
            </a:lvl3pPr>
            <a:lvl4pPr marL="1368425" indent="0">
              <a:buNone/>
              <a:defRPr sz="2000"/>
            </a:lvl4pPr>
            <a:lvl5pPr marL="1824355" indent="0">
              <a:buNone/>
              <a:defRPr sz="2000"/>
            </a:lvl5pPr>
            <a:lvl6pPr marL="2280285" indent="0">
              <a:buNone/>
              <a:defRPr sz="2000"/>
            </a:lvl6pPr>
            <a:lvl7pPr marL="2736850" indent="0">
              <a:buNone/>
              <a:defRPr sz="2000"/>
            </a:lvl7pPr>
            <a:lvl8pPr marL="3192780" indent="0">
              <a:buNone/>
              <a:defRPr sz="2000"/>
            </a:lvl8pPr>
            <a:lvl9pPr marL="364871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30" indent="0">
              <a:buNone/>
              <a:defRPr sz="1400"/>
            </a:lvl2pPr>
            <a:lvl3pPr marL="912495" indent="0">
              <a:buNone/>
              <a:defRPr sz="1200"/>
            </a:lvl3pPr>
            <a:lvl4pPr marL="1368425" indent="0">
              <a:buNone/>
              <a:defRPr sz="1000"/>
            </a:lvl4pPr>
            <a:lvl5pPr marL="1824355" indent="0">
              <a:buNone/>
              <a:defRPr sz="1000"/>
            </a:lvl5pPr>
            <a:lvl6pPr marL="2280285" indent="0">
              <a:buNone/>
              <a:defRPr sz="1000"/>
            </a:lvl6pPr>
            <a:lvl7pPr marL="2736850" indent="0">
              <a:buNone/>
              <a:defRPr sz="1000"/>
            </a:lvl7pPr>
            <a:lvl8pPr marL="3192780" indent="0">
              <a:buNone/>
              <a:defRPr sz="1000"/>
            </a:lvl8pPr>
            <a:lvl9pPr marL="364871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CF0120-5C23-4983-BFD9-E3BA6ECD936F}" type="datetime1">
              <a:rPr lang="id-ID" smtClean="0"/>
              <a:t>27/07/2020</a:t>
            </a:fld>
            <a:endParaRPr lang="id-ID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1C2DDD-1E7D-49FB-9530-0E8B6B2C4445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F03305-C1E3-4B5C-9966-69ADDE63B114}" type="datetime1">
              <a:rPr lang="id-ID" smtClean="0"/>
              <a:t>27/07/2020</a:t>
            </a:fld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5B8AB0-309C-4EBB-AB0B-4DE7B8A86ED6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 bwMode="auto">
          <a:xfrm>
            <a:off x="0" y="6118227"/>
            <a:ext cx="9144000" cy="739775"/>
            <a:chOff x="0" y="6118225"/>
            <a:chExt cx="9144000" cy="739775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79463" y="6257925"/>
              <a:ext cx="33480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Kementerian Pertanian</a:t>
              </a:r>
            </a:p>
          </p:txBody>
        </p:sp>
        <p:pic>
          <p:nvPicPr>
            <p:cNvPr id="7" name="Picture 15" descr="logo-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6450013" y="6253163"/>
              <a:ext cx="254158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www.pertanian.go.id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rgbClr val="DAA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98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3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A43B6D-56F0-49A2-B0D3-7215B14529FE}" type="datetime1">
              <a:rPr lang="id-ID" smtClean="0"/>
              <a:t>27/07/2020</a:t>
            </a:fld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BD9A8A-2103-4B38-8028-3D9E2E49D5AE}" type="slidenum">
              <a:rPr lang="id-ID" altLang="id-ID"/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68276" y="3175"/>
            <a:ext cx="14128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" name="Picture 7" descr="C:\Users\wiwit\Pictures\slide 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5811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1750"/>
            <a:ext cx="7239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FE9D-44B7-4DAF-924C-779E880F943C}" type="datetime1">
              <a:rPr lang="id-ID" smtClean="0"/>
              <a:t>27/07/2020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03B6-55B1-45C4-BA01-4D0CD2BF836F}" type="slidenum">
              <a:rPr lang="en-US" altLang="id-ID"/>
              <a:t>‹#›</a:t>
            </a:fld>
            <a:endParaRPr lang="en-US" altLang="id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68276" y="3175"/>
            <a:ext cx="14128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" name="Picture 7" descr="C:\Users\wiwit\Pictures\slide 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5811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1951-9E48-4AFF-80C5-ED56D918C0C9}" type="datetime1">
              <a:rPr lang="id-ID" smtClean="0"/>
              <a:t>27/07/2020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433C-05DA-4F29-B35C-3F71FC2E1A39}" type="slidenum">
              <a:rPr lang="en-US" altLang="id-ID"/>
              <a:t>‹#›</a:t>
            </a:fld>
            <a:endParaRPr lang="en-US" altLang="id-ID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68276" y="3175"/>
            <a:ext cx="14128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" name="Picture 7" descr="C:\Users\wiwit\Pictures\slide 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5811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916E-F77C-4B8E-AF7C-2BEB73E7FFF2}" type="datetime1">
              <a:rPr lang="id-ID" smtClean="0"/>
              <a:t>27/07/2020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19B1-4CA3-450E-9334-8A09DBD8206C}" type="slidenum">
              <a:rPr lang="en-US" altLang="id-ID"/>
              <a:t>‹#›</a:t>
            </a:fld>
            <a:endParaRPr lang="en-US" alt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68276" y="3175"/>
            <a:ext cx="14128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" name="Picture 7" descr="C:\Users\wiwit\Pictures\slide 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5811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247F-6892-4168-9542-165FC3998668}" type="datetime1">
              <a:rPr lang="id-ID" smtClean="0"/>
              <a:t>27/07/2020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7618-1832-4214-B7D2-71AA9C69D725}" type="slidenum">
              <a:rPr lang="en-US" altLang="id-ID"/>
              <a:t>‹#›</a:t>
            </a:fld>
            <a:endParaRPr lang="en-US" alt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68276" y="3175"/>
            <a:ext cx="14128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" name="Picture 7" descr="C:\Users\wiwit\Pictures\slide 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5811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366D-E87F-494D-B7F3-6396C7B303EE}" type="datetime1">
              <a:rPr lang="id-ID" smtClean="0"/>
              <a:t>27/07/2020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9754-5428-4FF2-8B2F-42EABA7A561B}" type="slidenum">
              <a:rPr lang="en-US" altLang="id-ID"/>
              <a:t>‹#›</a:t>
            </a:fld>
            <a:endParaRPr lang="en-US" altLang="id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68276" y="3175"/>
            <a:ext cx="141287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" name="Picture 7" descr="C:\Users\wiwit\Pictures\slide 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5811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3FF2-44D2-4429-9C34-540A3A90D6C3}" type="datetime1">
              <a:rPr lang="id-ID" smtClean="0"/>
              <a:t>27/07/2020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2B85-9E8A-4541-BB8F-D0E5AC0931E6}" type="slidenum">
              <a:rPr lang="en-US" altLang="id-ID"/>
              <a:t>‹#›</a:t>
            </a:fld>
            <a:endParaRPr lang="en-US" altLang="id-ID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5352-FF5C-4933-B630-F67F4CC1B52F}" type="datetimeFigureOut">
              <a:rPr lang="en-US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1B66-25C4-4DFE-98FF-949525A26FC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6B913-29DA-4D87-BA7F-7654380AB746}" type="datetimeFigureOut">
              <a:rPr lang="en-US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0DC5-E5BD-4370-81EE-B5A176AC69D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3E52-EBE9-4849-BE4C-F50E0D1D7DD0}" type="datetimeFigureOut">
              <a:rPr lang="en-US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1A3E-5DE2-459E-9FF9-48947F9EF8E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996A-23B0-4DD2-8938-4A294B65D4AE}" type="datetimeFigureOut">
              <a:rPr lang="en-US"/>
              <a:t>7/27/2020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939F-05E7-4012-93DC-07C7D83D4F4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C78E-94F8-4955-8258-F5252162D476}" type="datetimeFigureOut">
              <a:rPr lang="en-US"/>
              <a:t>7/27/2020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5434-C2F2-4351-9B50-AB4DDB0605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BB19-CBD6-4B2F-86E9-E5915A1D43AC}" type="datetimeFigureOut">
              <a:rPr lang="en-AU"/>
              <a:t>27/07/2020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8DB0-DA19-4F68-A684-290B6AFABC92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03990-FDAC-4E41-9421-FC2EF1B5ACF7}" type="datetimeFigureOut">
              <a:rPr lang="en-AU"/>
              <a:t>27/07/2020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78F4-562F-4129-974F-A087E04CA593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05D8-C866-4CFB-9838-C371DA95B931}" type="datetimeFigureOut">
              <a:rPr lang="en-US"/>
              <a:t>7/27/2020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B899-C1F5-4D25-A700-30865DB516A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8666-4871-4B46-AACE-E9435E1D70F4}" type="datetimeFigureOut">
              <a:rPr lang="en-US"/>
              <a:t>7/27/2020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19EA-6355-44D5-B4AE-1818985624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D9AD-9154-43A2-B25E-D80EF1BBB2EE}" type="datetimeFigureOut">
              <a:rPr lang="en-US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0D22-9E5B-498A-9357-A40A254A2C3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157E-6B62-4484-A1EB-74BD3B77246F}" type="datetimeFigureOut">
              <a:rPr lang="en-US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E6A6-16DF-4FF0-A611-AC83FC0FD1B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5965825"/>
            <a:ext cx="9144000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                   BADAN KETAHANAN PANGAN-KEMENTERIAN PERTANIAN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08867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E118-F805-4FF4-9837-E3D72CF8CB77}" type="datetimeFigureOut">
              <a:rPr lang="en-AU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A3A0-AD44-4694-B0EF-7396B14F8EF1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31C6-759C-488A-A813-3F3652F89680}" type="datetimeFigureOut">
              <a:rPr lang="en-AU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47EB-E37E-48AD-ADA2-CA4130EBC45B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A4B8-7CB2-4988-A7DC-72DBA8634FB2}" type="datetimeFigureOut">
              <a:rPr lang="en-AU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EB17-C97D-4445-96D8-458BF86A098C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67813-F606-4A0A-B081-94BA58609E55}" type="datetimeFigureOut">
              <a:rPr lang="en-AU"/>
              <a:t>27/07/2020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74BE-3313-4B52-8449-6AD354933556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B88C-048F-4317-8B06-ED8B23F35D48}" type="datetimeFigureOut">
              <a:rPr lang="en-AU"/>
              <a:t>27/07/2020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FA0C-0F6C-4EFC-9AC9-602DEA9E37F9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B40A-50A1-48F2-AEAB-BAC422AD569B}" type="datetimeFigureOut">
              <a:rPr lang="en-AU"/>
              <a:t>27/07/2020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9A74-7A1D-4868-B928-BA746E25466F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B191-3CA0-490B-9E6F-EF1C7523433D}" type="datetimeFigureOut">
              <a:rPr lang="en-AU"/>
              <a:t>27/07/2020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99B3-8004-42FA-9CB7-221925FF505E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F6DC-5075-4973-9687-A10483858A48}" type="datetimeFigureOut">
              <a:rPr lang="en-AU"/>
              <a:t>27/07/2020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FE79-E7ED-44F7-A2A3-02CDEDCA79BE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D917-3653-4253-829A-DC8FD3A2B828}" type="datetimeFigureOut">
              <a:rPr lang="en-AU"/>
              <a:t>27/07/2020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A06-4076-4E2E-9B86-15DF96F78A35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58C2-3FDF-407E-AC21-5CE210365763}" type="datetimeFigureOut">
              <a:rPr lang="en-AU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4FCD-08CF-479A-A2AA-9CD892171635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1840-5854-42A1-8795-852BE98E4EFC}" type="datetimeFigureOut">
              <a:rPr lang="en-AU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685E-223C-4610-87BD-69D6BB85503C}" type="slidenum">
              <a:rPr lang="en-AU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C761-90A3-4611-BFE7-94881932C75C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10A4-BAA2-4325-85F9-32E1F304E4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357745"/>
            <a:ext cx="8229600" cy="4819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51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7124" y="6356350"/>
            <a:ext cx="285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326187" y="185738"/>
            <a:ext cx="1676687" cy="1067890"/>
            <a:chOff x="-1300065" y="4600460"/>
            <a:chExt cx="1300065" cy="6210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6" r="16568"/>
            <a:stretch>
              <a:fillRect/>
            </a:stretch>
          </p:blipFill>
          <p:spPr>
            <a:xfrm>
              <a:off x="-855994" y="4600809"/>
              <a:ext cx="855994" cy="6206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9" r="61023"/>
            <a:stretch>
              <a:fillRect/>
            </a:stretch>
          </p:blipFill>
          <p:spPr>
            <a:xfrm>
              <a:off x="-1300065" y="4600460"/>
              <a:ext cx="419959" cy="62063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4862944" y="6354530"/>
            <a:ext cx="3788575" cy="365649"/>
            <a:chOff x="8566295" y="6354529"/>
            <a:chExt cx="3038338" cy="365649"/>
          </a:xfrm>
        </p:grpSpPr>
        <p:sp>
          <p:nvSpPr>
            <p:cNvPr id="19" name="Parallelogram 18"/>
            <p:cNvSpPr/>
            <p:nvPr userDrawn="1"/>
          </p:nvSpPr>
          <p:spPr>
            <a:xfrm flipH="1">
              <a:off x="10877264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2B9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Parallelogram 24"/>
            <p:cNvSpPr/>
            <p:nvPr userDrawn="1"/>
          </p:nvSpPr>
          <p:spPr>
            <a:xfrm flipH="1">
              <a:off x="10415070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49B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Parallelogram 25"/>
            <p:cNvSpPr/>
            <p:nvPr userDrawn="1"/>
          </p:nvSpPr>
          <p:spPr>
            <a:xfrm flipH="1">
              <a:off x="9952876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F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Parallelogram 26"/>
            <p:cNvSpPr/>
            <p:nvPr userDrawn="1"/>
          </p:nvSpPr>
          <p:spPr>
            <a:xfrm flipH="1">
              <a:off x="9490682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F9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Parallelogram 27"/>
            <p:cNvSpPr/>
            <p:nvPr userDrawn="1"/>
          </p:nvSpPr>
          <p:spPr>
            <a:xfrm flipH="1">
              <a:off x="9028490" y="6354529"/>
              <a:ext cx="727368" cy="365649"/>
            </a:xfrm>
            <a:prstGeom prst="parallelogram">
              <a:avLst>
                <a:gd name="adj" fmla="val 55227"/>
              </a:avLst>
            </a:prstGeom>
            <a:solidFill>
              <a:srgbClr val="F15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Parallelogram 28"/>
            <p:cNvSpPr/>
            <p:nvPr userDrawn="1"/>
          </p:nvSpPr>
          <p:spPr>
            <a:xfrm flipH="1">
              <a:off x="8566295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96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85750" y="365124"/>
            <a:ext cx="8229600" cy="87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357745"/>
            <a:ext cx="8229600" cy="4819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51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7124" y="6356350"/>
            <a:ext cx="285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8BD2-3D74-40E9-ABF2-CA69F6440C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326187" y="185738"/>
            <a:ext cx="1676687" cy="1067890"/>
            <a:chOff x="-1300065" y="4600460"/>
            <a:chExt cx="1300065" cy="6210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6" r="16568"/>
            <a:stretch>
              <a:fillRect/>
            </a:stretch>
          </p:blipFill>
          <p:spPr>
            <a:xfrm>
              <a:off x="-855994" y="4600809"/>
              <a:ext cx="855994" cy="6206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9" r="61023"/>
            <a:stretch>
              <a:fillRect/>
            </a:stretch>
          </p:blipFill>
          <p:spPr>
            <a:xfrm>
              <a:off x="-1300065" y="4600460"/>
              <a:ext cx="419959" cy="62063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4862944" y="6354530"/>
            <a:ext cx="3788575" cy="365649"/>
            <a:chOff x="8566295" y="6354529"/>
            <a:chExt cx="3038338" cy="365649"/>
          </a:xfrm>
        </p:grpSpPr>
        <p:sp>
          <p:nvSpPr>
            <p:cNvPr id="19" name="Parallelogram 18"/>
            <p:cNvSpPr/>
            <p:nvPr userDrawn="1"/>
          </p:nvSpPr>
          <p:spPr>
            <a:xfrm flipH="1">
              <a:off x="10877264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2B9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Parallelogram 24"/>
            <p:cNvSpPr/>
            <p:nvPr userDrawn="1"/>
          </p:nvSpPr>
          <p:spPr>
            <a:xfrm flipH="1">
              <a:off x="10415070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49B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Parallelogram 25"/>
            <p:cNvSpPr/>
            <p:nvPr userDrawn="1"/>
          </p:nvSpPr>
          <p:spPr>
            <a:xfrm flipH="1">
              <a:off x="9952876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F0C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Parallelogram 26"/>
            <p:cNvSpPr/>
            <p:nvPr userDrawn="1"/>
          </p:nvSpPr>
          <p:spPr>
            <a:xfrm flipH="1">
              <a:off x="9490682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F9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Parallelogram 27"/>
            <p:cNvSpPr/>
            <p:nvPr userDrawn="1"/>
          </p:nvSpPr>
          <p:spPr>
            <a:xfrm flipH="1">
              <a:off x="9028490" y="6354529"/>
              <a:ext cx="727368" cy="365649"/>
            </a:xfrm>
            <a:prstGeom prst="parallelogram">
              <a:avLst>
                <a:gd name="adj" fmla="val 55227"/>
              </a:avLst>
            </a:prstGeom>
            <a:solidFill>
              <a:srgbClr val="F15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Parallelogram 28"/>
            <p:cNvSpPr/>
            <p:nvPr userDrawn="1"/>
          </p:nvSpPr>
          <p:spPr>
            <a:xfrm flipH="1">
              <a:off x="8566295" y="6354791"/>
              <a:ext cx="727369" cy="365125"/>
            </a:xfrm>
            <a:prstGeom prst="parallelogram">
              <a:avLst>
                <a:gd name="adj" fmla="val 55227"/>
              </a:avLst>
            </a:prstGeom>
            <a:solidFill>
              <a:srgbClr val="965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85750" y="365124"/>
            <a:ext cx="8229600" cy="87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6" tIns="45610" rIns="91236" bIns="45610" numCol="1" anchor="ctr" anchorCtr="0" compatLnSpc="1"/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6" tIns="45610" rIns="91236" bIns="45610" numCol="1" anchor="t" anchorCtr="0" compatLnSpc="1"/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236" tIns="45610" rIns="91236" bIns="456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3821C-95BE-4729-9CD4-DA02B72B9893}" type="datetime1">
              <a:rPr lang="id-ID" smtClean="0"/>
              <a:t>27/07/2020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236" tIns="45610" rIns="91236" bIns="456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236" tIns="45610" rIns="91236" bIns="4561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4325F-29CC-4F33-9D78-247DB5C35DDC}" type="slidenum">
              <a:rPr lang="id-ID" altLang="id-ID"/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59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24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6842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435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5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D50921-8186-44A5-A77B-6F45FF11D034}" type="datetimeFigureOut">
              <a:rPr lang="en-US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68732-A090-454F-8050-878A901AAD0B}" type="slidenum">
              <a:rPr lang="en-US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18238"/>
            <a:ext cx="9144000" cy="6270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8" name="Picture 3" descr="logo_Deptan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28588" y="6230938"/>
            <a:ext cx="638175" cy="62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963613" y="6311900"/>
            <a:ext cx="643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en-US" sz="2000" b="1">
                <a:solidFill>
                  <a:srgbClr val="DBDBDB"/>
                </a:solidFill>
              </a:rPr>
              <a:t>BADAN KETAHANAN PANGAN – KEMENTERIAN PERTANIAN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85" y="5930513"/>
            <a:ext cx="694790" cy="616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id-ID"/>
              <a:t>Click to edit Master title style</a:t>
            </a:r>
            <a:endParaRPr lang="en-AU" altLang="id-ID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  <a:endParaRPr lang="en-AU" alt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499922-870C-4A23-B0F1-CE656F88EC42}" type="datetimeFigureOut">
              <a:rPr lang="en-AU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A8B084-BB48-4A32-844C-92591E616988}" type="slidenum">
              <a:rPr lang="en-AU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9"/>
          <p:cNvSpPr txBox="1"/>
          <p:nvPr/>
        </p:nvSpPr>
        <p:spPr>
          <a:xfrm>
            <a:off x="4030663" y="6594479"/>
            <a:ext cx="1543050" cy="365125"/>
          </a:xfrm>
          <a:prstGeom prst="rect">
            <a:avLst/>
          </a:prstGeom>
        </p:spPr>
        <p:txBody>
          <a:bodyPr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 b="1" spc="50" dirty="0">
              <a:ln w="0"/>
              <a:solidFill>
                <a:srgbClr val="EEECE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170" y="288705"/>
            <a:ext cx="7317308" cy="720949"/>
          </a:xfrm>
          <a:custGeom>
            <a:avLst/>
            <a:gdLst>
              <a:gd name="connsiteX0" fmla="*/ 0 w 12211129"/>
              <a:gd name="connsiteY0" fmla="*/ 0 h 1508105"/>
              <a:gd name="connsiteX1" fmla="*/ 12211129 w 12211129"/>
              <a:gd name="connsiteY1" fmla="*/ 0 h 1508105"/>
              <a:gd name="connsiteX2" fmla="*/ 12211129 w 12211129"/>
              <a:gd name="connsiteY2" fmla="*/ 1508105 h 1508105"/>
              <a:gd name="connsiteX3" fmla="*/ 0 w 12211129"/>
              <a:gd name="connsiteY3" fmla="*/ 1508105 h 1508105"/>
              <a:gd name="connsiteX4" fmla="*/ 0 w 12211129"/>
              <a:gd name="connsiteY4" fmla="*/ 0 h 1508105"/>
              <a:gd name="connsiteX0-1" fmla="*/ 1099 w 12212228"/>
              <a:gd name="connsiteY0-2" fmla="*/ 0 h 1508105"/>
              <a:gd name="connsiteX1-3" fmla="*/ 12212228 w 12212228"/>
              <a:gd name="connsiteY1-4" fmla="*/ 0 h 1508105"/>
              <a:gd name="connsiteX2-5" fmla="*/ 12212228 w 12212228"/>
              <a:gd name="connsiteY2-6" fmla="*/ 1508105 h 1508105"/>
              <a:gd name="connsiteX3-7" fmla="*/ 1099 w 12212228"/>
              <a:gd name="connsiteY3-8" fmla="*/ 1508105 h 1508105"/>
              <a:gd name="connsiteX4-9" fmla="*/ 1099 w 12212228"/>
              <a:gd name="connsiteY4-10" fmla="*/ 375152 h 1508105"/>
              <a:gd name="connsiteX5" fmla="*/ 1099 w 12212228"/>
              <a:gd name="connsiteY5" fmla="*/ 0 h 1508105"/>
              <a:gd name="connsiteX0-11" fmla="*/ 675469 w 12212228"/>
              <a:gd name="connsiteY0-12" fmla="*/ 0 h 1508105"/>
              <a:gd name="connsiteX1-13" fmla="*/ 12212228 w 12212228"/>
              <a:gd name="connsiteY1-14" fmla="*/ 0 h 1508105"/>
              <a:gd name="connsiteX2-15" fmla="*/ 12212228 w 12212228"/>
              <a:gd name="connsiteY2-16" fmla="*/ 1508105 h 1508105"/>
              <a:gd name="connsiteX3-17" fmla="*/ 1099 w 12212228"/>
              <a:gd name="connsiteY3-18" fmla="*/ 1508105 h 1508105"/>
              <a:gd name="connsiteX4-19" fmla="*/ 1099 w 12212228"/>
              <a:gd name="connsiteY4-20" fmla="*/ 375152 h 1508105"/>
              <a:gd name="connsiteX5-21" fmla="*/ 675469 w 12212228"/>
              <a:gd name="connsiteY5-22" fmla="*/ 0 h 1508105"/>
              <a:gd name="connsiteX0-1" fmla="*/ 675469 w 12212228"/>
              <a:gd name="connsiteY0-2" fmla="*/ 0 h 1508105"/>
              <a:gd name="connsiteX1-3" fmla="*/ 11993433 w 12212228"/>
              <a:gd name="connsiteY1-4" fmla="*/ 67517 h 1508105"/>
              <a:gd name="connsiteX2-5" fmla="*/ 12212228 w 12212228"/>
              <a:gd name="connsiteY2-6" fmla="*/ 1508105 h 1508105"/>
              <a:gd name="connsiteX3-7" fmla="*/ 1099 w 12212228"/>
              <a:gd name="connsiteY3-8" fmla="*/ 1508105 h 1508105"/>
              <a:gd name="connsiteX4-9" fmla="*/ 1099 w 12212228"/>
              <a:gd name="connsiteY4-10" fmla="*/ 375152 h 1508105"/>
              <a:gd name="connsiteX5-11" fmla="*/ 675469 w 12212228"/>
              <a:gd name="connsiteY5-12" fmla="*/ 0 h 1508105"/>
              <a:gd name="connsiteX0-13" fmla="*/ 675469 w 12255987"/>
              <a:gd name="connsiteY0-14" fmla="*/ 0 h 1535935"/>
              <a:gd name="connsiteX1-15" fmla="*/ 11993433 w 12255987"/>
              <a:gd name="connsiteY1-16" fmla="*/ 67517 h 1535935"/>
              <a:gd name="connsiteX2-17" fmla="*/ 12255987 w 12255987"/>
              <a:gd name="connsiteY2-18" fmla="*/ 1535935 h 1535935"/>
              <a:gd name="connsiteX3-19" fmla="*/ 1099 w 12255987"/>
              <a:gd name="connsiteY3-20" fmla="*/ 1508105 h 1535935"/>
              <a:gd name="connsiteX4-21" fmla="*/ 1099 w 12255987"/>
              <a:gd name="connsiteY4-22" fmla="*/ 375152 h 1535935"/>
              <a:gd name="connsiteX5-23" fmla="*/ 675469 w 12255987"/>
              <a:gd name="connsiteY5-24" fmla="*/ 0 h 1535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255987" h="1535935">
                <a:moveTo>
                  <a:pt x="675469" y="0"/>
                </a:moveTo>
                <a:lnTo>
                  <a:pt x="11993433" y="67517"/>
                </a:lnTo>
                <a:lnTo>
                  <a:pt x="12255987" y="1535935"/>
                </a:lnTo>
                <a:lnTo>
                  <a:pt x="1099" y="1508105"/>
                </a:lnTo>
                <a:cubicBezTo>
                  <a:pt x="-2711" y="1126644"/>
                  <a:pt x="4909" y="756613"/>
                  <a:pt x="1099" y="375152"/>
                </a:cubicBezTo>
                <a:lnTo>
                  <a:pt x="675469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CADANGAN </a:t>
            </a:r>
            <a:r>
              <a:rPr lang="en-US" altLang="en-GB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PANGAN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 </a:t>
            </a:r>
          </a:p>
        </p:txBody>
      </p:sp>
      <p:pic>
        <p:nvPicPr>
          <p:cNvPr id="31750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205" y="5754460"/>
            <a:ext cx="835372" cy="80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171577" y="5835682"/>
            <a:ext cx="58614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375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 KETAHANAN PANGAN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 dirty="0">
                <a:solidFill>
                  <a:srgbClr val="375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PERTANIAN REPUBLIK INDONESIA</a:t>
            </a:r>
          </a:p>
        </p:txBody>
      </p:sp>
      <p:sp>
        <p:nvSpPr>
          <p:cNvPr id="31752" name="AutoShape 4" descr="Hasil gambar untuk lumbung pangan"/>
          <p:cNvSpPr>
            <a:spLocks noChangeAspect="1" noChangeArrowheads="1"/>
          </p:cNvSpPr>
          <p:nvPr/>
        </p:nvSpPr>
        <p:spPr bwMode="auto">
          <a:xfrm>
            <a:off x="115888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753" name="AutoShape 6" descr="Hasil gambar untuk lumbung pangan"/>
          <p:cNvSpPr>
            <a:spLocks noChangeAspect="1" noChangeArrowheads="1"/>
          </p:cNvSpPr>
          <p:nvPr/>
        </p:nvSpPr>
        <p:spPr bwMode="auto">
          <a:xfrm>
            <a:off x="230188" y="7938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754" name="AutoShape 8" descr="Hasil gambar untuk lumbung pangan"/>
          <p:cNvSpPr>
            <a:spLocks noChangeAspect="1" noChangeArrowheads="1"/>
          </p:cNvSpPr>
          <p:nvPr/>
        </p:nvSpPr>
        <p:spPr bwMode="auto">
          <a:xfrm>
            <a:off x="344488" y="160338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2787" y="883144"/>
            <a:ext cx="6286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600" dirty="0"/>
              <a:t>e-learning</a:t>
            </a:r>
            <a:r>
              <a:rPr lang="id-ID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685268" y="4877411"/>
            <a:ext cx="6333474" cy="2061427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>
            <a:off x="1945607" y="3802647"/>
            <a:ext cx="1134036" cy="107476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5" name="Teardrop 4"/>
          <p:cNvSpPr/>
          <p:nvPr/>
        </p:nvSpPr>
        <p:spPr>
          <a:xfrm flipH="1">
            <a:off x="3166668" y="3832040"/>
            <a:ext cx="587227" cy="595808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6" name="Teardrop 5"/>
          <p:cNvSpPr/>
          <p:nvPr/>
        </p:nvSpPr>
        <p:spPr>
          <a:xfrm flipV="1">
            <a:off x="1945607" y="2672461"/>
            <a:ext cx="1134036" cy="107476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6000" b="1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7" name="Teardrop 6"/>
          <p:cNvSpPr/>
          <p:nvPr/>
        </p:nvSpPr>
        <p:spPr>
          <a:xfrm flipH="1" flipV="1">
            <a:off x="3158786" y="2684283"/>
            <a:ext cx="1134036" cy="1074764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9" name="Text Placeholder 5"/>
          <p:cNvSpPr txBox="1"/>
          <p:nvPr/>
        </p:nvSpPr>
        <p:spPr>
          <a:xfrm>
            <a:off x="-154728" y="2491721"/>
            <a:ext cx="2008128" cy="107476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ID" dirty="0">
                <a:solidFill>
                  <a:prstClr val="black"/>
                </a:solidFill>
              </a:rPr>
              <a:t/>
            </a:r>
            <a:br>
              <a:rPr lang="en-ID" dirty="0">
                <a:solidFill>
                  <a:prstClr val="black"/>
                </a:solidFill>
              </a:rPr>
            </a:br>
            <a:r>
              <a:rPr lang="id-ID" sz="4500" dirty="0">
                <a:solidFill>
                  <a:prstClr val="black"/>
                </a:solidFill>
              </a:rPr>
              <a:t>Produksi </a:t>
            </a:r>
          </a:p>
          <a:p>
            <a:pPr marL="0" indent="0" algn="r" defTabSz="51435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4500" dirty="0">
                <a:solidFill>
                  <a:prstClr val="black"/>
                </a:solidFill>
              </a:rPr>
              <a:t>Pangan</a:t>
            </a:r>
            <a:endParaRPr lang="en-ID" sz="4500" dirty="0">
              <a:solidFill>
                <a:prstClr val="black"/>
              </a:solidFill>
            </a:endParaRPr>
          </a:p>
        </p:txBody>
      </p:sp>
      <p:sp>
        <p:nvSpPr>
          <p:cNvPr id="10" name="Text Placeholder 5"/>
          <p:cNvSpPr txBox="1"/>
          <p:nvPr/>
        </p:nvSpPr>
        <p:spPr>
          <a:xfrm>
            <a:off x="-349159" y="3862816"/>
            <a:ext cx="2251253" cy="124332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1800" b="1" dirty="0">
                <a:solidFill>
                  <a:srgbClr val="49BA6F"/>
                </a:solidFill>
              </a:rPr>
              <a:t>Kebutuhan Penanggulangan Darurat</a:t>
            </a:r>
            <a:r>
              <a:rPr lang="en-ID" sz="1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3" name="Text Placeholder 5"/>
          <p:cNvSpPr txBox="1"/>
          <p:nvPr/>
        </p:nvSpPr>
        <p:spPr>
          <a:xfrm>
            <a:off x="7713039" y="2749068"/>
            <a:ext cx="1675198" cy="87682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lnSpc>
                <a:spcPct val="120000"/>
              </a:lnSpc>
              <a:spcBef>
                <a:spcPts val="565"/>
              </a:spcBef>
              <a:buNone/>
            </a:pPr>
            <a:r>
              <a:rPr lang="id-ID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Kebutuhan konsumsi masyarakat </a:t>
            </a:r>
            <a:endParaRPr lang="en-ID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 Placeholder 5"/>
          <p:cNvSpPr txBox="1"/>
          <p:nvPr/>
        </p:nvSpPr>
        <p:spPr>
          <a:xfrm>
            <a:off x="3897909" y="4050433"/>
            <a:ext cx="1675198" cy="87682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14350">
              <a:lnSpc>
                <a:spcPct val="100000"/>
              </a:lnSpc>
              <a:spcBef>
                <a:spcPts val="565"/>
              </a:spcBef>
              <a:buNone/>
            </a:pPr>
            <a:r>
              <a:rPr lang="id-ID" b="1" dirty="0">
                <a:solidFill>
                  <a:srgbClr val="F9A029"/>
                </a:solidFill>
              </a:rPr>
              <a:t>Potensi Sumber Daya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58783" y="55712"/>
            <a:ext cx="9026434" cy="988129"/>
          </a:xfrm>
          <a:prstGeom prst="rect">
            <a:avLst/>
          </a:prstGeom>
          <a:solidFill>
            <a:srgbClr val="49BA6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PENETAPAN JUMLAH DAN JENIS CADANGAN PANGAN POKOK TERTENTU SEBAGAI CADANGAN PANGAN PEMERINTAH PROVINSI/KAB/KOTA (PP 17/2015 </a:t>
            </a:r>
            <a:r>
              <a:rPr lang="en-US" sz="2000" b="1" dirty="0" err="1">
                <a:solidFill>
                  <a:schemeClr val="bg1"/>
                </a:solidFill>
              </a:rPr>
              <a:t>pasal</a:t>
            </a:r>
            <a:r>
              <a:rPr lang="en-US" sz="2000" b="1" dirty="0">
                <a:solidFill>
                  <a:schemeClr val="bg1"/>
                </a:solidFill>
              </a:rPr>
              <a:t> 17 dan 21)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449947" y="1314206"/>
            <a:ext cx="3899864" cy="119414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Penetapan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Jumlah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Jenis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CPP</a:t>
            </a:r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Prov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CPP</a:t>
            </a:r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Kab/Kota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mempertimbangkan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57565" r="65079" b="22328"/>
          <a:stretch>
            <a:fillRect/>
          </a:stretch>
        </p:blipFill>
        <p:spPr bwMode="auto">
          <a:xfrm>
            <a:off x="1821932" y="2503329"/>
            <a:ext cx="996042" cy="689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ardrop 34"/>
          <p:cNvSpPr/>
          <p:nvPr/>
        </p:nvSpPr>
        <p:spPr>
          <a:xfrm flipH="1" flipV="1">
            <a:off x="6683746" y="2888757"/>
            <a:ext cx="1029293" cy="876821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36" name="Teardrop 35"/>
          <p:cNvSpPr/>
          <p:nvPr/>
        </p:nvSpPr>
        <p:spPr>
          <a:xfrm>
            <a:off x="5549710" y="3795980"/>
            <a:ext cx="1134036" cy="107476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5193529" y="1331017"/>
            <a:ext cx="3834329" cy="117263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Penetapan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Jumlah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dan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Jenis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CPP</a:t>
            </a:r>
            <a:r>
              <a:rPr lang="id-ID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id-ID" sz="2000" b="1" dirty="0">
                <a:solidFill>
                  <a:schemeClr val="accent3">
                    <a:lumMod val="75000"/>
                  </a:schemeClr>
                </a:solidFill>
              </a:rPr>
              <a:t>rov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dan CPP</a:t>
            </a:r>
            <a:r>
              <a:rPr lang="id-ID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id-ID" sz="2000" b="1" dirty="0">
                <a:solidFill>
                  <a:schemeClr val="accent3">
                    <a:lumMod val="75000"/>
                  </a:schemeClr>
                </a:solidFill>
              </a:rPr>
              <a:t>ab/Kota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disesuaikan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id-ID" sz="20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en-US" sz="2400" b="1" dirty="0"/>
              <a:t>: </a:t>
            </a:r>
          </a:p>
        </p:txBody>
      </p:sp>
      <p:sp>
        <p:nvSpPr>
          <p:cNvPr id="40" name="Text Placeholder 5"/>
          <p:cNvSpPr txBox="1"/>
          <p:nvPr/>
        </p:nvSpPr>
        <p:spPr>
          <a:xfrm>
            <a:off x="4279759" y="2759272"/>
            <a:ext cx="1675198" cy="87682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lnSpc>
                <a:spcPct val="120000"/>
              </a:lnSpc>
              <a:spcBef>
                <a:spcPts val="565"/>
              </a:spcBef>
              <a:buNone/>
            </a:pPr>
            <a:r>
              <a:rPr lang="id-ID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Kerawanan Pangan di Wilayah</a:t>
            </a:r>
            <a:endParaRPr lang="en-ID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05036" y="3146999"/>
            <a:ext cx="551392" cy="4984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3200" b="1" dirty="0">
                <a:solidFill>
                  <a:schemeClr val="bg1"/>
                </a:solidFill>
                <a:latin typeface="Myriad Pro Light"/>
              </a:rPr>
              <a:t>1</a:t>
            </a:r>
            <a:endParaRPr lang="en-US" sz="3200" b="1" dirty="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305097" y="3146999"/>
            <a:ext cx="551392" cy="4984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3200" b="1" dirty="0">
                <a:solidFill>
                  <a:schemeClr val="bg1"/>
                </a:solidFill>
                <a:latin typeface="Myriad Pro Light"/>
              </a:rPr>
              <a:t>2</a:t>
            </a:r>
            <a:endParaRPr lang="en-US" sz="3200" b="1" dirty="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99879" y="3945095"/>
            <a:ext cx="551392" cy="4984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3200" b="1" dirty="0">
                <a:solidFill>
                  <a:schemeClr val="bg1"/>
                </a:solidFill>
                <a:latin typeface="Myriad Pro Light"/>
              </a:rPr>
              <a:t>3</a:t>
            </a:r>
            <a:endParaRPr lang="en-US" sz="3200" b="1" dirty="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773622" y="3155390"/>
            <a:ext cx="551392" cy="49841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3200" b="1" dirty="0">
                <a:solidFill>
                  <a:schemeClr val="bg1"/>
                </a:solidFill>
                <a:latin typeface="Myriad Pro Light"/>
              </a:rPr>
              <a:t>2</a:t>
            </a:r>
            <a:endParaRPr lang="en-US" sz="3200" b="1" dirty="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991939" y="3934574"/>
            <a:ext cx="551392" cy="49841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3200" b="1" dirty="0">
                <a:solidFill>
                  <a:schemeClr val="bg1"/>
                </a:solidFill>
                <a:latin typeface="Myriad Pro Light"/>
              </a:rPr>
              <a:t>1</a:t>
            </a:r>
            <a:endParaRPr lang="en-US" sz="3200" b="1" dirty="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53" name="Teardrop 52"/>
          <p:cNvSpPr/>
          <p:nvPr/>
        </p:nvSpPr>
        <p:spPr>
          <a:xfrm flipH="1">
            <a:off x="6755704" y="3832040"/>
            <a:ext cx="587227" cy="595808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14686" y="62281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/>
          <p:nvPr/>
        </p:nvSpPr>
        <p:spPr>
          <a:xfrm>
            <a:off x="-64139" y="122883"/>
            <a:ext cx="9274629" cy="1325563"/>
          </a:xfrm>
          <a:prstGeom prst="rect">
            <a:avLst/>
          </a:prstGeom>
          <a:solidFill>
            <a:srgbClr val="F0C417"/>
          </a:solidFill>
          <a:ln>
            <a:solidFill>
              <a:srgbClr val="F15B5A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74936" y="2090057"/>
            <a:ext cx="2674687" cy="33492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2621" y="2090057"/>
            <a:ext cx="2580385" cy="3349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8513" y="2090057"/>
            <a:ext cx="2580385" cy="33492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9710" y="1801103"/>
            <a:ext cx="949212" cy="9492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ID" sz="3600" b="1" dirty="0">
                <a:solidFill>
                  <a:srgbClr val="2B95BF"/>
                </a:solidFill>
                <a:latin typeface="Myriad Pro Light" panose="020B0403030403020204" pitchFamily="34" charset="0"/>
              </a:rPr>
              <a:t>01</a:t>
            </a:r>
            <a:endParaRPr lang="en-US" sz="3600" b="1" dirty="0">
              <a:solidFill>
                <a:srgbClr val="2B95BF"/>
              </a:solidFill>
              <a:latin typeface="Myriad Pro Light" panose="020B0403030403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97394" y="1801103"/>
            <a:ext cx="949212" cy="9492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ID" sz="3600" b="1" dirty="0">
                <a:solidFill>
                  <a:srgbClr val="F0C417"/>
                </a:solidFill>
                <a:latin typeface="Myriad Pro Light" panose="020B0403030403020204" pitchFamily="34" charset="0"/>
              </a:rPr>
              <a:t>02</a:t>
            </a:r>
            <a:endParaRPr lang="en-US" sz="3600" b="1" dirty="0">
              <a:solidFill>
                <a:srgbClr val="F0C417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65078" y="1801103"/>
            <a:ext cx="949212" cy="9492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ID" sz="3600" b="1" dirty="0">
                <a:solidFill>
                  <a:srgbClr val="F15B5A"/>
                </a:solidFill>
                <a:latin typeface="Myriad Pro Light" panose="020B0403030403020204" pitchFamily="34" charset="0"/>
              </a:rPr>
              <a:t>03</a:t>
            </a:r>
            <a:endParaRPr lang="en-US" sz="3600" b="1" dirty="0">
              <a:solidFill>
                <a:srgbClr val="F15B5A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475" y="3039270"/>
            <a:ext cx="2330017" cy="2273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Pengadaan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melalui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pembelian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produksi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negeri,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mengutamakan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produksi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provinsi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kab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kota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setempat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3160" y="3621032"/>
            <a:ext cx="2217682" cy="1692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Pembelian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dilaksanakan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sesuai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harga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pembelian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ditetapkan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oleh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Pemerintah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60822" y="2912014"/>
            <a:ext cx="2338222" cy="2401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00000"/>
              </a:lnSpc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Apabila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Pemerintah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tidak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menetapkan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harga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pembelian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pembelian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dilaksanakan sesuai harga pembelian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ditetapkan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oleh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Gubernur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Bupati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Walikota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2" name="Graphic 146"/>
          <p:cNvGrpSpPr/>
          <p:nvPr/>
        </p:nvGrpSpPr>
        <p:grpSpPr>
          <a:xfrm>
            <a:off x="4302000" y="2912787"/>
            <a:ext cx="540000" cy="540000"/>
            <a:chOff x="7560000" y="1080000"/>
            <a:chExt cx="900000" cy="900000"/>
          </a:xfrm>
          <a:solidFill>
            <a:schemeClr val="bg1"/>
          </a:solidFill>
        </p:grpSpPr>
        <p:sp>
          <p:nvSpPr>
            <p:cNvPr id="33" name="Freeform: Shape 32"/>
            <p:cNvSpPr/>
            <p:nvPr/>
          </p:nvSpPr>
          <p:spPr>
            <a:xfrm>
              <a:off x="7892209" y="1078712"/>
              <a:ext cx="568712" cy="568712"/>
            </a:xfrm>
            <a:custGeom>
              <a:avLst/>
              <a:gdLst>
                <a:gd name="connsiteX0" fmla="*/ 109969 w 568711"/>
                <a:gd name="connsiteY0" fmla="*/ 399847 h 568711"/>
                <a:gd name="connsiteX1" fmla="*/ 87147 w 568711"/>
                <a:gd name="connsiteY1" fmla="*/ 396718 h 568711"/>
                <a:gd name="connsiteX2" fmla="*/ 1380 w 568711"/>
                <a:gd name="connsiteY2" fmla="*/ 482485 h 568711"/>
                <a:gd name="connsiteX3" fmla="*/ 87147 w 568711"/>
                <a:gd name="connsiteY3" fmla="*/ 568252 h 568711"/>
                <a:gd name="connsiteX4" fmla="*/ 172914 w 568711"/>
                <a:gd name="connsiteY4" fmla="*/ 482485 h 568711"/>
                <a:gd name="connsiteX5" fmla="*/ 169785 w 568711"/>
                <a:gd name="connsiteY5" fmla="*/ 459663 h 568711"/>
                <a:gd name="connsiteX6" fmla="*/ 408681 w 568711"/>
                <a:gd name="connsiteY6" fmla="*/ 220767 h 568711"/>
                <a:gd name="connsiteX7" fmla="*/ 447331 w 568711"/>
                <a:gd name="connsiteY7" fmla="*/ 225920 h 568711"/>
                <a:gd name="connsiteX8" fmla="*/ 568252 w 568711"/>
                <a:gd name="connsiteY8" fmla="*/ 105000 h 568711"/>
                <a:gd name="connsiteX9" fmla="*/ 476779 w 568711"/>
                <a:gd name="connsiteY9" fmla="*/ 92853 h 568711"/>
                <a:gd name="connsiteX10" fmla="*/ 464632 w 568711"/>
                <a:gd name="connsiteY10" fmla="*/ 1380 h 568711"/>
                <a:gd name="connsiteX11" fmla="*/ 343712 w 568711"/>
                <a:gd name="connsiteY11" fmla="*/ 122301 h 568711"/>
                <a:gd name="connsiteX12" fmla="*/ 348865 w 568711"/>
                <a:gd name="connsiteY12" fmla="*/ 160951 h 568711"/>
                <a:gd name="connsiteX13" fmla="*/ 109969 w 568711"/>
                <a:gd name="connsiteY13" fmla="*/ 399847 h 56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8711" h="568711">
                  <a:moveTo>
                    <a:pt x="109969" y="399847"/>
                  </a:moveTo>
                  <a:cubicBezTo>
                    <a:pt x="102607" y="397822"/>
                    <a:pt x="95061" y="396718"/>
                    <a:pt x="87147" y="396718"/>
                  </a:cubicBezTo>
                  <a:cubicBezTo>
                    <a:pt x="39847" y="396718"/>
                    <a:pt x="1380" y="435184"/>
                    <a:pt x="1380" y="482485"/>
                  </a:cubicBezTo>
                  <a:cubicBezTo>
                    <a:pt x="1380" y="529785"/>
                    <a:pt x="39847" y="568252"/>
                    <a:pt x="87147" y="568252"/>
                  </a:cubicBezTo>
                  <a:cubicBezTo>
                    <a:pt x="134448" y="568252"/>
                    <a:pt x="172914" y="529785"/>
                    <a:pt x="172914" y="482485"/>
                  </a:cubicBezTo>
                  <a:cubicBezTo>
                    <a:pt x="172914" y="474571"/>
                    <a:pt x="171810" y="466841"/>
                    <a:pt x="169785" y="459663"/>
                  </a:cubicBezTo>
                  <a:lnTo>
                    <a:pt x="408681" y="220767"/>
                  </a:lnTo>
                  <a:lnTo>
                    <a:pt x="447331" y="225920"/>
                  </a:lnTo>
                  <a:lnTo>
                    <a:pt x="568252" y="105000"/>
                  </a:lnTo>
                  <a:lnTo>
                    <a:pt x="476779" y="92853"/>
                  </a:lnTo>
                  <a:lnTo>
                    <a:pt x="464632" y="1380"/>
                  </a:lnTo>
                  <a:lnTo>
                    <a:pt x="343712" y="122301"/>
                  </a:lnTo>
                  <a:lnTo>
                    <a:pt x="348865" y="160951"/>
                  </a:lnTo>
                  <a:lnTo>
                    <a:pt x="109969" y="399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>
                <a:solidFill>
                  <a:prstClr val="black"/>
                </a:solidFill>
                <a:latin typeface="Helvetica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7729463" y="1311232"/>
              <a:ext cx="498773" cy="498773"/>
            </a:xfrm>
            <a:custGeom>
              <a:avLst/>
              <a:gdLst>
                <a:gd name="connsiteX0" fmla="*/ 259095 w 498773"/>
                <a:gd name="connsiteY0" fmla="*/ 85241 h 498773"/>
                <a:gd name="connsiteX1" fmla="*/ 329770 w 498773"/>
                <a:gd name="connsiteY1" fmla="*/ 14566 h 498773"/>
                <a:gd name="connsiteX2" fmla="*/ 74126 w 498773"/>
                <a:gd name="connsiteY2" fmla="*/ 74198 h 498773"/>
                <a:gd name="connsiteX3" fmla="*/ 74126 w 498773"/>
                <a:gd name="connsiteY3" fmla="*/ 425732 h 498773"/>
                <a:gd name="connsiteX4" fmla="*/ 425660 w 498773"/>
                <a:gd name="connsiteY4" fmla="*/ 425732 h 498773"/>
                <a:gd name="connsiteX5" fmla="*/ 485291 w 498773"/>
                <a:gd name="connsiteY5" fmla="*/ 169903 h 498773"/>
                <a:gd name="connsiteX6" fmla="*/ 414617 w 498773"/>
                <a:gd name="connsiteY6" fmla="*/ 240578 h 498773"/>
                <a:gd name="connsiteX7" fmla="*/ 366580 w 498773"/>
                <a:gd name="connsiteY7" fmla="*/ 366652 h 498773"/>
                <a:gd name="connsiteX8" fmla="*/ 133206 w 498773"/>
                <a:gd name="connsiteY8" fmla="*/ 366652 h 498773"/>
                <a:gd name="connsiteX9" fmla="*/ 133206 w 498773"/>
                <a:gd name="connsiteY9" fmla="*/ 133278 h 498773"/>
                <a:gd name="connsiteX10" fmla="*/ 259095 w 498773"/>
                <a:gd name="connsiteY10" fmla="*/ 85241 h 49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8773" h="498773">
                  <a:moveTo>
                    <a:pt x="259095" y="85241"/>
                  </a:moveTo>
                  <a:lnTo>
                    <a:pt x="329770" y="14566"/>
                  </a:lnTo>
                  <a:cubicBezTo>
                    <a:pt x="243083" y="-14882"/>
                    <a:pt x="143144" y="4995"/>
                    <a:pt x="74126" y="74198"/>
                  </a:cubicBezTo>
                  <a:cubicBezTo>
                    <a:pt x="-22868" y="171192"/>
                    <a:pt x="-22868" y="328738"/>
                    <a:pt x="74126" y="425732"/>
                  </a:cubicBezTo>
                  <a:cubicBezTo>
                    <a:pt x="171120" y="522725"/>
                    <a:pt x="328666" y="522725"/>
                    <a:pt x="425660" y="425732"/>
                  </a:cubicBezTo>
                  <a:cubicBezTo>
                    <a:pt x="494862" y="356529"/>
                    <a:pt x="514739" y="256775"/>
                    <a:pt x="485291" y="169903"/>
                  </a:cubicBezTo>
                  <a:lnTo>
                    <a:pt x="414617" y="240578"/>
                  </a:lnTo>
                  <a:cubicBezTo>
                    <a:pt x="417193" y="285854"/>
                    <a:pt x="401181" y="332051"/>
                    <a:pt x="366580" y="366652"/>
                  </a:cubicBezTo>
                  <a:cubicBezTo>
                    <a:pt x="302163" y="431069"/>
                    <a:pt x="197623" y="431069"/>
                    <a:pt x="133206" y="366652"/>
                  </a:cubicBezTo>
                  <a:cubicBezTo>
                    <a:pt x="68788" y="302235"/>
                    <a:pt x="68788" y="197695"/>
                    <a:pt x="133206" y="133278"/>
                  </a:cubicBezTo>
                  <a:cubicBezTo>
                    <a:pt x="167807" y="98676"/>
                    <a:pt x="213819" y="82664"/>
                    <a:pt x="259095" y="8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>
                <a:solidFill>
                  <a:prstClr val="black"/>
                </a:solidFill>
                <a:latin typeface="Helvetica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7558620" y="1140603"/>
              <a:ext cx="841104" cy="841104"/>
            </a:xfrm>
            <a:custGeom>
              <a:avLst/>
              <a:gdLst>
                <a:gd name="connsiteX0" fmla="*/ 717055 w 841104"/>
                <a:gd name="connsiteY0" fmla="*/ 279796 h 841104"/>
                <a:gd name="connsiteX1" fmla="*/ 652638 w 841104"/>
                <a:gd name="connsiteY1" fmla="*/ 652496 h 841104"/>
                <a:gd name="connsiteX2" fmla="*/ 188834 w 841104"/>
                <a:gd name="connsiteY2" fmla="*/ 652496 h 841104"/>
                <a:gd name="connsiteX3" fmla="*/ 188834 w 841104"/>
                <a:gd name="connsiteY3" fmla="*/ 188692 h 841104"/>
                <a:gd name="connsiteX4" fmla="*/ 561534 w 841104"/>
                <a:gd name="connsiteY4" fmla="*/ 124275 h 841104"/>
                <a:gd name="connsiteX5" fmla="*/ 629080 w 841104"/>
                <a:gd name="connsiteY5" fmla="*/ 56729 h 841104"/>
                <a:gd name="connsiteX6" fmla="*/ 124233 w 841104"/>
                <a:gd name="connsiteY6" fmla="*/ 124091 h 841104"/>
                <a:gd name="connsiteX7" fmla="*/ 124233 w 841104"/>
                <a:gd name="connsiteY7" fmla="*/ 716913 h 841104"/>
                <a:gd name="connsiteX8" fmla="*/ 717055 w 841104"/>
                <a:gd name="connsiteY8" fmla="*/ 716913 h 841104"/>
                <a:gd name="connsiteX9" fmla="*/ 784417 w 841104"/>
                <a:gd name="connsiteY9" fmla="*/ 212066 h 841104"/>
                <a:gd name="connsiteX10" fmla="*/ 717055 w 841104"/>
                <a:gd name="connsiteY10" fmla="*/ 279796 h 84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1104" h="841104">
                  <a:moveTo>
                    <a:pt x="717055" y="279796"/>
                  </a:moveTo>
                  <a:cubicBezTo>
                    <a:pt x="775031" y="401637"/>
                    <a:pt x="753497" y="551637"/>
                    <a:pt x="652638" y="652496"/>
                  </a:cubicBezTo>
                  <a:cubicBezTo>
                    <a:pt x="524540" y="780594"/>
                    <a:pt x="316933" y="780594"/>
                    <a:pt x="188834" y="652496"/>
                  </a:cubicBezTo>
                  <a:cubicBezTo>
                    <a:pt x="60736" y="524397"/>
                    <a:pt x="60736" y="316790"/>
                    <a:pt x="188834" y="188692"/>
                  </a:cubicBezTo>
                  <a:cubicBezTo>
                    <a:pt x="289693" y="87833"/>
                    <a:pt x="439693" y="66483"/>
                    <a:pt x="561534" y="124275"/>
                  </a:cubicBezTo>
                  <a:lnTo>
                    <a:pt x="629080" y="56729"/>
                  </a:lnTo>
                  <a:cubicBezTo>
                    <a:pt x="468957" y="-35112"/>
                    <a:pt x="260982" y="-12658"/>
                    <a:pt x="124233" y="124091"/>
                  </a:cubicBezTo>
                  <a:cubicBezTo>
                    <a:pt x="-39571" y="287894"/>
                    <a:pt x="-39571" y="553293"/>
                    <a:pt x="124233" y="716913"/>
                  </a:cubicBezTo>
                  <a:cubicBezTo>
                    <a:pt x="288037" y="880716"/>
                    <a:pt x="553436" y="880716"/>
                    <a:pt x="717055" y="716913"/>
                  </a:cubicBezTo>
                  <a:cubicBezTo>
                    <a:pt x="853804" y="580164"/>
                    <a:pt x="876258" y="372189"/>
                    <a:pt x="784417" y="212066"/>
                  </a:cubicBezTo>
                  <a:lnTo>
                    <a:pt x="717055" y="279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>
                <a:solidFill>
                  <a:prstClr val="black"/>
                </a:solidFill>
                <a:latin typeface="Helvetica"/>
              </a:endParaRPr>
            </a:p>
          </p:txBody>
        </p:sp>
      </p:grpSp>
      <p:sp>
        <p:nvSpPr>
          <p:cNvPr id="26" name="Title 1"/>
          <p:cNvSpPr txBox="1"/>
          <p:nvPr/>
        </p:nvSpPr>
        <p:spPr>
          <a:xfrm>
            <a:off x="-59783" y="-29517"/>
            <a:ext cx="9274629" cy="1325563"/>
          </a:xfrm>
          <a:prstGeom prst="rect">
            <a:avLst/>
          </a:prstGeom>
          <a:solidFill>
            <a:srgbClr val="F15B5A"/>
          </a:solidFill>
          <a:ln>
            <a:solidFill>
              <a:srgbClr val="F15B5A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/>
              <a:t>PENGADAAN CADANGAN PANGAN PEMERINTAH PROVINSI </a:t>
            </a:r>
            <a:br>
              <a:rPr lang="en-US" sz="2400" b="1"/>
            </a:br>
            <a:r>
              <a:rPr lang="en-US" sz="2400" b="1"/>
              <a:t>DAN KABUPATEN/KOTA (PP 17/2015 Pasal 19 dan 23)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80584" y="63044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716" cy="6875787"/>
          </a:xfrm>
        </p:spPr>
      </p:pic>
      <p:sp>
        <p:nvSpPr>
          <p:cNvPr id="3" name="Rectangle: Rounded Corners 2"/>
          <p:cNvSpPr/>
          <p:nvPr/>
        </p:nvSpPr>
        <p:spPr>
          <a:xfrm>
            <a:off x="3923928" y="1052736"/>
            <a:ext cx="3240360" cy="38486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Perhitungan</a:t>
            </a:r>
            <a:r>
              <a:rPr lang="en-ID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D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</a:t>
            </a:r>
            <a:r>
              <a:rPr lang="en-ID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CBPP dan CBPK </a:t>
            </a:r>
            <a:r>
              <a:rPr lang="en-ID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Didasarkan</a:t>
            </a:r>
            <a:r>
              <a:rPr lang="en-ID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Pada </a:t>
            </a:r>
            <a:r>
              <a:rPr lang="en-ID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Kriteria</a:t>
            </a:r>
            <a:endParaRPr lang="en-ID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853140"/>
            <a:ext cx="4032448" cy="2016224"/>
          </a:xfrm>
          <a:prstGeom prst="rect">
            <a:avLst/>
          </a:prstGeom>
          <a:solidFill>
            <a:srgbClr val="EE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1511660" y="5467780"/>
            <a:ext cx="4032448" cy="477934"/>
          </a:xfrm>
          <a:prstGeom prst="rect">
            <a:avLst/>
          </a:prstGeom>
          <a:solidFill>
            <a:srgbClr val="EE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/>
          <p:cNvSpPr/>
          <p:nvPr/>
        </p:nvSpPr>
        <p:spPr>
          <a:xfrm>
            <a:off x="194070" y="4564108"/>
            <a:ext cx="4723412" cy="1551674"/>
          </a:xfrm>
          <a:prstGeom prst="rect">
            <a:avLst/>
          </a:prstGeom>
          <a:noFill/>
          <a:ln>
            <a:solidFill>
              <a:srgbClr val="F15B5A"/>
            </a:solidFill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Jumlah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CBP</a:t>
            </a:r>
            <a:r>
              <a:rPr lang="id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</a:t>
            </a:r>
            <a:r>
              <a:rPr lang="id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rov 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dan CBP</a:t>
            </a:r>
            <a:r>
              <a:rPr lang="id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K</a:t>
            </a:r>
            <a:r>
              <a:rPr lang="id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ab/kota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ID" sz="2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ditetapkan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ID" sz="2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dengan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ID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Peraturan</a:t>
            </a:r>
            <a:r>
              <a:rPr lang="en-ID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Daerah </a:t>
            </a:r>
            <a:r>
              <a:rPr lang="id-ID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(PERDA) </a:t>
            </a:r>
            <a:r>
              <a:rPr lang="en-ID" sz="2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sesuai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ID" sz="2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dengan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ID" sz="2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Ketentuan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ID" sz="2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Peraturan</a:t>
            </a:r>
            <a:r>
              <a:rPr lang="en-ID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ID" sz="2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Perundang-undangan</a:t>
            </a:r>
            <a:endParaRPr lang="en-ID" sz="2300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240474" y="4117558"/>
            <a:ext cx="3409129" cy="3179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dirty="0" err="1">
                <a:solidFill>
                  <a:schemeClr val="bg1"/>
                </a:solidFill>
              </a:rPr>
              <a:t>Pasal</a:t>
            </a:r>
            <a:r>
              <a:rPr lang="en-ID" sz="2000" dirty="0">
                <a:solidFill>
                  <a:schemeClr val="bg1"/>
                </a:solidFill>
              </a:rPr>
              <a:t> 6 </a:t>
            </a:r>
            <a:r>
              <a:rPr lang="en-ID" sz="2000" dirty="0" err="1">
                <a:solidFill>
                  <a:schemeClr val="bg1"/>
                </a:solidFill>
              </a:rPr>
              <a:t>Permentan</a:t>
            </a:r>
            <a:r>
              <a:rPr lang="en-ID" sz="2000" dirty="0">
                <a:solidFill>
                  <a:schemeClr val="bg1"/>
                </a:solidFill>
              </a:rPr>
              <a:t> 11/2018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2976" y="61157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0145" y="6235132"/>
            <a:ext cx="51263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050" dirty="0">
                <a:solidFill>
                  <a:schemeClr val="tx2"/>
                </a:solidFill>
              </a:rPr>
              <a:t>12</a:t>
            </a:r>
            <a:endParaRPr lang="en-US" alt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88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821AD-1899-4F10-8D1E-A5F27FFE6292}" type="slidenum">
              <a:rPr lang="id-ID" altLang="en-US" smtClean="0"/>
              <a:t>13</a:t>
            </a:fld>
            <a:endParaRPr lang="id-ID" altLang="en-US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8631362" y="617518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50" dirty="0">
                <a:solidFill>
                  <a:schemeClr val="tx2"/>
                </a:solidFill>
              </a:rPr>
              <a:t>1</a:t>
            </a:r>
            <a:r>
              <a:rPr lang="id-ID" altLang="en-US" sz="1050" dirty="0">
                <a:solidFill>
                  <a:schemeClr val="tx2"/>
                </a:solidFill>
              </a:rPr>
              <a:t>3</a:t>
            </a:r>
            <a:endParaRPr lang="en-US" alt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3" t="53333" r="40318" b="21059"/>
          <a:stretch>
            <a:fillRect/>
          </a:stretch>
        </p:blipFill>
        <p:spPr bwMode="auto">
          <a:xfrm>
            <a:off x="266440" y="217487"/>
            <a:ext cx="1066333" cy="108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8650" y="217487"/>
            <a:ext cx="7886700" cy="1098550"/>
          </a:xfrm>
        </p:spPr>
        <p:txBody>
          <a:bodyPr/>
          <a:lstStyle/>
          <a:p>
            <a:pPr algn="ctr" eaLnBrk="1" hangingPunct="1"/>
            <a:r>
              <a:rPr lang="id-ID" altLang="en-US" sz="3200" dirty="0"/>
              <a:t>    </a:t>
            </a:r>
            <a:r>
              <a:rPr lang="en-AU" altLang="en-US" sz="3200" dirty="0" err="1"/>
              <a:t>Simulasi</a:t>
            </a:r>
            <a:r>
              <a:rPr lang="en-AU" altLang="en-US" sz="3200" dirty="0"/>
              <a:t> </a:t>
            </a:r>
            <a:r>
              <a:rPr lang="en-AU" altLang="en-US" sz="3200" dirty="0" err="1"/>
              <a:t>Penghitungan</a:t>
            </a:r>
            <a:r>
              <a:rPr lang="en-AU" altLang="en-US" sz="3200" dirty="0"/>
              <a:t> </a:t>
            </a:r>
            <a:r>
              <a:rPr lang="en-AU" altLang="en-US" sz="3200" dirty="0" err="1"/>
              <a:t>Penetapan</a:t>
            </a:r>
            <a:r>
              <a:rPr lang="en-AU" altLang="en-US" sz="3200" dirty="0"/>
              <a:t> </a:t>
            </a:r>
            <a:r>
              <a:rPr lang="en-AU" altLang="en-US" sz="3200" dirty="0" err="1"/>
              <a:t>Jumlah</a:t>
            </a:r>
            <a:r>
              <a:rPr lang="en-AU" altLang="en-US" sz="3200" dirty="0"/>
              <a:t> </a:t>
            </a:r>
            <a:r>
              <a:rPr lang="id-ID" altLang="en-US" sz="3200" dirty="0"/>
              <a:t>CBPD </a:t>
            </a:r>
            <a:r>
              <a:rPr lang="id-ID" altLang="en-US" sz="3200" b="1" dirty="0"/>
              <a:t>Provinsi</a:t>
            </a:r>
            <a:endParaRPr lang="en-AU" alt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5788" y="1435100"/>
          <a:ext cx="8262937" cy="31226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6814"/>
                <a:gridCol w="2996711"/>
                <a:gridCol w="4769412"/>
              </a:tblGrid>
              <a:tr h="630630">
                <a:tc>
                  <a:txBody>
                    <a:bodyPr/>
                    <a:lstStyle/>
                    <a:p>
                      <a:r>
                        <a:rPr lang="en-AU" sz="1800" dirty="0"/>
                        <a:t>No</a:t>
                      </a: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/>
                        <a:t>Keterangan</a:t>
                      </a:r>
                      <a:endParaRPr lang="en-A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/>
                        <a:t>Rumus</a:t>
                      </a:r>
                      <a:endParaRPr lang="en-AU" sz="1800" dirty="0"/>
                    </a:p>
                  </a:txBody>
                  <a:tcPr marL="91449" marR="91449" marT="45714" marB="45714"/>
                </a:tc>
              </a:tr>
              <a:tr h="1263536">
                <a:tc>
                  <a:txBody>
                    <a:bodyPr/>
                    <a:lstStyle/>
                    <a:p>
                      <a:r>
                        <a:rPr lang="en-AU" sz="1800" dirty="0"/>
                        <a:t>1</a:t>
                      </a: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r>
                        <a:rPr lang="en-AU" sz="2000" dirty="0" err="1"/>
                        <a:t>Cadangan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Beras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r>
                        <a:rPr lang="en-AU" sz="2000" dirty="0"/>
                        <a:t> </a:t>
                      </a:r>
                      <a:r>
                        <a:rPr lang="en-AU" sz="2000" b="1" dirty="0" err="1"/>
                        <a:t>Provinsi</a:t>
                      </a:r>
                      <a:r>
                        <a:rPr lang="en-AU" sz="2000" b="1" dirty="0"/>
                        <a:t> </a:t>
                      </a:r>
                      <a:r>
                        <a:rPr lang="id-ID" sz="2000" b="1" dirty="0"/>
                        <a:t>Sumatera Barat</a:t>
                      </a:r>
                      <a:endParaRPr lang="en-AU" sz="20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2000" baseline="0" dirty="0"/>
                        <a:t>= </a:t>
                      </a:r>
                      <a:r>
                        <a:rPr lang="id-ID" sz="2000" dirty="0"/>
                        <a:t>(</a:t>
                      </a:r>
                      <a:r>
                        <a:rPr lang="en-AU" sz="2000" dirty="0"/>
                        <a:t>0,5%</a:t>
                      </a:r>
                      <a:r>
                        <a:rPr lang="en-AU" sz="2000" baseline="0" dirty="0"/>
                        <a:t> x </a:t>
                      </a:r>
                      <a:r>
                        <a:rPr lang="id-ID" sz="2000" baseline="0" dirty="0"/>
                        <a:t> </a:t>
                      </a:r>
                      <a:r>
                        <a:rPr lang="id-ID" sz="2000" dirty="0"/>
                        <a:t>5.357.028 jiwa </a:t>
                      </a:r>
                      <a:r>
                        <a:rPr lang="en-AU" sz="2000" baseline="0" dirty="0"/>
                        <a:t>x </a:t>
                      </a:r>
                      <a:r>
                        <a:rPr lang="id-ID" sz="2000" baseline="0" dirty="0"/>
                        <a:t>109,8 </a:t>
                      </a:r>
                      <a:r>
                        <a:rPr lang="id-ID" sz="2000" dirty="0"/>
                        <a:t>kg/kap/tahun</a:t>
                      </a:r>
                      <a:r>
                        <a:rPr lang="en-AU" sz="2000" baseline="0" dirty="0"/>
                        <a:t>)/1000</a:t>
                      </a:r>
                      <a:endParaRPr lang="id-ID" sz="20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2000" baseline="0" dirty="0"/>
                        <a:t>= </a:t>
                      </a:r>
                      <a:r>
                        <a:rPr lang="id-ID" sz="2000" b="1" baseline="0" dirty="0"/>
                        <a:t>2.938 ton</a:t>
                      </a:r>
                      <a:endParaRPr lang="en-AU" sz="2000" b="1" dirty="0"/>
                    </a:p>
                  </a:txBody>
                  <a:tcPr marL="91449" marR="91449" marT="45714" marB="45714"/>
                </a:tc>
              </a:tr>
              <a:tr h="1228447">
                <a:tc>
                  <a:txBody>
                    <a:bodyPr/>
                    <a:lstStyle/>
                    <a:p>
                      <a:r>
                        <a:rPr lang="en-AU" sz="1800" dirty="0"/>
                        <a:t>2</a:t>
                      </a: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r>
                        <a:rPr lang="en-AU" sz="2000" dirty="0" err="1"/>
                        <a:t>Cadangan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Beras</a:t>
                      </a:r>
                      <a:r>
                        <a:rPr lang="en-AU" sz="2000" dirty="0"/>
                        <a:t> </a:t>
                      </a:r>
                      <a:r>
                        <a:rPr lang="en-AU" sz="2000" dirty="0" err="1"/>
                        <a:t>Pemerintah</a:t>
                      </a:r>
                      <a:r>
                        <a:rPr lang="en-AU" sz="2000" dirty="0"/>
                        <a:t> </a:t>
                      </a:r>
                      <a:r>
                        <a:rPr lang="en-AU" sz="2000" b="1" dirty="0" err="1"/>
                        <a:t>Provinsi</a:t>
                      </a:r>
                      <a:r>
                        <a:rPr lang="en-AU" sz="2000" b="1" dirty="0"/>
                        <a:t> </a:t>
                      </a:r>
                      <a:r>
                        <a:rPr lang="en-AU" sz="2000" dirty="0"/>
                        <a:t>(CBPP)</a:t>
                      </a:r>
                      <a:r>
                        <a:rPr lang="en-AU" sz="2000" baseline="0" dirty="0"/>
                        <a:t> </a:t>
                      </a:r>
                      <a:r>
                        <a:rPr lang="id-ID" sz="2000" b="1" dirty="0"/>
                        <a:t>Sumatera Barat</a:t>
                      </a:r>
                      <a:endParaRPr lang="en-AU" sz="20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= </a:t>
                      </a:r>
                      <a:r>
                        <a:rPr lang="en-AU" sz="2000" b="1" dirty="0"/>
                        <a:t>20% </a:t>
                      </a:r>
                      <a:r>
                        <a:rPr lang="en-AU" sz="2000" dirty="0"/>
                        <a:t>x</a:t>
                      </a:r>
                      <a:r>
                        <a:rPr lang="id-ID" sz="2000" baseline="0" dirty="0"/>
                        <a:t> </a:t>
                      </a:r>
                      <a:r>
                        <a:rPr lang="id-ID" sz="2000" b="0" baseline="0" dirty="0"/>
                        <a:t>2.938 </a:t>
                      </a:r>
                      <a:r>
                        <a:rPr lang="id-ID" sz="2000" baseline="0" dirty="0"/>
                        <a:t>ton</a:t>
                      </a:r>
                    </a:p>
                    <a:p>
                      <a:r>
                        <a:rPr lang="id-ID" sz="2000" baseline="0" dirty="0"/>
                        <a:t>= </a:t>
                      </a:r>
                      <a:r>
                        <a:rPr lang="id-ID" sz="2000" b="1" baseline="0" dirty="0"/>
                        <a:t>588 ton</a:t>
                      </a:r>
                      <a:endParaRPr lang="en-AU" sz="2000" b="1" dirty="0"/>
                    </a:p>
                  </a:txBody>
                  <a:tcPr marL="91449" marR="91449" marT="45714" marB="45714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0113" y="4618038"/>
            <a:ext cx="72596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Keterangan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∑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enduduk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Sumbar = 5.357.028 jiwa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d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onsumsi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beras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Prov. Sumbar= 109,8 kg/kap/tahun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6697" y="648866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3" t="53333" r="40318" b="21059"/>
          <a:stretch>
            <a:fillRect/>
          </a:stretch>
        </p:blipFill>
        <p:spPr bwMode="auto">
          <a:xfrm>
            <a:off x="431540" y="164161"/>
            <a:ext cx="1066333" cy="108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31540" y="219400"/>
            <a:ext cx="8280920" cy="864096"/>
          </a:xfrm>
        </p:spPr>
        <p:txBody>
          <a:bodyPr/>
          <a:lstStyle/>
          <a:p>
            <a:pPr algn="ctr" eaLnBrk="1" hangingPunct="1"/>
            <a:r>
              <a:rPr lang="id-ID" altLang="en-US" sz="2800" dirty="0"/>
              <a:t>     </a:t>
            </a:r>
            <a:r>
              <a:rPr lang="en-AU" altLang="en-US" sz="2800" dirty="0" err="1"/>
              <a:t>Simulasi</a:t>
            </a:r>
            <a:r>
              <a:rPr lang="en-AU" altLang="en-US" sz="2800" dirty="0"/>
              <a:t> </a:t>
            </a:r>
            <a:r>
              <a:rPr lang="en-AU" altLang="en-US" sz="2800" dirty="0" err="1"/>
              <a:t>Penghitungan</a:t>
            </a:r>
            <a:r>
              <a:rPr lang="en-AU" altLang="en-US" sz="2800" dirty="0"/>
              <a:t> </a:t>
            </a:r>
            <a:r>
              <a:rPr lang="en-AU" altLang="en-US" sz="2800" dirty="0" err="1"/>
              <a:t>Penetapan</a:t>
            </a:r>
            <a:r>
              <a:rPr lang="en-AU" altLang="en-US" sz="2800" dirty="0"/>
              <a:t> </a:t>
            </a:r>
            <a:r>
              <a:rPr lang="en-AU" altLang="en-US" sz="2800" dirty="0" err="1"/>
              <a:t>Jumlah</a:t>
            </a:r>
            <a:r>
              <a:rPr lang="en-AU" altLang="en-US" sz="2800" dirty="0"/>
              <a:t> </a:t>
            </a:r>
            <a:r>
              <a:rPr lang="id-ID" altLang="en-US" sz="2800" dirty="0"/>
              <a:t>CBPD </a:t>
            </a:r>
            <a:r>
              <a:rPr lang="id-ID" altLang="en-US" sz="2800" b="1" dirty="0"/>
              <a:t>Kabupaten</a:t>
            </a:r>
            <a:endParaRPr lang="en-AU" alt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3" y="1412776"/>
          <a:ext cx="8856983" cy="23971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5"/>
                <a:gridCol w="2592288"/>
                <a:gridCol w="5760640"/>
              </a:tblGrid>
              <a:tr h="342598">
                <a:tc>
                  <a:txBody>
                    <a:bodyPr/>
                    <a:lstStyle/>
                    <a:p>
                      <a:r>
                        <a:rPr lang="en-AU" sz="1800" dirty="0"/>
                        <a:t>No</a:t>
                      </a: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/>
                        <a:t>Keterangan</a:t>
                      </a:r>
                      <a:endParaRPr lang="en-A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/>
                        <a:t>Rumus</a:t>
                      </a:r>
                      <a:endParaRPr lang="en-AU" sz="1800" dirty="0"/>
                    </a:p>
                  </a:txBody>
                  <a:tcPr marL="91449" marR="91449" marT="45714" marB="45714"/>
                </a:tc>
              </a:tr>
              <a:tr h="1025554">
                <a:tc>
                  <a:txBody>
                    <a:bodyPr/>
                    <a:lstStyle/>
                    <a:p>
                      <a:r>
                        <a:rPr lang="id-ID" sz="1800" dirty="0"/>
                        <a:t>1</a:t>
                      </a:r>
                      <a:endParaRPr lang="en-A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r>
                        <a:rPr lang="en-AU" sz="2000" dirty="0" err="1"/>
                        <a:t>Cadangan</a:t>
                      </a:r>
                      <a:r>
                        <a:rPr lang="en-AU" sz="2000" baseline="0" dirty="0"/>
                        <a:t> </a:t>
                      </a:r>
                      <a:r>
                        <a:rPr lang="en-AU" sz="2000" baseline="0" dirty="0" err="1"/>
                        <a:t>Beras</a:t>
                      </a:r>
                      <a:r>
                        <a:rPr lang="en-AU" sz="2000" baseline="0" dirty="0"/>
                        <a:t> </a:t>
                      </a:r>
                      <a:r>
                        <a:rPr lang="en-AU" sz="2000" baseline="0" dirty="0" err="1"/>
                        <a:t>Pemerintah</a:t>
                      </a:r>
                      <a:r>
                        <a:rPr lang="en-AU" sz="2000" baseline="0" dirty="0"/>
                        <a:t> </a:t>
                      </a:r>
                      <a:endParaRPr lang="id-ID" sz="2000" baseline="0" dirty="0"/>
                    </a:p>
                    <a:p>
                      <a:r>
                        <a:rPr lang="en-AU" sz="2000" baseline="0" dirty="0" err="1"/>
                        <a:t>Kab</a:t>
                      </a:r>
                      <a:r>
                        <a:rPr lang="en-AU" sz="2000" baseline="0" dirty="0"/>
                        <a:t>/Kota “Y”</a:t>
                      </a:r>
                      <a:endParaRPr lang="en-AU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= 80%</a:t>
                      </a:r>
                      <a:r>
                        <a:rPr lang="en-AU" sz="2000" baseline="0" dirty="0"/>
                        <a:t> x </a:t>
                      </a:r>
                      <a:r>
                        <a:rPr lang="en-AU" sz="2000" baseline="0" dirty="0" err="1"/>
                        <a:t>cadangan</a:t>
                      </a:r>
                      <a:r>
                        <a:rPr lang="en-AU" sz="2000" baseline="0" dirty="0"/>
                        <a:t> </a:t>
                      </a:r>
                      <a:r>
                        <a:rPr lang="en-AU" sz="2000" baseline="0" dirty="0" err="1"/>
                        <a:t>beras</a:t>
                      </a:r>
                      <a:r>
                        <a:rPr lang="en-AU" sz="2000" baseline="0" dirty="0"/>
                        <a:t> total </a:t>
                      </a:r>
                      <a:r>
                        <a:rPr lang="en-AU" sz="2000" baseline="0" dirty="0" err="1"/>
                        <a:t>provinsi</a:t>
                      </a:r>
                      <a:r>
                        <a:rPr lang="en-AU" sz="2000" baseline="0" dirty="0"/>
                        <a:t> “X” x </a:t>
                      </a:r>
                      <a:r>
                        <a:rPr lang="en-AU" sz="2000" baseline="0" dirty="0" err="1"/>
                        <a:t>Rasio</a:t>
                      </a:r>
                      <a:r>
                        <a:rPr lang="en-AU" sz="2000" baseline="0" dirty="0"/>
                        <a:t> </a:t>
                      </a:r>
                      <a:r>
                        <a:rPr lang="en-AU" sz="2000" baseline="0" dirty="0" err="1"/>
                        <a:t>jumlah</a:t>
                      </a:r>
                      <a:r>
                        <a:rPr lang="en-AU" sz="2000" baseline="0" dirty="0"/>
                        <a:t> </a:t>
                      </a:r>
                      <a:r>
                        <a:rPr lang="en-AU" sz="2000" baseline="0" dirty="0" err="1"/>
                        <a:t>penduduk</a:t>
                      </a:r>
                      <a:r>
                        <a:rPr lang="en-AU" sz="2000" baseline="0" dirty="0"/>
                        <a:t> </a:t>
                      </a:r>
                      <a:r>
                        <a:rPr lang="en-AU" sz="2000" baseline="0" dirty="0" err="1"/>
                        <a:t>kab</a:t>
                      </a:r>
                      <a:r>
                        <a:rPr lang="en-AU" sz="2000" baseline="0" dirty="0"/>
                        <a:t>/</a:t>
                      </a:r>
                      <a:r>
                        <a:rPr lang="en-AU" sz="2000" baseline="0" dirty="0" err="1"/>
                        <a:t>kota</a:t>
                      </a:r>
                      <a:r>
                        <a:rPr lang="en-AU" sz="2000" baseline="0" dirty="0"/>
                        <a:t> “Y” </a:t>
                      </a:r>
                      <a:r>
                        <a:rPr lang="en-AU" sz="2000" baseline="0" dirty="0" err="1"/>
                        <a:t>terhadap</a:t>
                      </a:r>
                      <a:r>
                        <a:rPr lang="en-AU" sz="2000" baseline="0" dirty="0"/>
                        <a:t> </a:t>
                      </a:r>
                      <a:r>
                        <a:rPr lang="en-AU" sz="2000" baseline="0" dirty="0" err="1"/>
                        <a:t>jumlah</a:t>
                      </a:r>
                      <a:r>
                        <a:rPr lang="en-AU" sz="2000" baseline="0" dirty="0"/>
                        <a:t> </a:t>
                      </a:r>
                      <a:r>
                        <a:rPr lang="en-AU" sz="2000" baseline="0" dirty="0" err="1"/>
                        <a:t>penduduk</a:t>
                      </a:r>
                      <a:r>
                        <a:rPr lang="en-AU" sz="2000" baseline="0" dirty="0"/>
                        <a:t> </a:t>
                      </a:r>
                      <a:r>
                        <a:rPr lang="en-AU" sz="2000" baseline="0" dirty="0" err="1"/>
                        <a:t>Provinsi</a:t>
                      </a:r>
                      <a:r>
                        <a:rPr lang="en-AU" sz="2000" baseline="0" dirty="0"/>
                        <a:t> “X”</a:t>
                      </a:r>
                      <a:endParaRPr lang="en-AU" sz="2000" dirty="0"/>
                    </a:p>
                  </a:txBody>
                  <a:tcPr marL="91437" marR="91437" marT="45718" marB="45718"/>
                </a:tc>
              </a:tr>
              <a:tr h="986154">
                <a:tc>
                  <a:txBody>
                    <a:bodyPr/>
                    <a:lstStyle/>
                    <a:p>
                      <a:r>
                        <a:rPr lang="id-ID" sz="1800" dirty="0"/>
                        <a:t>2</a:t>
                      </a:r>
                      <a:endParaRPr lang="en-A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r>
                        <a:rPr lang="en-AU" sz="2000" b="1" dirty="0" err="1"/>
                        <a:t>Cadangan</a:t>
                      </a:r>
                      <a:r>
                        <a:rPr lang="en-AU" sz="2000" b="1" dirty="0"/>
                        <a:t> </a:t>
                      </a:r>
                      <a:r>
                        <a:rPr lang="en-AU" sz="2000" b="1" dirty="0" err="1"/>
                        <a:t>Beras</a:t>
                      </a:r>
                      <a:r>
                        <a:rPr lang="en-AU" sz="2000" b="1" dirty="0"/>
                        <a:t> Total K</a:t>
                      </a:r>
                      <a:r>
                        <a:rPr lang="id-ID" sz="2000" b="1" dirty="0"/>
                        <a:t>abupaten Y (DI SUMBAR)</a:t>
                      </a:r>
                      <a:endParaRPr lang="en-AU" sz="20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2000" b="1" baseline="0" dirty="0"/>
                        <a:t>= </a:t>
                      </a:r>
                      <a:r>
                        <a:rPr lang="id-ID" sz="2000" b="1" dirty="0"/>
                        <a:t>(80</a:t>
                      </a:r>
                      <a:r>
                        <a:rPr lang="en-AU" sz="2000" b="1" dirty="0"/>
                        <a:t>%</a:t>
                      </a:r>
                      <a:r>
                        <a:rPr lang="en-AU" sz="2000" b="1" baseline="0" dirty="0"/>
                        <a:t> x </a:t>
                      </a:r>
                      <a:r>
                        <a:rPr lang="id-ID" sz="2000" b="1" baseline="0" dirty="0"/>
                        <a:t> </a:t>
                      </a:r>
                      <a:r>
                        <a:rPr lang="id-ID" sz="2000" b="1" dirty="0"/>
                        <a:t>2.938 ton x 0,035)</a:t>
                      </a:r>
                      <a:endParaRPr lang="id-ID" sz="20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d-ID" sz="2000" b="1" baseline="0" dirty="0"/>
                        <a:t>=  82,2 ton</a:t>
                      </a:r>
                      <a:endParaRPr lang="en-AU" sz="2000" b="1" dirty="0"/>
                    </a:p>
                  </a:txBody>
                  <a:tcPr marL="91449" marR="91449" marT="45714" marB="45714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4365104"/>
            <a:ext cx="7920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Keterangan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∑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enduduk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Kabupaten Y = 188 633 jiwa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17474" y="3108960"/>
            <a:ext cx="653143" cy="1256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00520" y="4395881"/>
            <a:ext cx="373597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dirty="0"/>
              <a:t>Rasio penduduk</a:t>
            </a:r>
          </a:p>
          <a:p>
            <a:r>
              <a:rPr lang="id-ID" dirty="0"/>
              <a:t>Penduduk Kab Y : Penduduk  Prov 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2440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64" y="4904682"/>
            <a:ext cx="9525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800" b="1" dirty="0"/>
              <a:t>Peran BULOG Untuk CBP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7852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/>
              <a:t>Dalam Perpres 48/2016 terkait dengan Penugasan Perum BULOG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Rangka</a:t>
            </a:r>
            <a:r>
              <a:rPr lang="en-AU" dirty="0"/>
              <a:t> </a:t>
            </a:r>
            <a:r>
              <a:rPr lang="en-AU" dirty="0" err="1"/>
              <a:t>Ketahanan</a:t>
            </a:r>
            <a:r>
              <a:rPr lang="en-AU" dirty="0"/>
              <a:t> </a:t>
            </a:r>
            <a:r>
              <a:rPr lang="en-AU" dirty="0" err="1"/>
              <a:t>Pangan</a:t>
            </a:r>
            <a:endParaRPr lang="id-ID" dirty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rangka</a:t>
            </a:r>
            <a:r>
              <a:rPr lang="en-AU" sz="2400" dirty="0"/>
              <a:t> </a:t>
            </a:r>
            <a:r>
              <a:rPr lang="en-AU" sz="2400" dirty="0" err="1"/>
              <a:t>mewujudkan</a:t>
            </a:r>
            <a:r>
              <a:rPr lang="en-AU" sz="2400" dirty="0"/>
              <a:t> </a:t>
            </a:r>
            <a:r>
              <a:rPr lang="en-AU" sz="2400" dirty="0" err="1"/>
              <a:t>ketahanan</a:t>
            </a:r>
            <a:r>
              <a:rPr lang="en-AU" sz="2400" dirty="0"/>
              <a:t> </a:t>
            </a:r>
            <a:r>
              <a:rPr lang="en-AU" sz="2400" dirty="0" err="1"/>
              <a:t>pangan</a:t>
            </a:r>
            <a:r>
              <a:rPr lang="en-AU" sz="2400" dirty="0"/>
              <a:t> </a:t>
            </a:r>
            <a:r>
              <a:rPr lang="en-AU" sz="2400" dirty="0" err="1"/>
              <a:t>nasional</a:t>
            </a:r>
            <a:r>
              <a:rPr lang="en-AU" sz="2400" dirty="0"/>
              <a:t>, </a:t>
            </a:r>
            <a:r>
              <a:rPr lang="en-AU" sz="2400" dirty="0" err="1"/>
              <a:t>Pemerintah</a:t>
            </a:r>
            <a:r>
              <a:rPr lang="en-AU" sz="2400" dirty="0"/>
              <a:t> </a:t>
            </a:r>
            <a:r>
              <a:rPr lang="en-AU" sz="2400" dirty="0" err="1"/>
              <a:t>menugaskan</a:t>
            </a:r>
            <a:r>
              <a:rPr lang="en-AU" sz="2400" dirty="0"/>
              <a:t> </a:t>
            </a:r>
            <a:r>
              <a:rPr lang="en-AU" sz="2400" dirty="0" err="1"/>
              <a:t>badan</a:t>
            </a:r>
            <a:r>
              <a:rPr lang="en-AU" sz="2400" dirty="0"/>
              <a:t> </a:t>
            </a:r>
            <a:r>
              <a:rPr lang="en-AU" sz="2400" dirty="0" err="1"/>
              <a:t>usaha</a:t>
            </a:r>
            <a:r>
              <a:rPr lang="en-AU" sz="2400" dirty="0"/>
              <a:t> </a:t>
            </a:r>
            <a:r>
              <a:rPr lang="en-AU" sz="2400" dirty="0" err="1"/>
              <a:t>milik</a:t>
            </a:r>
            <a:r>
              <a:rPr lang="en-AU" sz="2400" dirty="0"/>
              <a:t> </a:t>
            </a:r>
            <a:r>
              <a:rPr lang="en-AU" sz="2400" dirty="0" err="1"/>
              <a:t>negara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menjaga</a:t>
            </a:r>
            <a:r>
              <a:rPr lang="en-AU" sz="2400" dirty="0"/>
              <a:t> </a:t>
            </a:r>
            <a:r>
              <a:rPr lang="en-AU" sz="2400" b="1" dirty="0" err="1"/>
              <a:t>ketersediaan</a:t>
            </a:r>
            <a:r>
              <a:rPr lang="en-AU" sz="2400" b="1" dirty="0"/>
              <a:t> </a:t>
            </a:r>
            <a:r>
              <a:rPr lang="en-AU" sz="2400" b="1" dirty="0" err="1"/>
              <a:t>pangan</a:t>
            </a:r>
            <a:r>
              <a:rPr lang="en-AU" sz="2400" b="1" dirty="0"/>
              <a:t> </a:t>
            </a:r>
            <a:r>
              <a:rPr lang="en-AU" sz="2400" b="1" dirty="0" err="1"/>
              <a:t>dan</a:t>
            </a:r>
            <a:r>
              <a:rPr lang="en-AU" sz="2400" b="1" dirty="0"/>
              <a:t> </a:t>
            </a:r>
            <a:r>
              <a:rPr lang="en-AU" sz="2400" b="1" dirty="0" err="1"/>
              <a:t>stabilisasi</a:t>
            </a:r>
            <a:r>
              <a:rPr lang="en-AU" sz="2400" b="1" dirty="0"/>
              <a:t> </a:t>
            </a:r>
            <a:r>
              <a:rPr lang="en-AU" sz="2400" b="1" dirty="0" err="1"/>
              <a:t>harga</a:t>
            </a:r>
            <a:r>
              <a:rPr lang="en-AU" sz="2400" b="1" dirty="0"/>
              <a:t> </a:t>
            </a:r>
            <a:r>
              <a:rPr lang="en-AU" sz="2400" b="1" dirty="0" err="1"/>
              <a:t>pangan</a:t>
            </a:r>
            <a:r>
              <a:rPr lang="en-AU" sz="2400" dirty="0"/>
              <a:t> </a:t>
            </a:r>
            <a:r>
              <a:rPr lang="en-AU" sz="2400" dirty="0" err="1"/>
              <a:t>pada</a:t>
            </a:r>
            <a:r>
              <a:rPr lang="en-AU" sz="2400" dirty="0"/>
              <a:t> </a:t>
            </a:r>
            <a:r>
              <a:rPr lang="en-AU" sz="2400" dirty="0" err="1"/>
              <a:t>tingkat</a:t>
            </a:r>
            <a:r>
              <a:rPr lang="en-AU" sz="2400" dirty="0"/>
              <a:t> </a:t>
            </a:r>
            <a:r>
              <a:rPr lang="en-AU" sz="2400" dirty="0" err="1"/>
              <a:t>konsumen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produse</a:t>
            </a:r>
            <a:r>
              <a:rPr lang="en-AU" sz="2400" dirty="0"/>
              <a:t> (</a:t>
            </a:r>
            <a:r>
              <a:rPr lang="en-AU" sz="2400" dirty="0" err="1"/>
              <a:t>Pasal</a:t>
            </a:r>
            <a:r>
              <a:rPr lang="en-AU" sz="2400" dirty="0"/>
              <a:t> 2)</a:t>
            </a:r>
            <a:r>
              <a:rPr lang="id-ID" sz="2400" dirty="0"/>
              <a:t>.</a:t>
            </a:r>
            <a:endParaRPr lang="en-AU" sz="2400" dirty="0"/>
          </a:p>
          <a:p>
            <a:pPr marL="0" indent="0" algn="just">
              <a:buNone/>
            </a:pPr>
            <a:r>
              <a:rPr lang="en-AU" sz="2400" dirty="0" err="1"/>
              <a:t>Perum</a:t>
            </a:r>
            <a:r>
              <a:rPr lang="en-AU" sz="2400" dirty="0"/>
              <a:t> BULOG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melaksanakan</a:t>
            </a:r>
            <a:r>
              <a:rPr lang="en-AU" sz="2400" dirty="0"/>
              <a:t> </a:t>
            </a:r>
            <a:r>
              <a:rPr lang="en-AU" sz="2400" dirty="0" err="1"/>
              <a:t>penugasan</a:t>
            </a:r>
            <a:r>
              <a:rPr lang="en-AU" sz="2400" dirty="0"/>
              <a:t> </a:t>
            </a:r>
            <a:r>
              <a:rPr lang="en-AU" sz="2400" dirty="0" err="1"/>
              <a:t>sebagaimana</a:t>
            </a:r>
            <a:r>
              <a:rPr lang="en-AU" sz="2400" dirty="0"/>
              <a:t> </a:t>
            </a:r>
            <a:r>
              <a:rPr lang="en-AU" sz="2400" dirty="0" err="1"/>
              <a:t>dimaksud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Pasal</a:t>
            </a:r>
            <a:r>
              <a:rPr lang="en-AU" sz="2400" dirty="0"/>
              <a:t> 2, </a:t>
            </a:r>
            <a:r>
              <a:rPr lang="en-AU" sz="2400" dirty="0" err="1"/>
              <a:t>pada</a:t>
            </a:r>
            <a:r>
              <a:rPr lang="en-AU" sz="2400" dirty="0"/>
              <a:t> point (b) </a:t>
            </a:r>
            <a:r>
              <a:rPr lang="en-AU" sz="2400" dirty="0" err="1"/>
              <a:t>Pengelolaan</a:t>
            </a:r>
            <a:r>
              <a:rPr lang="en-AU" sz="2400" dirty="0"/>
              <a:t> </a:t>
            </a:r>
            <a:r>
              <a:rPr lang="en-AU" sz="2400" dirty="0" err="1"/>
              <a:t>Cadangan</a:t>
            </a:r>
            <a:r>
              <a:rPr lang="en-AU" sz="2400" dirty="0"/>
              <a:t> </a:t>
            </a:r>
            <a:r>
              <a:rPr lang="en-AU" sz="2400" dirty="0" err="1"/>
              <a:t>Pangan</a:t>
            </a:r>
            <a:r>
              <a:rPr lang="en-AU" sz="2400" dirty="0"/>
              <a:t> </a:t>
            </a:r>
            <a:r>
              <a:rPr lang="en-AU" sz="2400" dirty="0" err="1"/>
              <a:t>Pemerintah</a:t>
            </a:r>
            <a:r>
              <a:rPr lang="en-AU" sz="2400" dirty="0"/>
              <a:t> (</a:t>
            </a:r>
            <a:r>
              <a:rPr lang="en-AU" sz="2400" dirty="0" err="1"/>
              <a:t>Pasal</a:t>
            </a:r>
            <a:r>
              <a:rPr lang="en-AU" sz="2400" dirty="0"/>
              <a:t> 3)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t>16</a:t>
            </a:fld>
            <a:endParaRPr lang="id-ID" altLang="id-ID"/>
          </a:p>
        </p:txBody>
      </p:sp>
      <p:pic>
        <p:nvPicPr>
          <p:cNvPr id="6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2754086"/>
            <a:ext cx="5381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300" y="-63500"/>
            <a:ext cx="2247900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25" y="5266532"/>
            <a:ext cx="565150" cy="565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50" y="5591573"/>
            <a:ext cx="412750" cy="412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1168400"/>
            <a:ext cx="7594600" cy="1292997"/>
          </a:xfrm>
        </p:spPr>
        <p:txBody>
          <a:bodyPr/>
          <a:lstStyle/>
          <a:p>
            <a:pPr algn="ctr"/>
            <a:r>
              <a:rPr lang="id-ID" dirty="0"/>
              <a:t>CADANGAN BERAS PEMERINTAH DAPAT JUGA DIPERGUNAKAN UNTUK BANTUAN SOSIAL (INTERNASIONAL)</a:t>
            </a:r>
          </a:p>
        </p:txBody>
      </p:sp>
      <p:pic>
        <p:nvPicPr>
          <p:cNvPr id="3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2299"/>
            <a:ext cx="5381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0877" y="3922238"/>
            <a:ext cx="45066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dirty="0"/>
              <a:t> APTERR</a:t>
            </a:r>
          </a:p>
          <a:p>
            <a:endParaRPr lang="id-ID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532440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0" y="909560"/>
            <a:ext cx="1514033" cy="15045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B05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143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143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143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14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14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14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14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14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14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  <a:defRPr/>
            </a:pPr>
            <a:r>
              <a:rPr kumimoji="0" lang="id-ID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SEKILAS TENTANG APTERR</a:t>
            </a:r>
            <a:endParaRPr kumimoji="0" lang="id-ID" altLang="id-ID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Slide Number Placeholder 17"/>
          <p:cNvSpPr txBox="1"/>
          <p:nvPr/>
        </p:nvSpPr>
        <p:spPr bwMode="auto">
          <a:xfrm>
            <a:off x="4579938" y="6308725"/>
            <a:ext cx="457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6" tIns="45610" rIns="91236" bIns="4561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89FFC5-5F22-475D-BD4E-54242A6FDCA2}" type="slidenum">
              <a:rPr kumimoji="0" lang="en-US" altLang="id-ID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18</a:t>
            </a:fld>
            <a:endParaRPr kumimoji="0" lang="en-US" altLang="id-ID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250825" y="908050"/>
            <a:ext cx="8642350" cy="20005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ASEAN </a:t>
            </a:r>
            <a:r>
              <a:rPr kumimoji="0" lang="id-ID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Plus Three Emergency Rice Reserve </a:t>
            </a:r>
            <a:r>
              <a:rPr kumimoji="0" lang="id-ID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(APTERR)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merupakan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s</a:t>
            </a:r>
            <a:r>
              <a:rPr kumimoji="0" lang="id-I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kema kerja sama regional yang bertujuan untuk memperkuat ketahanan pangan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di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kawasan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ASEAN+3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(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Jepang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, China dan Korea) </a:t>
            </a:r>
            <a:r>
              <a:rPr kumimoji="0" lang="id-I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yang mengalami kekurangan pangan akibat keadaan darurat karena bencana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alam</a:t>
            </a:r>
            <a:r>
              <a:rPr kumimoji="0" lang="id-I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atau sosial,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maupun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id-I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volatilitas harga yang memicu krisis pangan.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3463925"/>
            <a:ext cx="86756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 Hukum Pendirian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Kesepakatan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APTERR ditandatangani oleh Menteri Pertanian dan Kehutanan dari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negara anggota ASEAN Plus Three pada 7 Oktober 2011 di Jakarta, Indonesia.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 Hukum penetapan keanggotaan Indonesia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Indonesia telah meratifikasi </a:t>
            </a:r>
            <a:r>
              <a:rPr kumimoji="0" lang="id-ID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APTERR Agreement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tanggal 13 Juni 2012 dengan diterbitkan Peraturan Presiden Nomor 62 Tahun 2012 tentang Pengesahan </a:t>
            </a:r>
            <a:r>
              <a:rPr kumimoji="0" lang="id-ID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ASEAN Plus Three Emergency Rice Reserve Agreement.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3127375"/>
            <a:ext cx="5381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2440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21162" r="66669" b="53651"/>
          <a:stretch>
            <a:fillRect/>
          </a:stretch>
        </p:blipFill>
        <p:spPr bwMode="auto">
          <a:xfrm>
            <a:off x="5901011" y="1526999"/>
            <a:ext cx="1375429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3833"/>
            <a:ext cx="8152152" cy="1320800"/>
          </a:xfrm>
        </p:spPr>
        <p:txBody>
          <a:bodyPr/>
          <a:lstStyle/>
          <a:p>
            <a:r>
              <a:rPr lang="id-ID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CADANGAN PANGAN MASYARAKAT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2440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5" t="22221" r="38254" b="55132"/>
          <a:stretch>
            <a:fillRect/>
          </a:stretch>
        </p:blipFill>
        <p:spPr bwMode="auto">
          <a:xfrm>
            <a:off x="457201" y="1172190"/>
            <a:ext cx="1269999" cy="104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7" y="1886698"/>
            <a:ext cx="7515499" cy="866502"/>
          </a:xfrm>
        </p:spPr>
        <p:txBody>
          <a:bodyPr>
            <a:normAutofit fontScale="90000"/>
          </a:bodyPr>
          <a:lstStyle/>
          <a:p>
            <a:r>
              <a:rPr lang="id-ID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CADANGAN PANGAN PEMERINTAH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9143" y="62783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PENGERTIAN </a:t>
            </a:r>
            <a:r>
              <a:rPr lang="id-ID" sz="2400" dirty="0"/>
              <a:t>(UU Pangan No. 18/2012)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38075"/>
            <a:ext cx="6347714" cy="3880773"/>
          </a:xfrm>
        </p:spPr>
        <p:txBody>
          <a:bodyPr>
            <a:normAutofit/>
          </a:bodyPr>
          <a:lstStyle/>
          <a:p>
            <a:r>
              <a:rPr lang="id-ID" sz="2000" b="1" dirty="0"/>
              <a:t>Cadangan Pangan Masyarakat </a:t>
            </a:r>
            <a:r>
              <a:rPr lang="id-ID" sz="2000" dirty="0"/>
              <a:t>adalah persediaan Pangan yang dikuasai dan dikelola oleh masyarakat di tingkat pedagang, komunitas dan rumah tangga. </a:t>
            </a:r>
          </a:p>
        </p:txBody>
      </p:sp>
      <p:pic>
        <p:nvPicPr>
          <p:cNvPr id="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72" y="2832711"/>
            <a:ext cx="5381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9468" y="3578461"/>
            <a:ext cx="5766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Kegiatan yang dilaksanakan sebagai wujud cadangan pangan masyarakat adalah </a:t>
            </a:r>
            <a:r>
              <a:rPr lang="id-ID" sz="2000" b="1" dirty="0"/>
              <a:t>“Lumbung Pangan Masyarakat”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2440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/>
          <p:nvPr/>
        </p:nvGrpSpPr>
        <p:grpSpPr bwMode="auto">
          <a:xfrm>
            <a:off x="-26127" y="4206478"/>
            <a:ext cx="9144001" cy="2651522"/>
            <a:chOff x="-43542" y="2308805"/>
            <a:chExt cx="12192000" cy="4520167"/>
          </a:xfrm>
        </p:grpSpPr>
        <p:grpSp>
          <p:nvGrpSpPr>
            <p:cNvPr id="3075" name="Group 4"/>
            <p:cNvGrpSpPr/>
            <p:nvPr/>
          </p:nvGrpSpPr>
          <p:grpSpPr bwMode="auto">
            <a:xfrm>
              <a:off x="-43542" y="2308805"/>
              <a:ext cx="12192000" cy="4520167"/>
              <a:chOff x="2600325" y="1331993"/>
              <a:chExt cx="8443529" cy="4520167"/>
            </a:xfrm>
          </p:grpSpPr>
          <p:pic>
            <p:nvPicPr>
              <p:cNvPr id="3077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84" t="27826" r="14792" b="3696"/>
              <a:stretch>
                <a:fillRect/>
              </a:stretch>
            </p:blipFill>
            <p:spPr bwMode="auto">
              <a:xfrm>
                <a:off x="2644375" y="1514723"/>
                <a:ext cx="8399479" cy="4337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Freeform 3"/>
              <p:cNvSpPr/>
              <p:nvPr/>
            </p:nvSpPr>
            <p:spPr>
              <a:xfrm>
                <a:off x="2600325" y="1331993"/>
                <a:ext cx="8439131" cy="1374114"/>
              </a:xfrm>
              <a:custGeom>
                <a:avLst/>
                <a:gdLst>
                  <a:gd name="connsiteX0" fmla="*/ 190500 w 8439301"/>
                  <a:gd name="connsiteY0" fmla="*/ 611107 h 1373107"/>
                  <a:gd name="connsiteX1" fmla="*/ 228600 w 8439301"/>
                  <a:gd name="connsiteY1" fmla="*/ 563482 h 1373107"/>
                  <a:gd name="connsiteX2" fmla="*/ 238125 w 8439301"/>
                  <a:gd name="connsiteY2" fmla="*/ 534907 h 1373107"/>
                  <a:gd name="connsiteX3" fmla="*/ 257175 w 8439301"/>
                  <a:gd name="connsiteY3" fmla="*/ 506332 h 1373107"/>
                  <a:gd name="connsiteX4" fmla="*/ 285750 w 8439301"/>
                  <a:gd name="connsiteY4" fmla="*/ 401557 h 1373107"/>
                  <a:gd name="connsiteX5" fmla="*/ 295275 w 8439301"/>
                  <a:gd name="connsiteY5" fmla="*/ 372982 h 1373107"/>
                  <a:gd name="connsiteX6" fmla="*/ 323850 w 8439301"/>
                  <a:gd name="connsiteY6" fmla="*/ 353932 h 1373107"/>
                  <a:gd name="connsiteX7" fmla="*/ 361950 w 8439301"/>
                  <a:gd name="connsiteY7" fmla="*/ 344407 h 1373107"/>
                  <a:gd name="connsiteX8" fmla="*/ 390525 w 8439301"/>
                  <a:gd name="connsiteY8" fmla="*/ 353932 h 1373107"/>
                  <a:gd name="connsiteX9" fmla="*/ 419100 w 8439301"/>
                  <a:gd name="connsiteY9" fmla="*/ 334882 h 1373107"/>
                  <a:gd name="connsiteX10" fmla="*/ 428625 w 8439301"/>
                  <a:gd name="connsiteY10" fmla="*/ 363457 h 1373107"/>
                  <a:gd name="connsiteX11" fmla="*/ 438150 w 8439301"/>
                  <a:gd name="connsiteY11" fmla="*/ 430132 h 1373107"/>
                  <a:gd name="connsiteX12" fmla="*/ 447675 w 8439301"/>
                  <a:gd name="connsiteY12" fmla="*/ 458707 h 1373107"/>
                  <a:gd name="connsiteX13" fmla="*/ 466725 w 8439301"/>
                  <a:gd name="connsiteY13" fmla="*/ 534907 h 1373107"/>
                  <a:gd name="connsiteX14" fmla="*/ 485775 w 8439301"/>
                  <a:gd name="connsiteY14" fmla="*/ 601582 h 1373107"/>
                  <a:gd name="connsiteX15" fmla="*/ 476250 w 8439301"/>
                  <a:gd name="connsiteY15" fmla="*/ 668257 h 1373107"/>
                  <a:gd name="connsiteX16" fmla="*/ 495300 w 8439301"/>
                  <a:gd name="connsiteY16" fmla="*/ 592057 h 1373107"/>
                  <a:gd name="connsiteX17" fmla="*/ 523875 w 8439301"/>
                  <a:gd name="connsiteY17" fmla="*/ 601582 h 1373107"/>
                  <a:gd name="connsiteX18" fmla="*/ 533400 w 8439301"/>
                  <a:gd name="connsiteY18" fmla="*/ 630157 h 1373107"/>
                  <a:gd name="connsiteX19" fmla="*/ 561975 w 8439301"/>
                  <a:gd name="connsiteY19" fmla="*/ 687307 h 1373107"/>
                  <a:gd name="connsiteX20" fmla="*/ 571500 w 8439301"/>
                  <a:gd name="connsiteY20" fmla="*/ 782557 h 1373107"/>
                  <a:gd name="connsiteX21" fmla="*/ 581025 w 8439301"/>
                  <a:gd name="connsiteY21" fmla="*/ 811132 h 1373107"/>
                  <a:gd name="connsiteX22" fmla="*/ 590550 w 8439301"/>
                  <a:gd name="connsiteY22" fmla="*/ 934957 h 1373107"/>
                  <a:gd name="connsiteX23" fmla="*/ 628650 w 8439301"/>
                  <a:gd name="connsiteY23" fmla="*/ 992107 h 1373107"/>
                  <a:gd name="connsiteX24" fmla="*/ 638175 w 8439301"/>
                  <a:gd name="connsiteY24" fmla="*/ 1030207 h 1373107"/>
                  <a:gd name="connsiteX25" fmla="*/ 619125 w 8439301"/>
                  <a:gd name="connsiteY25" fmla="*/ 1096882 h 1373107"/>
                  <a:gd name="connsiteX26" fmla="*/ 600075 w 8439301"/>
                  <a:gd name="connsiteY26" fmla="*/ 1125457 h 1373107"/>
                  <a:gd name="connsiteX27" fmla="*/ 590550 w 8439301"/>
                  <a:gd name="connsiteY27" fmla="*/ 1154032 h 1373107"/>
                  <a:gd name="connsiteX28" fmla="*/ 533400 w 8439301"/>
                  <a:gd name="connsiteY28" fmla="*/ 1211182 h 1373107"/>
                  <a:gd name="connsiteX29" fmla="*/ 504825 w 8439301"/>
                  <a:gd name="connsiteY29" fmla="*/ 1239757 h 1373107"/>
                  <a:gd name="connsiteX30" fmla="*/ 438150 w 8439301"/>
                  <a:gd name="connsiteY30" fmla="*/ 1249282 h 1373107"/>
                  <a:gd name="connsiteX31" fmla="*/ 447675 w 8439301"/>
                  <a:gd name="connsiteY31" fmla="*/ 1287382 h 1373107"/>
                  <a:gd name="connsiteX32" fmla="*/ 504825 w 8439301"/>
                  <a:gd name="connsiteY32" fmla="*/ 1268332 h 1373107"/>
                  <a:gd name="connsiteX33" fmla="*/ 590550 w 8439301"/>
                  <a:gd name="connsiteY33" fmla="*/ 1306432 h 1373107"/>
                  <a:gd name="connsiteX34" fmla="*/ 619125 w 8439301"/>
                  <a:gd name="connsiteY34" fmla="*/ 1287382 h 1373107"/>
                  <a:gd name="connsiteX35" fmla="*/ 752475 w 8439301"/>
                  <a:gd name="connsiteY35" fmla="*/ 1296907 h 1373107"/>
                  <a:gd name="connsiteX36" fmla="*/ 1028700 w 8439301"/>
                  <a:gd name="connsiteY36" fmla="*/ 1287382 h 1373107"/>
                  <a:gd name="connsiteX37" fmla="*/ 1104900 w 8439301"/>
                  <a:gd name="connsiteY37" fmla="*/ 1277857 h 1373107"/>
                  <a:gd name="connsiteX38" fmla="*/ 1076325 w 8439301"/>
                  <a:gd name="connsiteY38" fmla="*/ 1268332 h 1373107"/>
                  <a:gd name="connsiteX39" fmla="*/ 1009650 w 8439301"/>
                  <a:gd name="connsiteY39" fmla="*/ 1230232 h 1373107"/>
                  <a:gd name="connsiteX40" fmla="*/ 971550 w 8439301"/>
                  <a:gd name="connsiteY40" fmla="*/ 1154032 h 1373107"/>
                  <a:gd name="connsiteX41" fmla="*/ 952500 w 8439301"/>
                  <a:gd name="connsiteY41" fmla="*/ 1096882 h 1373107"/>
                  <a:gd name="connsiteX42" fmla="*/ 962025 w 8439301"/>
                  <a:gd name="connsiteY42" fmla="*/ 934957 h 1373107"/>
                  <a:gd name="connsiteX43" fmla="*/ 990600 w 8439301"/>
                  <a:gd name="connsiteY43" fmla="*/ 954007 h 1373107"/>
                  <a:gd name="connsiteX44" fmla="*/ 1009650 w 8439301"/>
                  <a:gd name="connsiteY44" fmla="*/ 925432 h 1373107"/>
                  <a:gd name="connsiteX45" fmla="*/ 1019175 w 8439301"/>
                  <a:gd name="connsiteY45" fmla="*/ 687307 h 1373107"/>
                  <a:gd name="connsiteX46" fmla="*/ 1057275 w 8439301"/>
                  <a:gd name="connsiteY46" fmla="*/ 630157 h 1373107"/>
                  <a:gd name="connsiteX47" fmla="*/ 1095375 w 8439301"/>
                  <a:gd name="connsiteY47" fmla="*/ 620632 h 1373107"/>
                  <a:gd name="connsiteX48" fmla="*/ 1143000 w 8439301"/>
                  <a:gd name="connsiteY48" fmla="*/ 534907 h 1373107"/>
                  <a:gd name="connsiteX49" fmla="*/ 1181100 w 8439301"/>
                  <a:gd name="connsiteY49" fmla="*/ 458707 h 1373107"/>
                  <a:gd name="connsiteX50" fmla="*/ 1238250 w 8439301"/>
                  <a:gd name="connsiteY50" fmla="*/ 430132 h 1373107"/>
                  <a:gd name="connsiteX51" fmla="*/ 1266825 w 8439301"/>
                  <a:gd name="connsiteY51" fmla="*/ 420607 h 1373107"/>
                  <a:gd name="connsiteX52" fmla="*/ 1285875 w 8439301"/>
                  <a:gd name="connsiteY52" fmla="*/ 582532 h 1373107"/>
                  <a:gd name="connsiteX53" fmla="*/ 1304925 w 8439301"/>
                  <a:gd name="connsiteY53" fmla="*/ 639682 h 1373107"/>
                  <a:gd name="connsiteX54" fmla="*/ 1323975 w 8439301"/>
                  <a:gd name="connsiteY54" fmla="*/ 753982 h 1373107"/>
                  <a:gd name="connsiteX55" fmla="*/ 1362075 w 8439301"/>
                  <a:gd name="connsiteY55" fmla="*/ 763507 h 1373107"/>
                  <a:gd name="connsiteX56" fmla="*/ 1352550 w 8439301"/>
                  <a:gd name="connsiteY56" fmla="*/ 801607 h 1373107"/>
                  <a:gd name="connsiteX57" fmla="*/ 1381125 w 8439301"/>
                  <a:gd name="connsiteY57" fmla="*/ 944482 h 1373107"/>
                  <a:gd name="connsiteX58" fmla="*/ 1409700 w 8439301"/>
                  <a:gd name="connsiteY58" fmla="*/ 963532 h 1373107"/>
                  <a:gd name="connsiteX59" fmla="*/ 1428750 w 8439301"/>
                  <a:gd name="connsiteY59" fmla="*/ 992107 h 1373107"/>
                  <a:gd name="connsiteX60" fmla="*/ 1438275 w 8439301"/>
                  <a:gd name="connsiteY60" fmla="*/ 1020682 h 1373107"/>
                  <a:gd name="connsiteX61" fmla="*/ 1476375 w 8439301"/>
                  <a:gd name="connsiteY61" fmla="*/ 1011157 h 1373107"/>
                  <a:gd name="connsiteX62" fmla="*/ 1485900 w 8439301"/>
                  <a:gd name="connsiteY62" fmla="*/ 1039732 h 1373107"/>
                  <a:gd name="connsiteX63" fmla="*/ 1457325 w 8439301"/>
                  <a:gd name="connsiteY63" fmla="*/ 1058782 h 1373107"/>
                  <a:gd name="connsiteX64" fmla="*/ 1438275 w 8439301"/>
                  <a:gd name="connsiteY64" fmla="*/ 1115932 h 1373107"/>
                  <a:gd name="connsiteX65" fmla="*/ 1390650 w 8439301"/>
                  <a:gd name="connsiteY65" fmla="*/ 1173082 h 1373107"/>
                  <a:gd name="connsiteX66" fmla="*/ 1352550 w 8439301"/>
                  <a:gd name="connsiteY66" fmla="*/ 1220707 h 1373107"/>
                  <a:gd name="connsiteX67" fmla="*/ 1314450 w 8439301"/>
                  <a:gd name="connsiteY67" fmla="*/ 1239757 h 1373107"/>
                  <a:gd name="connsiteX68" fmla="*/ 1257300 w 8439301"/>
                  <a:gd name="connsiteY68" fmla="*/ 1258807 h 1373107"/>
                  <a:gd name="connsiteX69" fmla="*/ 1295400 w 8439301"/>
                  <a:gd name="connsiteY69" fmla="*/ 1268332 h 1373107"/>
                  <a:gd name="connsiteX70" fmla="*/ 1323975 w 8439301"/>
                  <a:gd name="connsiteY70" fmla="*/ 1287382 h 1373107"/>
                  <a:gd name="connsiteX71" fmla="*/ 1590675 w 8439301"/>
                  <a:gd name="connsiteY71" fmla="*/ 1296907 h 1373107"/>
                  <a:gd name="connsiteX72" fmla="*/ 1733550 w 8439301"/>
                  <a:gd name="connsiteY72" fmla="*/ 1306432 h 1373107"/>
                  <a:gd name="connsiteX73" fmla="*/ 1790700 w 8439301"/>
                  <a:gd name="connsiteY73" fmla="*/ 1315957 h 1373107"/>
                  <a:gd name="connsiteX74" fmla="*/ 1828800 w 8439301"/>
                  <a:gd name="connsiteY74" fmla="*/ 1325482 h 1373107"/>
                  <a:gd name="connsiteX75" fmla="*/ 1943100 w 8439301"/>
                  <a:gd name="connsiteY75" fmla="*/ 1315957 h 1373107"/>
                  <a:gd name="connsiteX76" fmla="*/ 1971675 w 8439301"/>
                  <a:gd name="connsiteY76" fmla="*/ 1296907 h 1373107"/>
                  <a:gd name="connsiteX77" fmla="*/ 2009775 w 8439301"/>
                  <a:gd name="connsiteY77" fmla="*/ 1287382 h 1373107"/>
                  <a:gd name="connsiteX78" fmla="*/ 2295525 w 8439301"/>
                  <a:gd name="connsiteY78" fmla="*/ 1296907 h 1373107"/>
                  <a:gd name="connsiteX79" fmla="*/ 2628900 w 8439301"/>
                  <a:gd name="connsiteY79" fmla="*/ 1306432 h 1373107"/>
                  <a:gd name="connsiteX80" fmla="*/ 2676525 w 8439301"/>
                  <a:gd name="connsiteY80" fmla="*/ 1315957 h 1373107"/>
                  <a:gd name="connsiteX81" fmla="*/ 2705100 w 8439301"/>
                  <a:gd name="connsiteY81" fmla="*/ 1325482 h 1373107"/>
                  <a:gd name="connsiteX82" fmla="*/ 2895600 w 8439301"/>
                  <a:gd name="connsiteY82" fmla="*/ 1344532 h 1373107"/>
                  <a:gd name="connsiteX83" fmla="*/ 3124200 w 8439301"/>
                  <a:gd name="connsiteY83" fmla="*/ 1363582 h 1373107"/>
                  <a:gd name="connsiteX84" fmla="*/ 3190875 w 8439301"/>
                  <a:gd name="connsiteY84" fmla="*/ 1373107 h 1373107"/>
                  <a:gd name="connsiteX85" fmla="*/ 3248025 w 8439301"/>
                  <a:gd name="connsiteY85" fmla="*/ 1363582 h 1373107"/>
                  <a:gd name="connsiteX86" fmla="*/ 3305175 w 8439301"/>
                  <a:gd name="connsiteY86" fmla="*/ 1325482 h 1373107"/>
                  <a:gd name="connsiteX87" fmla="*/ 3333750 w 8439301"/>
                  <a:gd name="connsiteY87" fmla="*/ 1315957 h 1373107"/>
                  <a:gd name="connsiteX88" fmla="*/ 3390900 w 8439301"/>
                  <a:gd name="connsiteY88" fmla="*/ 1287382 h 1373107"/>
                  <a:gd name="connsiteX89" fmla="*/ 3409950 w 8439301"/>
                  <a:gd name="connsiteY89" fmla="*/ 1258807 h 1373107"/>
                  <a:gd name="connsiteX90" fmla="*/ 3467100 w 8439301"/>
                  <a:gd name="connsiteY90" fmla="*/ 1239757 h 1373107"/>
                  <a:gd name="connsiteX91" fmla="*/ 3495675 w 8439301"/>
                  <a:gd name="connsiteY91" fmla="*/ 1230232 h 1373107"/>
                  <a:gd name="connsiteX92" fmla="*/ 3552825 w 8439301"/>
                  <a:gd name="connsiteY92" fmla="*/ 1201657 h 1373107"/>
                  <a:gd name="connsiteX93" fmla="*/ 3667125 w 8439301"/>
                  <a:gd name="connsiteY93" fmla="*/ 1211182 h 1373107"/>
                  <a:gd name="connsiteX94" fmla="*/ 3724275 w 8439301"/>
                  <a:gd name="connsiteY94" fmla="*/ 1220707 h 1373107"/>
                  <a:gd name="connsiteX95" fmla="*/ 3876675 w 8439301"/>
                  <a:gd name="connsiteY95" fmla="*/ 1239757 h 1373107"/>
                  <a:gd name="connsiteX96" fmla="*/ 4114800 w 8439301"/>
                  <a:gd name="connsiteY96" fmla="*/ 1258807 h 1373107"/>
                  <a:gd name="connsiteX97" fmla="*/ 4152900 w 8439301"/>
                  <a:gd name="connsiteY97" fmla="*/ 1268332 h 1373107"/>
                  <a:gd name="connsiteX98" fmla="*/ 4181475 w 8439301"/>
                  <a:gd name="connsiteY98" fmla="*/ 1277857 h 1373107"/>
                  <a:gd name="connsiteX99" fmla="*/ 4229100 w 8439301"/>
                  <a:gd name="connsiteY99" fmla="*/ 1268332 h 1373107"/>
                  <a:gd name="connsiteX100" fmla="*/ 4219575 w 8439301"/>
                  <a:gd name="connsiteY100" fmla="*/ 1106407 h 1373107"/>
                  <a:gd name="connsiteX101" fmla="*/ 4276725 w 8439301"/>
                  <a:gd name="connsiteY101" fmla="*/ 1049257 h 1373107"/>
                  <a:gd name="connsiteX102" fmla="*/ 4267200 w 8439301"/>
                  <a:gd name="connsiteY102" fmla="*/ 1011157 h 1373107"/>
                  <a:gd name="connsiteX103" fmla="*/ 4286250 w 8439301"/>
                  <a:gd name="connsiteY103" fmla="*/ 887332 h 1373107"/>
                  <a:gd name="connsiteX104" fmla="*/ 4305300 w 8439301"/>
                  <a:gd name="connsiteY104" fmla="*/ 858757 h 1373107"/>
                  <a:gd name="connsiteX105" fmla="*/ 4333875 w 8439301"/>
                  <a:gd name="connsiteY105" fmla="*/ 830182 h 1373107"/>
                  <a:gd name="connsiteX106" fmla="*/ 4362450 w 8439301"/>
                  <a:gd name="connsiteY106" fmla="*/ 734932 h 1373107"/>
                  <a:gd name="connsiteX107" fmla="*/ 4371975 w 8439301"/>
                  <a:gd name="connsiteY107" fmla="*/ 658732 h 1373107"/>
                  <a:gd name="connsiteX108" fmla="*/ 4391025 w 8439301"/>
                  <a:gd name="connsiteY108" fmla="*/ 630157 h 1373107"/>
                  <a:gd name="connsiteX109" fmla="*/ 4400550 w 8439301"/>
                  <a:gd name="connsiteY109" fmla="*/ 601582 h 1373107"/>
                  <a:gd name="connsiteX110" fmla="*/ 4448175 w 8439301"/>
                  <a:gd name="connsiteY110" fmla="*/ 534907 h 1373107"/>
                  <a:gd name="connsiteX111" fmla="*/ 4505325 w 8439301"/>
                  <a:gd name="connsiteY111" fmla="*/ 573007 h 1373107"/>
                  <a:gd name="connsiteX112" fmla="*/ 4495800 w 8439301"/>
                  <a:gd name="connsiteY112" fmla="*/ 611107 h 1373107"/>
                  <a:gd name="connsiteX113" fmla="*/ 4505325 w 8439301"/>
                  <a:gd name="connsiteY113" fmla="*/ 715882 h 1373107"/>
                  <a:gd name="connsiteX114" fmla="*/ 4524375 w 8439301"/>
                  <a:gd name="connsiteY114" fmla="*/ 782557 h 1373107"/>
                  <a:gd name="connsiteX115" fmla="*/ 4543425 w 8439301"/>
                  <a:gd name="connsiteY115" fmla="*/ 849232 h 1373107"/>
                  <a:gd name="connsiteX116" fmla="*/ 4552950 w 8439301"/>
                  <a:gd name="connsiteY116" fmla="*/ 811132 h 1373107"/>
                  <a:gd name="connsiteX117" fmla="*/ 4581525 w 8439301"/>
                  <a:gd name="connsiteY117" fmla="*/ 792082 h 1373107"/>
                  <a:gd name="connsiteX118" fmla="*/ 4600575 w 8439301"/>
                  <a:gd name="connsiteY118" fmla="*/ 973057 h 1373107"/>
                  <a:gd name="connsiteX119" fmla="*/ 4619625 w 8439301"/>
                  <a:gd name="connsiteY119" fmla="*/ 1049257 h 1373107"/>
                  <a:gd name="connsiteX120" fmla="*/ 4629150 w 8439301"/>
                  <a:gd name="connsiteY120" fmla="*/ 1020682 h 1373107"/>
                  <a:gd name="connsiteX121" fmla="*/ 4638675 w 8439301"/>
                  <a:gd name="connsiteY121" fmla="*/ 963532 h 1373107"/>
                  <a:gd name="connsiteX122" fmla="*/ 4657725 w 8439301"/>
                  <a:gd name="connsiteY122" fmla="*/ 915907 h 1373107"/>
                  <a:gd name="connsiteX123" fmla="*/ 4667250 w 8439301"/>
                  <a:gd name="connsiteY123" fmla="*/ 877807 h 1373107"/>
                  <a:gd name="connsiteX124" fmla="*/ 4676775 w 8439301"/>
                  <a:gd name="connsiteY124" fmla="*/ 773032 h 1373107"/>
                  <a:gd name="connsiteX125" fmla="*/ 4695825 w 8439301"/>
                  <a:gd name="connsiteY125" fmla="*/ 744457 h 1373107"/>
                  <a:gd name="connsiteX126" fmla="*/ 4724400 w 8439301"/>
                  <a:gd name="connsiteY126" fmla="*/ 715882 h 1373107"/>
                  <a:gd name="connsiteX127" fmla="*/ 4752975 w 8439301"/>
                  <a:gd name="connsiteY127" fmla="*/ 706357 h 1373107"/>
                  <a:gd name="connsiteX128" fmla="*/ 4810125 w 8439301"/>
                  <a:gd name="connsiteY128" fmla="*/ 696832 h 1373107"/>
                  <a:gd name="connsiteX129" fmla="*/ 4857750 w 8439301"/>
                  <a:gd name="connsiteY129" fmla="*/ 687307 h 1373107"/>
                  <a:gd name="connsiteX130" fmla="*/ 5067300 w 8439301"/>
                  <a:gd name="connsiteY130" fmla="*/ 696832 h 1373107"/>
                  <a:gd name="connsiteX131" fmla="*/ 5105400 w 8439301"/>
                  <a:gd name="connsiteY131" fmla="*/ 753982 h 1373107"/>
                  <a:gd name="connsiteX132" fmla="*/ 5191125 w 8439301"/>
                  <a:gd name="connsiteY132" fmla="*/ 792082 h 1373107"/>
                  <a:gd name="connsiteX133" fmla="*/ 5229225 w 8439301"/>
                  <a:gd name="connsiteY133" fmla="*/ 877807 h 1373107"/>
                  <a:gd name="connsiteX134" fmla="*/ 5238750 w 8439301"/>
                  <a:gd name="connsiteY134" fmla="*/ 906382 h 1373107"/>
                  <a:gd name="connsiteX135" fmla="*/ 5229225 w 8439301"/>
                  <a:gd name="connsiteY135" fmla="*/ 1049257 h 1373107"/>
                  <a:gd name="connsiteX136" fmla="*/ 5229225 w 8439301"/>
                  <a:gd name="connsiteY136" fmla="*/ 1106407 h 1373107"/>
                  <a:gd name="connsiteX137" fmla="*/ 5248275 w 8439301"/>
                  <a:gd name="connsiteY137" fmla="*/ 1077832 h 1373107"/>
                  <a:gd name="connsiteX138" fmla="*/ 5334000 w 8439301"/>
                  <a:gd name="connsiteY138" fmla="*/ 1030207 h 1373107"/>
                  <a:gd name="connsiteX139" fmla="*/ 5343525 w 8439301"/>
                  <a:gd name="connsiteY139" fmla="*/ 992107 h 1373107"/>
                  <a:gd name="connsiteX140" fmla="*/ 5400675 w 8439301"/>
                  <a:gd name="connsiteY140" fmla="*/ 963532 h 1373107"/>
                  <a:gd name="connsiteX141" fmla="*/ 5476875 w 8439301"/>
                  <a:gd name="connsiteY141" fmla="*/ 973057 h 1373107"/>
                  <a:gd name="connsiteX142" fmla="*/ 5495925 w 8439301"/>
                  <a:gd name="connsiteY142" fmla="*/ 1030207 h 1373107"/>
                  <a:gd name="connsiteX143" fmla="*/ 5534025 w 8439301"/>
                  <a:gd name="connsiteY143" fmla="*/ 1011157 h 1373107"/>
                  <a:gd name="connsiteX144" fmla="*/ 5572125 w 8439301"/>
                  <a:gd name="connsiteY144" fmla="*/ 954007 h 1373107"/>
                  <a:gd name="connsiteX145" fmla="*/ 5581650 w 8439301"/>
                  <a:gd name="connsiteY145" fmla="*/ 896857 h 1373107"/>
                  <a:gd name="connsiteX146" fmla="*/ 5610225 w 8439301"/>
                  <a:gd name="connsiteY146" fmla="*/ 906382 h 1373107"/>
                  <a:gd name="connsiteX147" fmla="*/ 5648325 w 8439301"/>
                  <a:gd name="connsiteY147" fmla="*/ 868282 h 1373107"/>
                  <a:gd name="connsiteX148" fmla="*/ 5676900 w 8439301"/>
                  <a:gd name="connsiteY148" fmla="*/ 849232 h 1373107"/>
                  <a:gd name="connsiteX149" fmla="*/ 5705475 w 8439301"/>
                  <a:gd name="connsiteY149" fmla="*/ 811132 h 1373107"/>
                  <a:gd name="connsiteX150" fmla="*/ 5734050 w 8439301"/>
                  <a:gd name="connsiteY150" fmla="*/ 782557 h 1373107"/>
                  <a:gd name="connsiteX151" fmla="*/ 5772150 w 8439301"/>
                  <a:gd name="connsiteY151" fmla="*/ 868282 h 1373107"/>
                  <a:gd name="connsiteX152" fmla="*/ 5781675 w 8439301"/>
                  <a:gd name="connsiteY152" fmla="*/ 896857 h 1373107"/>
                  <a:gd name="connsiteX153" fmla="*/ 5810250 w 8439301"/>
                  <a:gd name="connsiteY153" fmla="*/ 915907 h 1373107"/>
                  <a:gd name="connsiteX154" fmla="*/ 5876925 w 8439301"/>
                  <a:gd name="connsiteY154" fmla="*/ 677782 h 1373107"/>
                  <a:gd name="connsiteX155" fmla="*/ 5934075 w 8439301"/>
                  <a:gd name="connsiteY155" fmla="*/ 668257 h 1373107"/>
                  <a:gd name="connsiteX156" fmla="*/ 5972175 w 8439301"/>
                  <a:gd name="connsiteY156" fmla="*/ 611107 h 1373107"/>
                  <a:gd name="connsiteX157" fmla="*/ 5991225 w 8439301"/>
                  <a:gd name="connsiteY157" fmla="*/ 582532 h 1373107"/>
                  <a:gd name="connsiteX158" fmla="*/ 6019800 w 8439301"/>
                  <a:gd name="connsiteY158" fmla="*/ 592057 h 1373107"/>
                  <a:gd name="connsiteX159" fmla="*/ 6029325 w 8439301"/>
                  <a:gd name="connsiteY159" fmla="*/ 620632 h 1373107"/>
                  <a:gd name="connsiteX160" fmla="*/ 6038850 w 8439301"/>
                  <a:gd name="connsiteY160" fmla="*/ 668257 h 1373107"/>
                  <a:gd name="connsiteX161" fmla="*/ 6057900 w 8439301"/>
                  <a:gd name="connsiteY161" fmla="*/ 725407 h 1373107"/>
                  <a:gd name="connsiteX162" fmla="*/ 6067425 w 8439301"/>
                  <a:gd name="connsiteY162" fmla="*/ 753982 h 1373107"/>
                  <a:gd name="connsiteX163" fmla="*/ 6105525 w 8439301"/>
                  <a:gd name="connsiteY163" fmla="*/ 696832 h 1373107"/>
                  <a:gd name="connsiteX164" fmla="*/ 6124575 w 8439301"/>
                  <a:gd name="connsiteY164" fmla="*/ 668257 h 1373107"/>
                  <a:gd name="connsiteX165" fmla="*/ 6191250 w 8439301"/>
                  <a:gd name="connsiteY165" fmla="*/ 687307 h 1373107"/>
                  <a:gd name="connsiteX166" fmla="*/ 6219825 w 8439301"/>
                  <a:gd name="connsiteY166" fmla="*/ 706357 h 1373107"/>
                  <a:gd name="connsiteX167" fmla="*/ 6229350 w 8439301"/>
                  <a:gd name="connsiteY167" fmla="*/ 668257 h 1373107"/>
                  <a:gd name="connsiteX168" fmla="*/ 6276975 w 8439301"/>
                  <a:gd name="connsiteY168" fmla="*/ 611107 h 1373107"/>
                  <a:gd name="connsiteX169" fmla="*/ 6305550 w 8439301"/>
                  <a:gd name="connsiteY169" fmla="*/ 601582 h 1373107"/>
                  <a:gd name="connsiteX170" fmla="*/ 6362700 w 8439301"/>
                  <a:gd name="connsiteY170" fmla="*/ 715882 h 1373107"/>
                  <a:gd name="connsiteX171" fmla="*/ 6372225 w 8439301"/>
                  <a:gd name="connsiteY171" fmla="*/ 744457 h 1373107"/>
                  <a:gd name="connsiteX172" fmla="*/ 6381750 w 8439301"/>
                  <a:gd name="connsiteY172" fmla="*/ 715882 h 1373107"/>
                  <a:gd name="connsiteX173" fmla="*/ 6410325 w 8439301"/>
                  <a:gd name="connsiteY173" fmla="*/ 592057 h 1373107"/>
                  <a:gd name="connsiteX174" fmla="*/ 6419850 w 8439301"/>
                  <a:gd name="connsiteY174" fmla="*/ 553957 h 1373107"/>
                  <a:gd name="connsiteX175" fmla="*/ 6438900 w 8439301"/>
                  <a:gd name="connsiteY175" fmla="*/ 525382 h 1373107"/>
                  <a:gd name="connsiteX176" fmla="*/ 6457950 w 8439301"/>
                  <a:gd name="connsiteY176" fmla="*/ 553957 h 1373107"/>
                  <a:gd name="connsiteX177" fmla="*/ 6467475 w 8439301"/>
                  <a:gd name="connsiteY177" fmla="*/ 525382 h 1373107"/>
                  <a:gd name="connsiteX178" fmla="*/ 6524625 w 8439301"/>
                  <a:gd name="connsiteY178" fmla="*/ 458707 h 1373107"/>
                  <a:gd name="connsiteX179" fmla="*/ 6553200 w 8439301"/>
                  <a:gd name="connsiteY179" fmla="*/ 392032 h 1373107"/>
                  <a:gd name="connsiteX180" fmla="*/ 6581775 w 8439301"/>
                  <a:gd name="connsiteY180" fmla="*/ 401557 h 1373107"/>
                  <a:gd name="connsiteX181" fmla="*/ 6600825 w 8439301"/>
                  <a:gd name="connsiteY181" fmla="*/ 458707 h 1373107"/>
                  <a:gd name="connsiteX182" fmla="*/ 6610350 w 8439301"/>
                  <a:gd name="connsiteY182" fmla="*/ 515857 h 1373107"/>
                  <a:gd name="connsiteX183" fmla="*/ 6638925 w 8439301"/>
                  <a:gd name="connsiteY183" fmla="*/ 620632 h 1373107"/>
                  <a:gd name="connsiteX184" fmla="*/ 6686550 w 8439301"/>
                  <a:gd name="connsiteY184" fmla="*/ 582532 h 1373107"/>
                  <a:gd name="connsiteX185" fmla="*/ 6705600 w 8439301"/>
                  <a:gd name="connsiteY185" fmla="*/ 553957 h 1373107"/>
                  <a:gd name="connsiteX186" fmla="*/ 6743700 w 8439301"/>
                  <a:gd name="connsiteY186" fmla="*/ 487282 h 1373107"/>
                  <a:gd name="connsiteX187" fmla="*/ 6781800 w 8439301"/>
                  <a:gd name="connsiteY187" fmla="*/ 477757 h 1373107"/>
                  <a:gd name="connsiteX188" fmla="*/ 6838950 w 8439301"/>
                  <a:gd name="connsiteY188" fmla="*/ 449182 h 1373107"/>
                  <a:gd name="connsiteX189" fmla="*/ 6848475 w 8439301"/>
                  <a:gd name="connsiteY189" fmla="*/ 477757 h 1373107"/>
                  <a:gd name="connsiteX190" fmla="*/ 6867525 w 8439301"/>
                  <a:gd name="connsiteY190" fmla="*/ 573007 h 1373107"/>
                  <a:gd name="connsiteX191" fmla="*/ 6877050 w 8439301"/>
                  <a:gd name="connsiteY191" fmla="*/ 611107 h 1373107"/>
                  <a:gd name="connsiteX192" fmla="*/ 6896100 w 8439301"/>
                  <a:gd name="connsiteY192" fmla="*/ 706357 h 1373107"/>
                  <a:gd name="connsiteX193" fmla="*/ 6943725 w 8439301"/>
                  <a:gd name="connsiteY193" fmla="*/ 687307 h 1373107"/>
                  <a:gd name="connsiteX194" fmla="*/ 6924675 w 8439301"/>
                  <a:gd name="connsiteY194" fmla="*/ 620632 h 1373107"/>
                  <a:gd name="connsiteX195" fmla="*/ 6934200 w 8439301"/>
                  <a:gd name="connsiteY195" fmla="*/ 592057 h 1373107"/>
                  <a:gd name="connsiteX196" fmla="*/ 7000875 w 8439301"/>
                  <a:gd name="connsiteY196" fmla="*/ 553957 h 1373107"/>
                  <a:gd name="connsiteX197" fmla="*/ 7029450 w 8439301"/>
                  <a:gd name="connsiteY197" fmla="*/ 534907 h 1373107"/>
                  <a:gd name="connsiteX198" fmla="*/ 7048500 w 8439301"/>
                  <a:gd name="connsiteY198" fmla="*/ 506332 h 1373107"/>
                  <a:gd name="connsiteX199" fmla="*/ 7077075 w 8439301"/>
                  <a:gd name="connsiteY199" fmla="*/ 449182 h 1373107"/>
                  <a:gd name="connsiteX200" fmla="*/ 7134225 w 8439301"/>
                  <a:gd name="connsiteY200" fmla="*/ 420607 h 1373107"/>
                  <a:gd name="connsiteX201" fmla="*/ 7153275 w 8439301"/>
                  <a:gd name="connsiteY201" fmla="*/ 392032 h 1373107"/>
                  <a:gd name="connsiteX202" fmla="*/ 7181850 w 8439301"/>
                  <a:gd name="connsiteY202" fmla="*/ 382507 h 1373107"/>
                  <a:gd name="connsiteX203" fmla="*/ 7210425 w 8439301"/>
                  <a:gd name="connsiteY203" fmla="*/ 363457 h 1373107"/>
                  <a:gd name="connsiteX204" fmla="*/ 7286625 w 8439301"/>
                  <a:gd name="connsiteY204" fmla="*/ 344407 h 1373107"/>
                  <a:gd name="connsiteX205" fmla="*/ 7429500 w 8439301"/>
                  <a:gd name="connsiteY205" fmla="*/ 353932 h 1373107"/>
                  <a:gd name="connsiteX206" fmla="*/ 7486650 w 8439301"/>
                  <a:gd name="connsiteY206" fmla="*/ 392032 h 1373107"/>
                  <a:gd name="connsiteX207" fmla="*/ 7543800 w 8439301"/>
                  <a:gd name="connsiteY207" fmla="*/ 439657 h 1373107"/>
                  <a:gd name="connsiteX208" fmla="*/ 7620000 w 8439301"/>
                  <a:gd name="connsiteY208" fmla="*/ 525382 h 1373107"/>
                  <a:gd name="connsiteX209" fmla="*/ 7648575 w 8439301"/>
                  <a:gd name="connsiteY209" fmla="*/ 534907 h 1373107"/>
                  <a:gd name="connsiteX210" fmla="*/ 7677150 w 8439301"/>
                  <a:gd name="connsiteY210" fmla="*/ 525382 h 1373107"/>
                  <a:gd name="connsiteX211" fmla="*/ 7705725 w 8439301"/>
                  <a:gd name="connsiteY211" fmla="*/ 468232 h 1373107"/>
                  <a:gd name="connsiteX212" fmla="*/ 7734300 w 8439301"/>
                  <a:gd name="connsiteY212" fmla="*/ 363457 h 1373107"/>
                  <a:gd name="connsiteX213" fmla="*/ 7762875 w 8439301"/>
                  <a:gd name="connsiteY213" fmla="*/ 353932 h 1373107"/>
                  <a:gd name="connsiteX214" fmla="*/ 7820025 w 8439301"/>
                  <a:gd name="connsiteY214" fmla="*/ 239632 h 1373107"/>
                  <a:gd name="connsiteX215" fmla="*/ 7848600 w 8439301"/>
                  <a:gd name="connsiteY215" fmla="*/ 220582 h 1373107"/>
                  <a:gd name="connsiteX216" fmla="*/ 7867650 w 8439301"/>
                  <a:gd name="connsiteY216" fmla="*/ 277732 h 1373107"/>
                  <a:gd name="connsiteX217" fmla="*/ 7877175 w 8439301"/>
                  <a:gd name="connsiteY217" fmla="*/ 306307 h 1373107"/>
                  <a:gd name="connsiteX218" fmla="*/ 7896225 w 8439301"/>
                  <a:gd name="connsiteY218" fmla="*/ 468232 h 1373107"/>
                  <a:gd name="connsiteX219" fmla="*/ 7905750 w 8439301"/>
                  <a:gd name="connsiteY219" fmla="*/ 496807 h 1373107"/>
                  <a:gd name="connsiteX220" fmla="*/ 7943850 w 8439301"/>
                  <a:gd name="connsiteY220" fmla="*/ 487282 h 1373107"/>
                  <a:gd name="connsiteX221" fmla="*/ 7962900 w 8439301"/>
                  <a:gd name="connsiteY221" fmla="*/ 458707 h 1373107"/>
                  <a:gd name="connsiteX222" fmla="*/ 7991475 w 8439301"/>
                  <a:gd name="connsiteY222" fmla="*/ 430132 h 1373107"/>
                  <a:gd name="connsiteX223" fmla="*/ 8029575 w 8439301"/>
                  <a:gd name="connsiteY223" fmla="*/ 372982 h 1373107"/>
                  <a:gd name="connsiteX224" fmla="*/ 8048625 w 8439301"/>
                  <a:gd name="connsiteY224" fmla="*/ 401557 h 1373107"/>
                  <a:gd name="connsiteX225" fmla="*/ 8067675 w 8439301"/>
                  <a:gd name="connsiteY225" fmla="*/ 458707 h 1373107"/>
                  <a:gd name="connsiteX226" fmla="*/ 8077200 w 8439301"/>
                  <a:gd name="connsiteY226" fmla="*/ 487282 h 1373107"/>
                  <a:gd name="connsiteX227" fmla="*/ 8105775 w 8439301"/>
                  <a:gd name="connsiteY227" fmla="*/ 544432 h 1373107"/>
                  <a:gd name="connsiteX228" fmla="*/ 8134350 w 8439301"/>
                  <a:gd name="connsiteY228" fmla="*/ 439657 h 1373107"/>
                  <a:gd name="connsiteX229" fmla="*/ 8143875 w 8439301"/>
                  <a:gd name="connsiteY229" fmla="*/ 401557 h 1373107"/>
                  <a:gd name="connsiteX230" fmla="*/ 8153400 w 8439301"/>
                  <a:gd name="connsiteY230" fmla="*/ 344407 h 1373107"/>
                  <a:gd name="connsiteX231" fmla="*/ 8201025 w 8439301"/>
                  <a:gd name="connsiteY231" fmla="*/ 353932 h 1373107"/>
                  <a:gd name="connsiteX232" fmla="*/ 8210550 w 8439301"/>
                  <a:gd name="connsiteY232" fmla="*/ 325357 h 1373107"/>
                  <a:gd name="connsiteX233" fmla="*/ 8220075 w 8439301"/>
                  <a:gd name="connsiteY233" fmla="*/ 287257 h 1373107"/>
                  <a:gd name="connsiteX234" fmla="*/ 8277225 w 8439301"/>
                  <a:gd name="connsiteY234" fmla="*/ 249157 h 1373107"/>
                  <a:gd name="connsiteX235" fmla="*/ 8305800 w 8439301"/>
                  <a:gd name="connsiteY235" fmla="*/ 230107 h 1373107"/>
                  <a:gd name="connsiteX236" fmla="*/ 8324850 w 8439301"/>
                  <a:gd name="connsiteY236" fmla="*/ 258682 h 1373107"/>
                  <a:gd name="connsiteX237" fmla="*/ 8334375 w 8439301"/>
                  <a:gd name="connsiteY237" fmla="*/ 372982 h 1373107"/>
                  <a:gd name="connsiteX238" fmla="*/ 8353425 w 8439301"/>
                  <a:gd name="connsiteY238" fmla="*/ 411082 h 1373107"/>
                  <a:gd name="connsiteX239" fmla="*/ 8362950 w 8439301"/>
                  <a:gd name="connsiteY239" fmla="*/ 439657 h 1373107"/>
                  <a:gd name="connsiteX240" fmla="*/ 8420100 w 8439301"/>
                  <a:gd name="connsiteY240" fmla="*/ 477757 h 1373107"/>
                  <a:gd name="connsiteX241" fmla="*/ 8439150 w 8439301"/>
                  <a:gd name="connsiteY241" fmla="*/ 439657 h 1373107"/>
                  <a:gd name="connsiteX242" fmla="*/ 8429625 w 8439301"/>
                  <a:gd name="connsiteY242" fmla="*/ 411082 h 1373107"/>
                  <a:gd name="connsiteX243" fmla="*/ 8410575 w 8439301"/>
                  <a:gd name="connsiteY243" fmla="*/ 306307 h 1373107"/>
                  <a:gd name="connsiteX244" fmla="*/ 8401050 w 8439301"/>
                  <a:gd name="connsiteY244" fmla="*/ 163432 h 1373107"/>
                  <a:gd name="connsiteX245" fmla="*/ 8353425 w 8439301"/>
                  <a:gd name="connsiteY245" fmla="*/ 153907 h 1373107"/>
                  <a:gd name="connsiteX246" fmla="*/ 8258175 w 8439301"/>
                  <a:gd name="connsiteY246" fmla="*/ 182482 h 1373107"/>
                  <a:gd name="connsiteX247" fmla="*/ 8162925 w 8439301"/>
                  <a:gd name="connsiteY247" fmla="*/ 201532 h 1373107"/>
                  <a:gd name="connsiteX248" fmla="*/ 8201025 w 8439301"/>
                  <a:gd name="connsiteY248" fmla="*/ 211057 h 1373107"/>
                  <a:gd name="connsiteX249" fmla="*/ 8267700 w 8439301"/>
                  <a:gd name="connsiteY249" fmla="*/ 192007 h 1373107"/>
                  <a:gd name="connsiteX250" fmla="*/ 7381875 w 8439301"/>
                  <a:gd name="connsiteY250" fmla="*/ 172957 h 1373107"/>
                  <a:gd name="connsiteX251" fmla="*/ 7353300 w 8439301"/>
                  <a:gd name="connsiteY251" fmla="*/ 182482 h 1373107"/>
                  <a:gd name="connsiteX252" fmla="*/ 7258050 w 8439301"/>
                  <a:gd name="connsiteY252" fmla="*/ 192007 h 1373107"/>
                  <a:gd name="connsiteX253" fmla="*/ 7019925 w 8439301"/>
                  <a:gd name="connsiteY253" fmla="*/ 182482 h 1373107"/>
                  <a:gd name="connsiteX254" fmla="*/ 6667500 w 8439301"/>
                  <a:gd name="connsiteY254" fmla="*/ 172957 h 1373107"/>
                  <a:gd name="connsiteX255" fmla="*/ 6629400 w 8439301"/>
                  <a:gd name="connsiteY255" fmla="*/ 153907 h 1373107"/>
                  <a:gd name="connsiteX256" fmla="*/ 5886450 w 8439301"/>
                  <a:gd name="connsiteY256" fmla="*/ 144382 h 1373107"/>
                  <a:gd name="connsiteX257" fmla="*/ 5029200 w 8439301"/>
                  <a:gd name="connsiteY257" fmla="*/ 153907 h 1373107"/>
                  <a:gd name="connsiteX258" fmla="*/ 4810125 w 8439301"/>
                  <a:gd name="connsiteY258" fmla="*/ 172957 h 1373107"/>
                  <a:gd name="connsiteX259" fmla="*/ 4772025 w 8439301"/>
                  <a:gd name="connsiteY259" fmla="*/ 182482 h 1373107"/>
                  <a:gd name="connsiteX260" fmla="*/ 3867150 w 8439301"/>
                  <a:gd name="connsiteY260" fmla="*/ 172957 h 1373107"/>
                  <a:gd name="connsiteX261" fmla="*/ 3752850 w 8439301"/>
                  <a:gd name="connsiteY261" fmla="*/ 153907 h 1373107"/>
                  <a:gd name="connsiteX262" fmla="*/ 3600450 w 8439301"/>
                  <a:gd name="connsiteY262" fmla="*/ 134857 h 1373107"/>
                  <a:gd name="connsiteX263" fmla="*/ 3495675 w 8439301"/>
                  <a:gd name="connsiteY263" fmla="*/ 115807 h 1373107"/>
                  <a:gd name="connsiteX264" fmla="*/ 0 w 8439301"/>
                  <a:gd name="connsiteY264" fmla="*/ 153907 h 1373107"/>
                  <a:gd name="connsiteX265" fmla="*/ 9525 w 8439301"/>
                  <a:gd name="connsiteY265" fmla="*/ 487282 h 1373107"/>
                  <a:gd name="connsiteX266" fmla="*/ 19050 w 8439301"/>
                  <a:gd name="connsiteY266" fmla="*/ 544432 h 1373107"/>
                  <a:gd name="connsiteX267" fmla="*/ 38100 w 8439301"/>
                  <a:gd name="connsiteY267" fmla="*/ 601582 h 1373107"/>
                  <a:gd name="connsiteX268" fmla="*/ 47625 w 8439301"/>
                  <a:gd name="connsiteY268" fmla="*/ 896857 h 1373107"/>
                  <a:gd name="connsiteX269" fmla="*/ 66675 w 8439301"/>
                  <a:gd name="connsiteY269" fmla="*/ 954007 h 1373107"/>
                  <a:gd name="connsiteX270" fmla="*/ 76200 w 8439301"/>
                  <a:gd name="connsiteY270" fmla="*/ 1001632 h 1373107"/>
                  <a:gd name="connsiteX271" fmla="*/ 66675 w 8439301"/>
                  <a:gd name="connsiteY271" fmla="*/ 1115932 h 1373107"/>
                  <a:gd name="connsiteX272" fmla="*/ 47625 w 8439301"/>
                  <a:gd name="connsiteY272" fmla="*/ 1173082 h 1373107"/>
                  <a:gd name="connsiteX273" fmla="*/ 38100 w 8439301"/>
                  <a:gd name="connsiteY273" fmla="*/ 1201657 h 1373107"/>
                  <a:gd name="connsiteX274" fmla="*/ 38100 w 8439301"/>
                  <a:gd name="connsiteY274" fmla="*/ 1344532 h 1373107"/>
                  <a:gd name="connsiteX275" fmla="*/ 66675 w 8439301"/>
                  <a:gd name="connsiteY275" fmla="*/ 1354057 h 1373107"/>
                  <a:gd name="connsiteX276" fmla="*/ 133350 w 8439301"/>
                  <a:gd name="connsiteY276" fmla="*/ 1344532 h 1373107"/>
                  <a:gd name="connsiteX277" fmla="*/ 209550 w 8439301"/>
                  <a:gd name="connsiteY277" fmla="*/ 1325482 h 1373107"/>
                  <a:gd name="connsiteX278" fmla="*/ 352425 w 8439301"/>
                  <a:gd name="connsiteY278" fmla="*/ 1315957 h 1373107"/>
                  <a:gd name="connsiteX279" fmla="*/ 228600 w 8439301"/>
                  <a:gd name="connsiteY279" fmla="*/ 1239757 h 1373107"/>
                  <a:gd name="connsiteX280" fmla="*/ 171450 w 8439301"/>
                  <a:gd name="connsiteY280" fmla="*/ 1192132 h 1373107"/>
                  <a:gd name="connsiteX281" fmla="*/ 142875 w 8439301"/>
                  <a:gd name="connsiteY281" fmla="*/ 1182607 h 1373107"/>
                  <a:gd name="connsiteX282" fmla="*/ 123825 w 8439301"/>
                  <a:gd name="connsiteY282" fmla="*/ 1154032 h 1373107"/>
                  <a:gd name="connsiteX283" fmla="*/ 133350 w 8439301"/>
                  <a:gd name="connsiteY283" fmla="*/ 773032 h 1373107"/>
                  <a:gd name="connsiteX284" fmla="*/ 161925 w 8439301"/>
                  <a:gd name="connsiteY284" fmla="*/ 753982 h 1373107"/>
                  <a:gd name="connsiteX285" fmla="*/ 190500 w 8439301"/>
                  <a:gd name="connsiteY285" fmla="*/ 715882 h 1373107"/>
                  <a:gd name="connsiteX286" fmla="*/ 257175 w 8439301"/>
                  <a:gd name="connsiteY286" fmla="*/ 611107 h 1373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</a:cxnLst>
                <a:rect l="l" t="t" r="r" b="b"/>
                <a:pathLst>
                  <a:path w="8439301" h="1373107">
                    <a:moveTo>
                      <a:pt x="190500" y="611107"/>
                    </a:moveTo>
                    <a:cubicBezTo>
                      <a:pt x="203200" y="595232"/>
                      <a:pt x="217825" y="580722"/>
                      <a:pt x="228600" y="563482"/>
                    </a:cubicBezTo>
                    <a:cubicBezTo>
                      <a:pt x="233921" y="554968"/>
                      <a:pt x="233635" y="543887"/>
                      <a:pt x="238125" y="534907"/>
                    </a:cubicBezTo>
                    <a:cubicBezTo>
                      <a:pt x="243245" y="524668"/>
                      <a:pt x="250825" y="515857"/>
                      <a:pt x="257175" y="506332"/>
                    </a:cubicBezTo>
                    <a:cubicBezTo>
                      <a:pt x="270638" y="439016"/>
                      <a:pt x="261580" y="474066"/>
                      <a:pt x="285750" y="401557"/>
                    </a:cubicBezTo>
                    <a:cubicBezTo>
                      <a:pt x="288925" y="392032"/>
                      <a:pt x="286921" y="378551"/>
                      <a:pt x="295275" y="372982"/>
                    </a:cubicBezTo>
                    <a:lnTo>
                      <a:pt x="323850" y="353932"/>
                    </a:lnTo>
                    <a:cubicBezTo>
                      <a:pt x="356369" y="288894"/>
                      <a:pt x="328292" y="317481"/>
                      <a:pt x="361950" y="344407"/>
                    </a:cubicBezTo>
                    <a:cubicBezTo>
                      <a:pt x="369790" y="350679"/>
                      <a:pt x="381000" y="350757"/>
                      <a:pt x="390525" y="353932"/>
                    </a:cubicBezTo>
                    <a:cubicBezTo>
                      <a:pt x="400050" y="347582"/>
                      <a:pt x="407994" y="332106"/>
                      <a:pt x="419100" y="334882"/>
                    </a:cubicBezTo>
                    <a:cubicBezTo>
                      <a:pt x="428840" y="337317"/>
                      <a:pt x="426656" y="353612"/>
                      <a:pt x="428625" y="363457"/>
                    </a:cubicBezTo>
                    <a:cubicBezTo>
                      <a:pt x="433028" y="385472"/>
                      <a:pt x="433747" y="408117"/>
                      <a:pt x="438150" y="430132"/>
                    </a:cubicBezTo>
                    <a:cubicBezTo>
                      <a:pt x="440119" y="439977"/>
                      <a:pt x="445033" y="449021"/>
                      <a:pt x="447675" y="458707"/>
                    </a:cubicBezTo>
                    <a:cubicBezTo>
                      <a:pt x="454564" y="483966"/>
                      <a:pt x="458446" y="510069"/>
                      <a:pt x="466725" y="534907"/>
                    </a:cubicBezTo>
                    <a:cubicBezTo>
                      <a:pt x="480390" y="575901"/>
                      <a:pt x="473815" y="553742"/>
                      <a:pt x="485775" y="601582"/>
                    </a:cubicBezTo>
                    <a:cubicBezTo>
                      <a:pt x="482600" y="623807"/>
                      <a:pt x="460375" y="684132"/>
                      <a:pt x="476250" y="668257"/>
                    </a:cubicBezTo>
                    <a:cubicBezTo>
                      <a:pt x="494763" y="649744"/>
                      <a:pt x="495300" y="592057"/>
                      <a:pt x="495300" y="592057"/>
                    </a:cubicBezTo>
                    <a:cubicBezTo>
                      <a:pt x="504825" y="595232"/>
                      <a:pt x="516775" y="594482"/>
                      <a:pt x="523875" y="601582"/>
                    </a:cubicBezTo>
                    <a:cubicBezTo>
                      <a:pt x="530975" y="608682"/>
                      <a:pt x="528910" y="621177"/>
                      <a:pt x="533400" y="630157"/>
                    </a:cubicBezTo>
                    <a:cubicBezTo>
                      <a:pt x="570329" y="704015"/>
                      <a:pt x="538034" y="615483"/>
                      <a:pt x="561975" y="687307"/>
                    </a:cubicBezTo>
                    <a:cubicBezTo>
                      <a:pt x="565150" y="719057"/>
                      <a:pt x="566648" y="751020"/>
                      <a:pt x="571500" y="782557"/>
                    </a:cubicBezTo>
                    <a:cubicBezTo>
                      <a:pt x="573027" y="792480"/>
                      <a:pt x="579780" y="801169"/>
                      <a:pt x="581025" y="811132"/>
                    </a:cubicBezTo>
                    <a:cubicBezTo>
                      <a:pt x="586160" y="852209"/>
                      <a:pt x="580015" y="894923"/>
                      <a:pt x="590550" y="934957"/>
                    </a:cubicBezTo>
                    <a:cubicBezTo>
                      <a:pt x="596377" y="957098"/>
                      <a:pt x="628650" y="992107"/>
                      <a:pt x="628650" y="992107"/>
                    </a:cubicBezTo>
                    <a:cubicBezTo>
                      <a:pt x="631825" y="1004807"/>
                      <a:pt x="638175" y="1017116"/>
                      <a:pt x="638175" y="1030207"/>
                    </a:cubicBezTo>
                    <a:cubicBezTo>
                      <a:pt x="638175" y="1036311"/>
                      <a:pt x="623617" y="1087899"/>
                      <a:pt x="619125" y="1096882"/>
                    </a:cubicBezTo>
                    <a:cubicBezTo>
                      <a:pt x="614005" y="1107121"/>
                      <a:pt x="605195" y="1115218"/>
                      <a:pt x="600075" y="1125457"/>
                    </a:cubicBezTo>
                    <a:cubicBezTo>
                      <a:pt x="595585" y="1134437"/>
                      <a:pt x="596714" y="1146107"/>
                      <a:pt x="590550" y="1154032"/>
                    </a:cubicBezTo>
                    <a:cubicBezTo>
                      <a:pt x="574010" y="1175298"/>
                      <a:pt x="552450" y="1192132"/>
                      <a:pt x="533400" y="1211182"/>
                    </a:cubicBezTo>
                    <a:cubicBezTo>
                      <a:pt x="523875" y="1220707"/>
                      <a:pt x="518160" y="1237852"/>
                      <a:pt x="504825" y="1239757"/>
                    </a:cubicBezTo>
                    <a:lnTo>
                      <a:pt x="438150" y="1249282"/>
                    </a:lnTo>
                    <a:cubicBezTo>
                      <a:pt x="441325" y="1261982"/>
                      <a:pt x="435088" y="1283786"/>
                      <a:pt x="447675" y="1287382"/>
                    </a:cubicBezTo>
                    <a:cubicBezTo>
                      <a:pt x="466983" y="1292899"/>
                      <a:pt x="504825" y="1268332"/>
                      <a:pt x="504825" y="1268332"/>
                    </a:cubicBezTo>
                    <a:cubicBezTo>
                      <a:pt x="572835" y="1291002"/>
                      <a:pt x="545267" y="1276243"/>
                      <a:pt x="590550" y="1306432"/>
                    </a:cubicBezTo>
                    <a:cubicBezTo>
                      <a:pt x="600075" y="1300082"/>
                      <a:pt x="607697" y="1288054"/>
                      <a:pt x="619125" y="1287382"/>
                    </a:cubicBezTo>
                    <a:cubicBezTo>
                      <a:pt x="663611" y="1284765"/>
                      <a:pt x="707912" y="1296907"/>
                      <a:pt x="752475" y="1296907"/>
                    </a:cubicBezTo>
                    <a:cubicBezTo>
                      <a:pt x="844605" y="1296907"/>
                      <a:pt x="936625" y="1290557"/>
                      <a:pt x="1028700" y="1287382"/>
                    </a:cubicBezTo>
                    <a:cubicBezTo>
                      <a:pt x="1054100" y="1284207"/>
                      <a:pt x="1081133" y="1287364"/>
                      <a:pt x="1104900" y="1277857"/>
                    </a:cubicBezTo>
                    <a:cubicBezTo>
                      <a:pt x="1114222" y="1274128"/>
                      <a:pt x="1085042" y="1273313"/>
                      <a:pt x="1076325" y="1268332"/>
                    </a:cubicBezTo>
                    <a:cubicBezTo>
                      <a:pt x="995594" y="1222200"/>
                      <a:pt x="1075168" y="1252071"/>
                      <a:pt x="1009650" y="1230232"/>
                    </a:cubicBezTo>
                    <a:cubicBezTo>
                      <a:pt x="964566" y="1185148"/>
                      <a:pt x="989800" y="1220949"/>
                      <a:pt x="971550" y="1154032"/>
                    </a:cubicBezTo>
                    <a:cubicBezTo>
                      <a:pt x="966266" y="1134659"/>
                      <a:pt x="952500" y="1096882"/>
                      <a:pt x="952500" y="1096882"/>
                    </a:cubicBezTo>
                    <a:cubicBezTo>
                      <a:pt x="955675" y="1042907"/>
                      <a:pt x="948094" y="987200"/>
                      <a:pt x="962025" y="934957"/>
                    </a:cubicBezTo>
                    <a:cubicBezTo>
                      <a:pt x="964975" y="923896"/>
                      <a:pt x="979375" y="956252"/>
                      <a:pt x="990600" y="954007"/>
                    </a:cubicBezTo>
                    <a:cubicBezTo>
                      <a:pt x="1001825" y="951762"/>
                      <a:pt x="1003300" y="934957"/>
                      <a:pt x="1009650" y="925432"/>
                    </a:cubicBezTo>
                    <a:cubicBezTo>
                      <a:pt x="1012825" y="846057"/>
                      <a:pt x="1006526" y="765732"/>
                      <a:pt x="1019175" y="687307"/>
                    </a:cubicBezTo>
                    <a:cubicBezTo>
                      <a:pt x="1022821" y="664704"/>
                      <a:pt x="1035063" y="635710"/>
                      <a:pt x="1057275" y="630157"/>
                    </a:cubicBezTo>
                    <a:lnTo>
                      <a:pt x="1095375" y="620632"/>
                    </a:lnTo>
                    <a:cubicBezTo>
                      <a:pt x="1182736" y="489590"/>
                      <a:pt x="1107075" y="613943"/>
                      <a:pt x="1143000" y="534907"/>
                    </a:cubicBezTo>
                    <a:cubicBezTo>
                      <a:pt x="1154751" y="509054"/>
                      <a:pt x="1154159" y="467687"/>
                      <a:pt x="1181100" y="458707"/>
                    </a:cubicBezTo>
                    <a:cubicBezTo>
                      <a:pt x="1252924" y="434766"/>
                      <a:pt x="1164392" y="467061"/>
                      <a:pt x="1238250" y="430132"/>
                    </a:cubicBezTo>
                    <a:cubicBezTo>
                      <a:pt x="1247230" y="425642"/>
                      <a:pt x="1257300" y="423782"/>
                      <a:pt x="1266825" y="420607"/>
                    </a:cubicBezTo>
                    <a:cubicBezTo>
                      <a:pt x="1295056" y="505301"/>
                      <a:pt x="1255154" y="377725"/>
                      <a:pt x="1285875" y="582532"/>
                    </a:cubicBezTo>
                    <a:cubicBezTo>
                      <a:pt x="1288854" y="602390"/>
                      <a:pt x="1301624" y="619875"/>
                      <a:pt x="1304925" y="639682"/>
                    </a:cubicBezTo>
                    <a:cubicBezTo>
                      <a:pt x="1311275" y="677782"/>
                      <a:pt x="1307789" y="718912"/>
                      <a:pt x="1323975" y="753982"/>
                    </a:cubicBezTo>
                    <a:cubicBezTo>
                      <a:pt x="1329461" y="765868"/>
                      <a:pt x="1349375" y="760332"/>
                      <a:pt x="1362075" y="763507"/>
                    </a:cubicBezTo>
                    <a:cubicBezTo>
                      <a:pt x="1358900" y="776207"/>
                      <a:pt x="1352550" y="788516"/>
                      <a:pt x="1352550" y="801607"/>
                    </a:cubicBezTo>
                    <a:cubicBezTo>
                      <a:pt x="1352550" y="849615"/>
                      <a:pt x="1344004" y="907361"/>
                      <a:pt x="1381125" y="944482"/>
                    </a:cubicBezTo>
                    <a:cubicBezTo>
                      <a:pt x="1389220" y="952577"/>
                      <a:pt x="1400175" y="957182"/>
                      <a:pt x="1409700" y="963532"/>
                    </a:cubicBezTo>
                    <a:cubicBezTo>
                      <a:pt x="1416050" y="973057"/>
                      <a:pt x="1423630" y="981868"/>
                      <a:pt x="1428750" y="992107"/>
                    </a:cubicBezTo>
                    <a:cubicBezTo>
                      <a:pt x="1433240" y="1001087"/>
                      <a:pt x="1428953" y="1016953"/>
                      <a:pt x="1438275" y="1020682"/>
                    </a:cubicBezTo>
                    <a:cubicBezTo>
                      <a:pt x="1450430" y="1025544"/>
                      <a:pt x="1463675" y="1014332"/>
                      <a:pt x="1476375" y="1011157"/>
                    </a:cubicBezTo>
                    <a:cubicBezTo>
                      <a:pt x="1479550" y="1020682"/>
                      <a:pt x="1489629" y="1030410"/>
                      <a:pt x="1485900" y="1039732"/>
                    </a:cubicBezTo>
                    <a:cubicBezTo>
                      <a:pt x="1481648" y="1050361"/>
                      <a:pt x="1463392" y="1049074"/>
                      <a:pt x="1457325" y="1058782"/>
                    </a:cubicBezTo>
                    <a:cubicBezTo>
                      <a:pt x="1446682" y="1075810"/>
                      <a:pt x="1452474" y="1101733"/>
                      <a:pt x="1438275" y="1115932"/>
                    </a:cubicBezTo>
                    <a:cubicBezTo>
                      <a:pt x="1417209" y="1136998"/>
                      <a:pt x="1403911" y="1146560"/>
                      <a:pt x="1390650" y="1173082"/>
                    </a:cubicBezTo>
                    <a:cubicBezTo>
                      <a:pt x="1370463" y="1213457"/>
                      <a:pt x="1397508" y="1195016"/>
                      <a:pt x="1352550" y="1220707"/>
                    </a:cubicBezTo>
                    <a:cubicBezTo>
                      <a:pt x="1340222" y="1227752"/>
                      <a:pt x="1327633" y="1234484"/>
                      <a:pt x="1314450" y="1239757"/>
                    </a:cubicBezTo>
                    <a:cubicBezTo>
                      <a:pt x="1295806" y="1247215"/>
                      <a:pt x="1257300" y="1258807"/>
                      <a:pt x="1257300" y="1258807"/>
                    </a:cubicBezTo>
                    <a:cubicBezTo>
                      <a:pt x="1277643" y="1319835"/>
                      <a:pt x="1250265" y="1268332"/>
                      <a:pt x="1295400" y="1268332"/>
                    </a:cubicBezTo>
                    <a:cubicBezTo>
                      <a:pt x="1306848" y="1268332"/>
                      <a:pt x="1312581" y="1286279"/>
                      <a:pt x="1323975" y="1287382"/>
                    </a:cubicBezTo>
                    <a:cubicBezTo>
                      <a:pt x="1412518" y="1295951"/>
                      <a:pt x="1501814" y="1292774"/>
                      <a:pt x="1590675" y="1296907"/>
                    </a:cubicBezTo>
                    <a:cubicBezTo>
                      <a:pt x="1638354" y="1299125"/>
                      <a:pt x="1685925" y="1303257"/>
                      <a:pt x="1733550" y="1306432"/>
                    </a:cubicBezTo>
                    <a:cubicBezTo>
                      <a:pt x="1752600" y="1309607"/>
                      <a:pt x="1771762" y="1312169"/>
                      <a:pt x="1790700" y="1315957"/>
                    </a:cubicBezTo>
                    <a:cubicBezTo>
                      <a:pt x="1803537" y="1318524"/>
                      <a:pt x="1815709" y="1325482"/>
                      <a:pt x="1828800" y="1325482"/>
                    </a:cubicBezTo>
                    <a:cubicBezTo>
                      <a:pt x="1867032" y="1325482"/>
                      <a:pt x="1905000" y="1319132"/>
                      <a:pt x="1943100" y="1315957"/>
                    </a:cubicBezTo>
                    <a:cubicBezTo>
                      <a:pt x="1952625" y="1309607"/>
                      <a:pt x="1961153" y="1301416"/>
                      <a:pt x="1971675" y="1296907"/>
                    </a:cubicBezTo>
                    <a:cubicBezTo>
                      <a:pt x="1983707" y="1291750"/>
                      <a:pt x="1996684" y="1287382"/>
                      <a:pt x="2009775" y="1287382"/>
                    </a:cubicBezTo>
                    <a:cubicBezTo>
                      <a:pt x="2105078" y="1287382"/>
                      <a:pt x="2200267" y="1293976"/>
                      <a:pt x="2295525" y="1296907"/>
                    </a:cubicBezTo>
                    <a:lnTo>
                      <a:pt x="2628900" y="1306432"/>
                    </a:lnTo>
                    <a:cubicBezTo>
                      <a:pt x="2644775" y="1309607"/>
                      <a:pt x="2660819" y="1312030"/>
                      <a:pt x="2676525" y="1315957"/>
                    </a:cubicBezTo>
                    <a:cubicBezTo>
                      <a:pt x="2686265" y="1318392"/>
                      <a:pt x="2695196" y="1323831"/>
                      <a:pt x="2705100" y="1325482"/>
                    </a:cubicBezTo>
                    <a:cubicBezTo>
                      <a:pt x="2735350" y="1330524"/>
                      <a:pt x="2872372" y="1342596"/>
                      <a:pt x="2895600" y="1344532"/>
                    </a:cubicBezTo>
                    <a:cubicBezTo>
                      <a:pt x="2965692" y="1350373"/>
                      <a:pt x="3053339" y="1355709"/>
                      <a:pt x="3124200" y="1363582"/>
                    </a:cubicBezTo>
                    <a:cubicBezTo>
                      <a:pt x="3146513" y="1366061"/>
                      <a:pt x="3168650" y="1369932"/>
                      <a:pt x="3190875" y="1373107"/>
                    </a:cubicBezTo>
                    <a:cubicBezTo>
                      <a:pt x="3209925" y="1369932"/>
                      <a:pt x="3230198" y="1371010"/>
                      <a:pt x="3248025" y="1363582"/>
                    </a:cubicBezTo>
                    <a:cubicBezTo>
                      <a:pt x="3269159" y="1354776"/>
                      <a:pt x="3283455" y="1332722"/>
                      <a:pt x="3305175" y="1325482"/>
                    </a:cubicBezTo>
                    <a:cubicBezTo>
                      <a:pt x="3314700" y="1322307"/>
                      <a:pt x="3324770" y="1320447"/>
                      <a:pt x="3333750" y="1315957"/>
                    </a:cubicBezTo>
                    <a:cubicBezTo>
                      <a:pt x="3407608" y="1279028"/>
                      <a:pt x="3319076" y="1311323"/>
                      <a:pt x="3390900" y="1287382"/>
                    </a:cubicBezTo>
                    <a:cubicBezTo>
                      <a:pt x="3397250" y="1277857"/>
                      <a:pt x="3400242" y="1264874"/>
                      <a:pt x="3409950" y="1258807"/>
                    </a:cubicBezTo>
                    <a:cubicBezTo>
                      <a:pt x="3426978" y="1248164"/>
                      <a:pt x="3448050" y="1246107"/>
                      <a:pt x="3467100" y="1239757"/>
                    </a:cubicBezTo>
                    <a:cubicBezTo>
                      <a:pt x="3476625" y="1236582"/>
                      <a:pt x="3487321" y="1235801"/>
                      <a:pt x="3495675" y="1230232"/>
                    </a:cubicBezTo>
                    <a:cubicBezTo>
                      <a:pt x="3532604" y="1205613"/>
                      <a:pt x="3513390" y="1214802"/>
                      <a:pt x="3552825" y="1201657"/>
                    </a:cubicBezTo>
                    <a:cubicBezTo>
                      <a:pt x="3590925" y="1204832"/>
                      <a:pt x="3629127" y="1206960"/>
                      <a:pt x="3667125" y="1211182"/>
                    </a:cubicBezTo>
                    <a:cubicBezTo>
                      <a:pt x="3686320" y="1213315"/>
                      <a:pt x="3705139" y="1218098"/>
                      <a:pt x="3724275" y="1220707"/>
                    </a:cubicBezTo>
                    <a:cubicBezTo>
                      <a:pt x="3775001" y="1227624"/>
                      <a:pt x="3825793" y="1234103"/>
                      <a:pt x="3876675" y="1239757"/>
                    </a:cubicBezTo>
                    <a:cubicBezTo>
                      <a:pt x="3949897" y="1247893"/>
                      <a:pt x="4042961" y="1253676"/>
                      <a:pt x="4114800" y="1258807"/>
                    </a:cubicBezTo>
                    <a:cubicBezTo>
                      <a:pt x="4127500" y="1261982"/>
                      <a:pt x="4140313" y="1264736"/>
                      <a:pt x="4152900" y="1268332"/>
                    </a:cubicBezTo>
                    <a:cubicBezTo>
                      <a:pt x="4162554" y="1271090"/>
                      <a:pt x="4171435" y="1277857"/>
                      <a:pt x="4181475" y="1277857"/>
                    </a:cubicBezTo>
                    <a:cubicBezTo>
                      <a:pt x="4197664" y="1277857"/>
                      <a:pt x="4213225" y="1271507"/>
                      <a:pt x="4229100" y="1268332"/>
                    </a:cubicBezTo>
                    <a:cubicBezTo>
                      <a:pt x="4209215" y="1208678"/>
                      <a:pt x="4190322" y="1177450"/>
                      <a:pt x="4219575" y="1106407"/>
                    </a:cubicBezTo>
                    <a:cubicBezTo>
                      <a:pt x="4229833" y="1081495"/>
                      <a:pt x="4276725" y="1049257"/>
                      <a:pt x="4276725" y="1049257"/>
                    </a:cubicBezTo>
                    <a:cubicBezTo>
                      <a:pt x="4273550" y="1036557"/>
                      <a:pt x="4267200" y="1024248"/>
                      <a:pt x="4267200" y="1011157"/>
                    </a:cubicBezTo>
                    <a:cubicBezTo>
                      <a:pt x="4267200" y="989303"/>
                      <a:pt x="4269946" y="919940"/>
                      <a:pt x="4286250" y="887332"/>
                    </a:cubicBezTo>
                    <a:cubicBezTo>
                      <a:pt x="4291370" y="877093"/>
                      <a:pt x="4297971" y="867551"/>
                      <a:pt x="4305300" y="858757"/>
                    </a:cubicBezTo>
                    <a:cubicBezTo>
                      <a:pt x="4313924" y="848409"/>
                      <a:pt x="4324350" y="839707"/>
                      <a:pt x="4333875" y="830182"/>
                    </a:cubicBezTo>
                    <a:cubicBezTo>
                      <a:pt x="4342344" y="804775"/>
                      <a:pt x="4357652" y="763722"/>
                      <a:pt x="4362450" y="734932"/>
                    </a:cubicBezTo>
                    <a:cubicBezTo>
                      <a:pt x="4366658" y="709683"/>
                      <a:pt x="4365240" y="683428"/>
                      <a:pt x="4371975" y="658732"/>
                    </a:cubicBezTo>
                    <a:cubicBezTo>
                      <a:pt x="4374987" y="647688"/>
                      <a:pt x="4385905" y="640396"/>
                      <a:pt x="4391025" y="630157"/>
                    </a:cubicBezTo>
                    <a:cubicBezTo>
                      <a:pt x="4395515" y="621177"/>
                      <a:pt x="4396060" y="610562"/>
                      <a:pt x="4400550" y="601582"/>
                    </a:cubicBezTo>
                    <a:cubicBezTo>
                      <a:pt x="4407514" y="587654"/>
                      <a:pt x="4441703" y="543536"/>
                      <a:pt x="4448175" y="534907"/>
                    </a:cubicBezTo>
                    <a:cubicBezTo>
                      <a:pt x="4472864" y="541079"/>
                      <a:pt x="4500452" y="538899"/>
                      <a:pt x="4505325" y="573007"/>
                    </a:cubicBezTo>
                    <a:cubicBezTo>
                      <a:pt x="4507176" y="585966"/>
                      <a:pt x="4498975" y="598407"/>
                      <a:pt x="4495800" y="611107"/>
                    </a:cubicBezTo>
                    <a:cubicBezTo>
                      <a:pt x="4498975" y="646032"/>
                      <a:pt x="4500690" y="681121"/>
                      <a:pt x="4505325" y="715882"/>
                    </a:cubicBezTo>
                    <a:cubicBezTo>
                      <a:pt x="4507983" y="735816"/>
                      <a:pt x="4517845" y="762967"/>
                      <a:pt x="4524375" y="782557"/>
                    </a:cubicBezTo>
                    <a:cubicBezTo>
                      <a:pt x="4532590" y="864709"/>
                      <a:pt x="4524536" y="915343"/>
                      <a:pt x="4543425" y="849232"/>
                    </a:cubicBezTo>
                    <a:cubicBezTo>
                      <a:pt x="4547021" y="836645"/>
                      <a:pt x="4545688" y="822024"/>
                      <a:pt x="4552950" y="811132"/>
                    </a:cubicBezTo>
                    <a:cubicBezTo>
                      <a:pt x="4559300" y="801607"/>
                      <a:pt x="4572000" y="798432"/>
                      <a:pt x="4581525" y="792082"/>
                    </a:cubicBezTo>
                    <a:cubicBezTo>
                      <a:pt x="4608614" y="873349"/>
                      <a:pt x="4582979" y="788303"/>
                      <a:pt x="4600575" y="973057"/>
                    </a:cubicBezTo>
                    <a:cubicBezTo>
                      <a:pt x="4603640" y="1005240"/>
                      <a:pt x="4610208" y="1021006"/>
                      <a:pt x="4619625" y="1049257"/>
                    </a:cubicBezTo>
                    <a:cubicBezTo>
                      <a:pt x="4622800" y="1039732"/>
                      <a:pt x="4626972" y="1030483"/>
                      <a:pt x="4629150" y="1020682"/>
                    </a:cubicBezTo>
                    <a:cubicBezTo>
                      <a:pt x="4633340" y="1001829"/>
                      <a:pt x="4633593" y="982164"/>
                      <a:pt x="4638675" y="963532"/>
                    </a:cubicBezTo>
                    <a:cubicBezTo>
                      <a:pt x="4643174" y="947037"/>
                      <a:pt x="4652318" y="932127"/>
                      <a:pt x="4657725" y="915907"/>
                    </a:cubicBezTo>
                    <a:cubicBezTo>
                      <a:pt x="4661865" y="903488"/>
                      <a:pt x="4664075" y="890507"/>
                      <a:pt x="4667250" y="877807"/>
                    </a:cubicBezTo>
                    <a:cubicBezTo>
                      <a:pt x="4670425" y="842882"/>
                      <a:pt x="4669427" y="807323"/>
                      <a:pt x="4676775" y="773032"/>
                    </a:cubicBezTo>
                    <a:cubicBezTo>
                      <a:pt x="4679174" y="761838"/>
                      <a:pt x="4688496" y="753251"/>
                      <a:pt x="4695825" y="744457"/>
                    </a:cubicBezTo>
                    <a:cubicBezTo>
                      <a:pt x="4704449" y="734109"/>
                      <a:pt x="4713192" y="723354"/>
                      <a:pt x="4724400" y="715882"/>
                    </a:cubicBezTo>
                    <a:cubicBezTo>
                      <a:pt x="4732754" y="710313"/>
                      <a:pt x="4743174" y="708535"/>
                      <a:pt x="4752975" y="706357"/>
                    </a:cubicBezTo>
                    <a:cubicBezTo>
                      <a:pt x="4771828" y="702167"/>
                      <a:pt x="4791124" y="700287"/>
                      <a:pt x="4810125" y="696832"/>
                    </a:cubicBezTo>
                    <a:cubicBezTo>
                      <a:pt x="4826053" y="693936"/>
                      <a:pt x="4841875" y="690482"/>
                      <a:pt x="4857750" y="687307"/>
                    </a:cubicBezTo>
                    <a:cubicBezTo>
                      <a:pt x="4927600" y="690482"/>
                      <a:pt x="4999782" y="678654"/>
                      <a:pt x="5067300" y="696832"/>
                    </a:cubicBezTo>
                    <a:cubicBezTo>
                      <a:pt x="5089408" y="702784"/>
                      <a:pt x="5083680" y="746742"/>
                      <a:pt x="5105400" y="753982"/>
                    </a:cubicBezTo>
                    <a:cubicBezTo>
                      <a:pt x="5173410" y="776652"/>
                      <a:pt x="5145842" y="761893"/>
                      <a:pt x="5191125" y="792082"/>
                    </a:cubicBezTo>
                    <a:cubicBezTo>
                      <a:pt x="5221314" y="837365"/>
                      <a:pt x="5206555" y="809797"/>
                      <a:pt x="5229225" y="877807"/>
                    </a:cubicBezTo>
                    <a:lnTo>
                      <a:pt x="5238750" y="906382"/>
                    </a:lnTo>
                    <a:cubicBezTo>
                      <a:pt x="5235575" y="954007"/>
                      <a:pt x="5234496" y="1001818"/>
                      <a:pt x="5229225" y="1049257"/>
                    </a:cubicBezTo>
                    <a:cubicBezTo>
                      <a:pt x="5222875" y="1106407"/>
                      <a:pt x="5210175" y="1049257"/>
                      <a:pt x="5229225" y="1106407"/>
                    </a:cubicBezTo>
                    <a:cubicBezTo>
                      <a:pt x="5235575" y="1096882"/>
                      <a:pt x="5239660" y="1085370"/>
                      <a:pt x="5248275" y="1077832"/>
                    </a:cubicBezTo>
                    <a:cubicBezTo>
                      <a:pt x="5288585" y="1042561"/>
                      <a:pt x="5294753" y="1043289"/>
                      <a:pt x="5334000" y="1030207"/>
                    </a:cubicBezTo>
                    <a:cubicBezTo>
                      <a:pt x="5337175" y="1017507"/>
                      <a:pt x="5336263" y="1002999"/>
                      <a:pt x="5343525" y="992107"/>
                    </a:cubicBezTo>
                    <a:cubicBezTo>
                      <a:pt x="5354076" y="976280"/>
                      <a:pt x="5384375" y="968965"/>
                      <a:pt x="5400675" y="963532"/>
                    </a:cubicBezTo>
                    <a:cubicBezTo>
                      <a:pt x="5426075" y="966707"/>
                      <a:pt x="5455905" y="958378"/>
                      <a:pt x="5476875" y="973057"/>
                    </a:cubicBezTo>
                    <a:cubicBezTo>
                      <a:pt x="5493326" y="984572"/>
                      <a:pt x="5495925" y="1030207"/>
                      <a:pt x="5495925" y="1030207"/>
                    </a:cubicBezTo>
                    <a:cubicBezTo>
                      <a:pt x="5508625" y="1023857"/>
                      <a:pt x="5523985" y="1021197"/>
                      <a:pt x="5534025" y="1011157"/>
                    </a:cubicBezTo>
                    <a:cubicBezTo>
                      <a:pt x="5550214" y="994968"/>
                      <a:pt x="5572125" y="954007"/>
                      <a:pt x="5572125" y="954007"/>
                    </a:cubicBezTo>
                    <a:cubicBezTo>
                      <a:pt x="5575300" y="934957"/>
                      <a:pt x="5569585" y="911938"/>
                      <a:pt x="5581650" y="896857"/>
                    </a:cubicBezTo>
                    <a:cubicBezTo>
                      <a:pt x="5587922" y="889017"/>
                      <a:pt x="5600997" y="910337"/>
                      <a:pt x="5610225" y="906382"/>
                    </a:cubicBezTo>
                    <a:cubicBezTo>
                      <a:pt x="5626733" y="899307"/>
                      <a:pt x="5634688" y="879971"/>
                      <a:pt x="5648325" y="868282"/>
                    </a:cubicBezTo>
                    <a:cubicBezTo>
                      <a:pt x="5657017" y="860832"/>
                      <a:pt x="5668805" y="857327"/>
                      <a:pt x="5676900" y="849232"/>
                    </a:cubicBezTo>
                    <a:cubicBezTo>
                      <a:pt x="5688125" y="838007"/>
                      <a:pt x="5695144" y="823185"/>
                      <a:pt x="5705475" y="811132"/>
                    </a:cubicBezTo>
                    <a:cubicBezTo>
                      <a:pt x="5714241" y="800905"/>
                      <a:pt x="5724525" y="792082"/>
                      <a:pt x="5734050" y="782557"/>
                    </a:cubicBezTo>
                    <a:cubicBezTo>
                      <a:pt x="5764239" y="827840"/>
                      <a:pt x="5749480" y="800272"/>
                      <a:pt x="5772150" y="868282"/>
                    </a:cubicBezTo>
                    <a:cubicBezTo>
                      <a:pt x="5775325" y="877807"/>
                      <a:pt x="5773321" y="891288"/>
                      <a:pt x="5781675" y="896857"/>
                    </a:cubicBezTo>
                    <a:lnTo>
                      <a:pt x="5810250" y="915907"/>
                    </a:lnTo>
                    <a:cubicBezTo>
                      <a:pt x="5824319" y="550121"/>
                      <a:pt x="5737399" y="677782"/>
                      <a:pt x="5876925" y="677782"/>
                    </a:cubicBezTo>
                    <a:cubicBezTo>
                      <a:pt x="5896238" y="677782"/>
                      <a:pt x="5915025" y="671432"/>
                      <a:pt x="5934075" y="668257"/>
                    </a:cubicBezTo>
                    <a:lnTo>
                      <a:pt x="5972175" y="611107"/>
                    </a:lnTo>
                    <a:lnTo>
                      <a:pt x="5991225" y="582532"/>
                    </a:lnTo>
                    <a:cubicBezTo>
                      <a:pt x="6000750" y="585707"/>
                      <a:pt x="6012700" y="584957"/>
                      <a:pt x="6019800" y="592057"/>
                    </a:cubicBezTo>
                    <a:cubicBezTo>
                      <a:pt x="6026900" y="599157"/>
                      <a:pt x="6026890" y="610892"/>
                      <a:pt x="6029325" y="620632"/>
                    </a:cubicBezTo>
                    <a:cubicBezTo>
                      <a:pt x="6033252" y="636338"/>
                      <a:pt x="6034590" y="652638"/>
                      <a:pt x="6038850" y="668257"/>
                    </a:cubicBezTo>
                    <a:cubicBezTo>
                      <a:pt x="6044134" y="687630"/>
                      <a:pt x="6051550" y="706357"/>
                      <a:pt x="6057900" y="725407"/>
                    </a:cubicBezTo>
                    <a:lnTo>
                      <a:pt x="6067425" y="753982"/>
                    </a:lnTo>
                    <a:lnTo>
                      <a:pt x="6105525" y="696832"/>
                    </a:lnTo>
                    <a:lnTo>
                      <a:pt x="6124575" y="668257"/>
                    </a:lnTo>
                    <a:cubicBezTo>
                      <a:pt x="6136782" y="671309"/>
                      <a:pt x="6177585" y="680475"/>
                      <a:pt x="6191250" y="687307"/>
                    </a:cubicBezTo>
                    <a:cubicBezTo>
                      <a:pt x="6201489" y="692427"/>
                      <a:pt x="6210300" y="700007"/>
                      <a:pt x="6219825" y="706357"/>
                    </a:cubicBezTo>
                    <a:cubicBezTo>
                      <a:pt x="6223000" y="693657"/>
                      <a:pt x="6224193" y="680289"/>
                      <a:pt x="6229350" y="668257"/>
                    </a:cubicBezTo>
                    <a:cubicBezTo>
                      <a:pt x="6236378" y="651857"/>
                      <a:pt x="6263243" y="620261"/>
                      <a:pt x="6276975" y="611107"/>
                    </a:cubicBezTo>
                    <a:cubicBezTo>
                      <a:pt x="6285329" y="605538"/>
                      <a:pt x="6296025" y="604757"/>
                      <a:pt x="6305550" y="601582"/>
                    </a:cubicBezTo>
                    <a:cubicBezTo>
                      <a:pt x="6354789" y="675440"/>
                      <a:pt x="6336410" y="637012"/>
                      <a:pt x="6362700" y="715882"/>
                    </a:cubicBezTo>
                    <a:lnTo>
                      <a:pt x="6372225" y="744457"/>
                    </a:lnTo>
                    <a:cubicBezTo>
                      <a:pt x="6375400" y="734932"/>
                      <a:pt x="6378992" y="725536"/>
                      <a:pt x="6381750" y="715882"/>
                    </a:cubicBezTo>
                    <a:cubicBezTo>
                      <a:pt x="6390358" y="685755"/>
                      <a:pt x="6406361" y="609233"/>
                      <a:pt x="6410325" y="592057"/>
                    </a:cubicBezTo>
                    <a:cubicBezTo>
                      <a:pt x="6413269" y="579301"/>
                      <a:pt x="6414693" y="565989"/>
                      <a:pt x="6419850" y="553957"/>
                    </a:cubicBezTo>
                    <a:cubicBezTo>
                      <a:pt x="6424359" y="543435"/>
                      <a:pt x="6432550" y="534907"/>
                      <a:pt x="6438900" y="525382"/>
                    </a:cubicBezTo>
                    <a:cubicBezTo>
                      <a:pt x="6445250" y="534907"/>
                      <a:pt x="6446502" y="553957"/>
                      <a:pt x="6457950" y="553957"/>
                    </a:cubicBezTo>
                    <a:cubicBezTo>
                      <a:pt x="6467990" y="553957"/>
                      <a:pt x="6462494" y="534099"/>
                      <a:pt x="6467475" y="525382"/>
                    </a:cubicBezTo>
                    <a:cubicBezTo>
                      <a:pt x="6483767" y="496871"/>
                      <a:pt x="6502105" y="481227"/>
                      <a:pt x="6524625" y="458707"/>
                    </a:cubicBezTo>
                    <a:cubicBezTo>
                      <a:pt x="6528930" y="445791"/>
                      <a:pt x="6543392" y="397917"/>
                      <a:pt x="6553200" y="392032"/>
                    </a:cubicBezTo>
                    <a:cubicBezTo>
                      <a:pt x="6561809" y="386866"/>
                      <a:pt x="6572250" y="398382"/>
                      <a:pt x="6581775" y="401557"/>
                    </a:cubicBezTo>
                    <a:cubicBezTo>
                      <a:pt x="6588125" y="420607"/>
                      <a:pt x="6597524" y="438900"/>
                      <a:pt x="6600825" y="458707"/>
                    </a:cubicBezTo>
                    <a:cubicBezTo>
                      <a:pt x="6604000" y="477757"/>
                      <a:pt x="6606303" y="496973"/>
                      <a:pt x="6610350" y="515857"/>
                    </a:cubicBezTo>
                    <a:cubicBezTo>
                      <a:pt x="6623241" y="576015"/>
                      <a:pt x="6624416" y="577106"/>
                      <a:pt x="6638925" y="620632"/>
                    </a:cubicBezTo>
                    <a:cubicBezTo>
                      <a:pt x="6661595" y="552622"/>
                      <a:pt x="6641267" y="552343"/>
                      <a:pt x="6686550" y="582532"/>
                    </a:cubicBezTo>
                    <a:cubicBezTo>
                      <a:pt x="6692900" y="573007"/>
                      <a:pt x="6701091" y="564479"/>
                      <a:pt x="6705600" y="553957"/>
                    </a:cubicBezTo>
                    <a:cubicBezTo>
                      <a:pt x="6721550" y="516741"/>
                      <a:pt x="6702619" y="510757"/>
                      <a:pt x="6743700" y="487282"/>
                    </a:cubicBezTo>
                    <a:cubicBezTo>
                      <a:pt x="6755066" y="480787"/>
                      <a:pt x="6769100" y="480932"/>
                      <a:pt x="6781800" y="477757"/>
                    </a:cubicBezTo>
                    <a:cubicBezTo>
                      <a:pt x="6786613" y="474549"/>
                      <a:pt x="6827683" y="443548"/>
                      <a:pt x="6838950" y="449182"/>
                    </a:cubicBezTo>
                    <a:cubicBezTo>
                      <a:pt x="6847930" y="453672"/>
                      <a:pt x="6846217" y="467974"/>
                      <a:pt x="6848475" y="477757"/>
                    </a:cubicBezTo>
                    <a:cubicBezTo>
                      <a:pt x="6855756" y="509307"/>
                      <a:pt x="6859672" y="541595"/>
                      <a:pt x="6867525" y="573007"/>
                    </a:cubicBezTo>
                    <a:cubicBezTo>
                      <a:pt x="6870700" y="585707"/>
                      <a:pt x="6874708" y="598227"/>
                      <a:pt x="6877050" y="611107"/>
                    </a:cubicBezTo>
                    <a:cubicBezTo>
                      <a:pt x="6894562" y="707422"/>
                      <a:pt x="6876539" y="647673"/>
                      <a:pt x="6896100" y="706357"/>
                    </a:cubicBezTo>
                    <a:cubicBezTo>
                      <a:pt x="6911975" y="700007"/>
                      <a:pt x="6934241" y="701533"/>
                      <a:pt x="6943725" y="687307"/>
                    </a:cubicBezTo>
                    <a:cubicBezTo>
                      <a:pt x="6946383" y="683320"/>
                      <a:pt x="6927128" y="627992"/>
                      <a:pt x="6924675" y="620632"/>
                    </a:cubicBezTo>
                    <a:cubicBezTo>
                      <a:pt x="6927850" y="611107"/>
                      <a:pt x="6927772" y="599770"/>
                      <a:pt x="6934200" y="592057"/>
                    </a:cubicBezTo>
                    <a:cubicBezTo>
                      <a:pt x="6967103" y="552574"/>
                      <a:pt x="6965607" y="571591"/>
                      <a:pt x="7000875" y="553957"/>
                    </a:cubicBezTo>
                    <a:cubicBezTo>
                      <a:pt x="7011114" y="548837"/>
                      <a:pt x="7019925" y="541257"/>
                      <a:pt x="7029450" y="534907"/>
                    </a:cubicBezTo>
                    <a:cubicBezTo>
                      <a:pt x="7035800" y="525382"/>
                      <a:pt x="7043380" y="516571"/>
                      <a:pt x="7048500" y="506332"/>
                    </a:cubicBezTo>
                    <a:cubicBezTo>
                      <a:pt x="7063994" y="475344"/>
                      <a:pt x="7049778" y="476479"/>
                      <a:pt x="7077075" y="449182"/>
                    </a:cubicBezTo>
                    <a:cubicBezTo>
                      <a:pt x="7095539" y="430718"/>
                      <a:pt x="7110984" y="428354"/>
                      <a:pt x="7134225" y="420607"/>
                    </a:cubicBezTo>
                    <a:cubicBezTo>
                      <a:pt x="7140575" y="411082"/>
                      <a:pt x="7144336" y="399183"/>
                      <a:pt x="7153275" y="392032"/>
                    </a:cubicBezTo>
                    <a:cubicBezTo>
                      <a:pt x="7161115" y="385760"/>
                      <a:pt x="7172870" y="386997"/>
                      <a:pt x="7181850" y="382507"/>
                    </a:cubicBezTo>
                    <a:cubicBezTo>
                      <a:pt x="7192089" y="377387"/>
                      <a:pt x="7200186" y="368577"/>
                      <a:pt x="7210425" y="363457"/>
                    </a:cubicBezTo>
                    <a:cubicBezTo>
                      <a:pt x="7229951" y="353694"/>
                      <a:pt x="7268511" y="348030"/>
                      <a:pt x="7286625" y="344407"/>
                    </a:cubicBezTo>
                    <a:cubicBezTo>
                      <a:pt x="7334250" y="347582"/>
                      <a:pt x="7383067" y="342877"/>
                      <a:pt x="7429500" y="353932"/>
                    </a:cubicBezTo>
                    <a:cubicBezTo>
                      <a:pt x="7451773" y="359235"/>
                      <a:pt x="7467600" y="379332"/>
                      <a:pt x="7486650" y="392032"/>
                    </a:cubicBezTo>
                    <a:cubicBezTo>
                      <a:pt x="7514747" y="410763"/>
                      <a:pt x="7520881" y="412155"/>
                      <a:pt x="7543800" y="439657"/>
                    </a:cubicBezTo>
                    <a:cubicBezTo>
                      <a:pt x="7568235" y="468979"/>
                      <a:pt x="7577251" y="511132"/>
                      <a:pt x="7620000" y="525382"/>
                    </a:cubicBezTo>
                    <a:lnTo>
                      <a:pt x="7648575" y="534907"/>
                    </a:lnTo>
                    <a:cubicBezTo>
                      <a:pt x="7658100" y="531732"/>
                      <a:pt x="7669310" y="531654"/>
                      <a:pt x="7677150" y="525382"/>
                    </a:cubicBezTo>
                    <a:cubicBezTo>
                      <a:pt x="7693936" y="511953"/>
                      <a:pt x="7699450" y="487056"/>
                      <a:pt x="7705725" y="468232"/>
                    </a:cubicBezTo>
                    <a:cubicBezTo>
                      <a:pt x="7709442" y="438498"/>
                      <a:pt x="7704284" y="387470"/>
                      <a:pt x="7734300" y="363457"/>
                    </a:cubicBezTo>
                    <a:cubicBezTo>
                      <a:pt x="7742140" y="357185"/>
                      <a:pt x="7753350" y="357107"/>
                      <a:pt x="7762875" y="353932"/>
                    </a:cubicBezTo>
                    <a:cubicBezTo>
                      <a:pt x="7773742" y="321331"/>
                      <a:pt x="7788372" y="260734"/>
                      <a:pt x="7820025" y="239632"/>
                    </a:cubicBezTo>
                    <a:lnTo>
                      <a:pt x="7848600" y="220582"/>
                    </a:lnTo>
                    <a:lnTo>
                      <a:pt x="7867650" y="277732"/>
                    </a:lnTo>
                    <a:lnTo>
                      <a:pt x="7877175" y="306307"/>
                    </a:lnTo>
                    <a:cubicBezTo>
                      <a:pt x="7883019" y="376440"/>
                      <a:pt x="7881330" y="408652"/>
                      <a:pt x="7896225" y="468232"/>
                    </a:cubicBezTo>
                    <a:cubicBezTo>
                      <a:pt x="7898660" y="477972"/>
                      <a:pt x="7902575" y="487282"/>
                      <a:pt x="7905750" y="496807"/>
                    </a:cubicBezTo>
                    <a:cubicBezTo>
                      <a:pt x="7918450" y="493632"/>
                      <a:pt x="7932958" y="494544"/>
                      <a:pt x="7943850" y="487282"/>
                    </a:cubicBezTo>
                    <a:cubicBezTo>
                      <a:pt x="7953375" y="480932"/>
                      <a:pt x="7955571" y="467501"/>
                      <a:pt x="7962900" y="458707"/>
                    </a:cubicBezTo>
                    <a:cubicBezTo>
                      <a:pt x="7971524" y="448359"/>
                      <a:pt x="7981950" y="439657"/>
                      <a:pt x="7991475" y="430132"/>
                    </a:cubicBezTo>
                    <a:cubicBezTo>
                      <a:pt x="7996396" y="415368"/>
                      <a:pt x="8005792" y="372982"/>
                      <a:pt x="8029575" y="372982"/>
                    </a:cubicBezTo>
                    <a:cubicBezTo>
                      <a:pt x="8041023" y="372982"/>
                      <a:pt x="8043976" y="391096"/>
                      <a:pt x="8048625" y="401557"/>
                    </a:cubicBezTo>
                    <a:cubicBezTo>
                      <a:pt x="8056780" y="419907"/>
                      <a:pt x="8061325" y="439657"/>
                      <a:pt x="8067675" y="458707"/>
                    </a:cubicBezTo>
                    <a:cubicBezTo>
                      <a:pt x="8070850" y="468232"/>
                      <a:pt x="8071631" y="478928"/>
                      <a:pt x="8077200" y="487282"/>
                    </a:cubicBezTo>
                    <a:cubicBezTo>
                      <a:pt x="8101819" y="524211"/>
                      <a:pt x="8092630" y="504997"/>
                      <a:pt x="8105775" y="544432"/>
                    </a:cubicBezTo>
                    <a:cubicBezTo>
                      <a:pt x="8141199" y="491295"/>
                      <a:pt x="8118541" y="534513"/>
                      <a:pt x="8134350" y="439657"/>
                    </a:cubicBezTo>
                    <a:cubicBezTo>
                      <a:pt x="8136502" y="426744"/>
                      <a:pt x="8141308" y="414394"/>
                      <a:pt x="8143875" y="401557"/>
                    </a:cubicBezTo>
                    <a:cubicBezTo>
                      <a:pt x="8147663" y="382619"/>
                      <a:pt x="8150225" y="363457"/>
                      <a:pt x="8153400" y="344407"/>
                    </a:cubicBezTo>
                    <a:cubicBezTo>
                      <a:pt x="8169275" y="347582"/>
                      <a:pt x="8185666" y="359052"/>
                      <a:pt x="8201025" y="353932"/>
                    </a:cubicBezTo>
                    <a:cubicBezTo>
                      <a:pt x="8210550" y="350757"/>
                      <a:pt x="8207792" y="335011"/>
                      <a:pt x="8210550" y="325357"/>
                    </a:cubicBezTo>
                    <a:cubicBezTo>
                      <a:pt x="8214146" y="312770"/>
                      <a:pt x="8214918" y="299289"/>
                      <a:pt x="8220075" y="287257"/>
                    </a:cubicBezTo>
                    <a:cubicBezTo>
                      <a:pt x="8235862" y="250421"/>
                      <a:pt x="8240055" y="258450"/>
                      <a:pt x="8277225" y="249157"/>
                    </a:cubicBezTo>
                    <a:cubicBezTo>
                      <a:pt x="8286750" y="242807"/>
                      <a:pt x="8294575" y="227862"/>
                      <a:pt x="8305800" y="230107"/>
                    </a:cubicBezTo>
                    <a:cubicBezTo>
                      <a:pt x="8317025" y="232352"/>
                      <a:pt x="8322605" y="247457"/>
                      <a:pt x="8324850" y="258682"/>
                    </a:cubicBezTo>
                    <a:cubicBezTo>
                      <a:pt x="8332348" y="296172"/>
                      <a:pt x="8327329" y="335405"/>
                      <a:pt x="8334375" y="372982"/>
                    </a:cubicBezTo>
                    <a:cubicBezTo>
                      <a:pt x="8336992" y="386938"/>
                      <a:pt x="8347832" y="398031"/>
                      <a:pt x="8353425" y="411082"/>
                    </a:cubicBezTo>
                    <a:cubicBezTo>
                      <a:pt x="8357380" y="420310"/>
                      <a:pt x="8355850" y="432557"/>
                      <a:pt x="8362950" y="439657"/>
                    </a:cubicBezTo>
                    <a:cubicBezTo>
                      <a:pt x="8379139" y="455846"/>
                      <a:pt x="8420100" y="477757"/>
                      <a:pt x="8420100" y="477757"/>
                    </a:cubicBezTo>
                    <a:cubicBezTo>
                      <a:pt x="8426450" y="465057"/>
                      <a:pt x="8437142" y="453713"/>
                      <a:pt x="8439150" y="439657"/>
                    </a:cubicBezTo>
                    <a:cubicBezTo>
                      <a:pt x="8440570" y="429718"/>
                      <a:pt x="8431594" y="420927"/>
                      <a:pt x="8429625" y="411082"/>
                    </a:cubicBezTo>
                    <a:cubicBezTo>
                      <a:pt x="8395496" y="240437"/>
                      <a:pt x="8438812" y="419255"/>
                      <a:pt x="8410575" y="306307"/>
                    </a:cubicBezTo>
                    <a:cubicBezTo>
                      <a:pt x="8407400" y="258682"/>
                      <a:pt x="8417809" y="208124"/>
                      <a:pt x="8401050" y="163432"/>
                    </a:cubicBezTo>
                    <a:cubicBezTo>
                      <a:pt x="8395366" y="148273"/>
                      <a:pt x="8369614" y="153907"/>
                      <a:pt x="8353425" y="153907"/>
                    </a:cubicBezTo>
                    <a:cubicBezTo>
                      <a:pt x="8339030" y="153907"/>
                      <a:pt x="8261500" y="181374"/>
                      <a:pt x="8258175" y="182482"/>
                    </a:cubicBezTo>
                    <a:cubicBezTo>
                      <a:pt x="8208301" y="199107"/>
                      <a:pt x="8239539" y="190587"/>
                      <a:pt x="8162925" y="201532"/>
                    </a:cubicBezTo>
                    <a:cubicBezTo>
                      <a:pt x="8175625" y="204707"/>
                      <a:pt x="8187934" y="211057"/>
                      <a:pt x="8201025" y="211057"/>
                    </a:cubicBezTo>
                    <a:cubicBezTo>
                      <a:pt x="8212985" y="211057"/>
                      <a:pt x="8254225" y="196499"/>
                      <a:pt x="8267700" y="192007"/>
                    </a:cubicBezTo>
                    <a:cubicBezTo>
                      <a:pt x="8165902" y="-113387"/>
                      <a:pt x="8265227" y="154360"/>
                      <a:pt x="7381875" y="172957"/>
                    </a:cubicBezTo>
                    <a:cubicBezTo>
                      <a:pt x="7371837" y="173168"/>
                      <a:pt x="7363223" y="180955"/>
                      <a:pt x="7353300" y="182482"/>
                    </a:cubicBezTo>
                    <a:cubicBezTo>
                      <a:pt x="7321763" y="187334"/>
                      <a:pt x="7289800" y="188832"/>
                      <a:pt x="7258050" y="192007"/>
                    </a:cubicBezTo>
                    <a:lnTo>
                      <a:pt x="7019925" y="182482"/>
                    </a:lnTo>
                    <a:cubicBezTo>
                      <a:pt x="6902468" y="178693"/>
                      <a:pt x="6784705" y="181533"/>
                      <a:pt x="6667500" y="172957"/>
                    </a:cubicBezTo>
                    <a:cubicBezTo>
                      <a:pt x="6653339" y="171921"/>
                      <a:pt x="6643590" y="154426"/>
                      <a:pt x="6629400" y="153907"/>
                    </a:cubicBezTo>
                    <a:cubicBezTo>
                      <a:pt x="6381895" y="144852"/>
                      <a:pt x="6134100" y="147557"/>
                      <a:pt x="5886450" y="144382"/>
                    </a:cubicBezTo>
                    <a:lnTo>
                      <a:pt x="5029200" y="153907"/>
                    </a:lnTo>
                    <a:cubicBezTo>
                      <a:pt x="4964656" y="155125"/>
                      <a:pt x="4878553" y="160516"/>
                      <a:pt x="4810125" y="172957"/>
                    </a:cubicBezTo>
                    <a:cubicBezTo>
                      <a:pt x="4797245" y="175299"/>
                      <a:pt x="4784725" y="179307"/>
                      <a:pt x="4772025" y="182482"/>
                    </a:cubicBezTo>
                    <a:lnTo>
                      <a:pt x="3867150" y="172957"/>
                    </a:lnTo>
                    <a:cubicBezTo>
                      <a:pt x="3755836" y="170796"/>
                      <a:pt x="3827098" y="165044"/>
                      <a:pt x="3752850" y="153907"/>
                    </a:cubicBezTo>
                    <a:cubicBezTo>
                      <a:pt x="3702221" y="146313"/>
                      <a:pt x="3650651" y="144897"/>
                      <a:pt x="3600450" y="134857"/>
                    </a:cubicBezTo>
                    <a:cubicBezTo>
                      <a:pt x="3533887" y="121544"/>
                      <a:pt x="3568794" y="127994"/>
                      <a:pt x="3495675" y="115807"/>
                    </a:cubicBezTo>
                    <a:cubicBezTo>
                      <a:pt x="43561" y="134985"/>
                      <a:pt x="1165714" y="-179154"/>
                      <a:pt x="0" y="153907"/>
                    </a:cubicBezTo>
                    <a:cubicBezTo>
                      <a:pt x="3175" y="265032"/>
                      <a:pt x="4108" y="376244"/>
                      <a:pt x="9525" y="487282"/>
                    </a:cubicBezTo>
                    <a:cubicBezTo>
                      <a:pt x="10466" y="506572"/>
                      <a:pt x="14366" y="525696"/>
                      <a:pt x="19050" y="544432"/>
                    </a:cubicBezTo>
                    <a:cubicBezTo>
                      <a:pt x="23920" y="563913"/>
                      <a:pt x="38100" y="601582"/>
                      <a:pt x="38100" y="601582"/>
                    </a:cubicBezTo>
                    <a:cubicBezTo>
                      <a:pt x="41275" y="700007"/>
                      <a:pt x="39667" y="798703"/>
                      <a:pt x="47625" y="896857"/>
                    </a:cubicBezTo>
                    <a:cubicBezTo>
                      <a:pt x="49248" y="916872"/>
                      <a:pt x="61391" y="934634"/>
                      <a:pt x="66675" y="954007"/>
                    </a:cubicBezTo>
                    <a:cubicBezTo>
                      <a:pt x="70935" y="969626"/>
                      <a:pt x="73025" y="985757"/>
                      <a:pt x="76200" y="1001632"/>
                    </a:cubicBezTo>
                    <a:cubicBezTo>
                      <a:pt x="73025" y="1039732"/>
                      <a:pt x="72960" y="1078220"/>
                      <a:pt x="66675" y="1115932"/>
                    </a:cubicBezTo>
                    <a:cubicBezTo>
                      <a:pt x="63374" y="1135739"/>
                      <a:pt x="53975" y="1154032"/>
                      <a:pt x="47625" y="1173082"/>
                    </a:cubicBezTo>
                    <a:lnTo>
                      <a:pt x="38100" y="1201657"/>
                    </a:lnTo>
                    <a:cubicBezTo>
                      <a:pt x="33284" y="1240184"/>
                      <a:pt x="18382" y="1305097"/>
                      <a:pt x="38100" y="1344532"/>
                    </a:cubicBezTo>
                    <a:cubicBezTo>
                      <a:pt x="42590" y="1353512"/>
                      <a:pt x="57150" y="1350882"/>
                      <a:pt x="66675" y="1354057"/>
                    </a:cubicBezTo>
                    <a:cubicBezTo>
                      <a:pt x="88900" y="1350882"/>
                      <a:pt x="111335" y="1348935"/>
                      <a:pt x="133350" y="1344532"/>
                    </a:cubicBezTo>
                    <a:cubicBezTo>
                      <a:pt x="200220" y="1331158"/>
                      <a:pt x="115096" y="1334927"/>
                      <a:pt x="209550" y="1325482"/>
                    </a:cubicBezTo>
                    <a:cubicBezTo>
                      <a:pt x="257044" y="1320733"/>
                      <a:pt x="304800" y="1319132"/>
                      <a:pt x="352425" y="1315957"/>
                    </a:cubicBezTo>
                    <a:cubicBezTo>
                      <a:pt x="336116" y="1201795"/>
                      <a:pt x="367618" y="1267561"/>
                      <a:pt x="228600" y="1239757"/>
                    </a:cubicBezTo>
                    <a:cubicBezTo>
                      <a:pt x="206341" y="1235305"/>
                      <a:pt x="187500" y="1202832"/>
                      <a:pt x="171450" y="1192132"/>
                    </a:cubicBezTo>
                    <a:cubicBezTo>
                      <a:pt x="163096" y="1186563"/>
                      <a:pt x="152400" y="1185782"/>
                      <a:pt x="142875" y="1182607"/>
                    </a:cubicBezTo>
                    <a:cubicBezTo>
                      <a:pt x="136525" y="1173082"/>
                      <a:pt x="126224" y="1165226"/>
                      <a:pt x="123825" y="1154032"/>
                    </a:cubicBezTo>
                    <a:cubicBezTo>
                      <a:pt x="101752" y="1051024"/>
                      <a:pt x="122920" y="837695"/>
                      <a:pt x="133350" y="773032"/>
                    </a:cubicBezTo>
                    <a:cubicBezTo>
                      <a:pt x="135173" y="761730"/>
                      <a:pt x="153830" y="762077"/>
                      <a:pt x="161925" y="753982"/>
                    </a:cubicBezTo>
                    <a:cubicBezTo>
                      <a:pt x="173150" y="742757"/>
                      <a:pt x="181694" y="729091"/>
                      <a:pt x="190500" y="715882"/>
                    </a:cubicBezTo>
                    <a:cubicBezTo>
                      <a:pt x="213463" y="681438"/>
                      <a:pt x="257175" y="611107"/>
                      <a:pt x="257175" y="6111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AU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-26079" y="2491479"/>
              <a:ext cx="115888" cy="9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A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3954" y="757646"/>
            <a:ext cx="7916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/>
              <a:t>REFERENSI BACAAN :</a:t>
            </a:r>
          </a:p>
          <a:p>
            <a:endParaRPr lang="id-ID" sz="2400" b="1" dirty="0"/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UU PANGAN NO. 18/2012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PERPRES RATIFIKASI APTERR NO. 62/2012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PERPRES PENUGASAN BULOG NO. 48/2016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PP KETAHANAN PANGAN DAN GIZI NO. 17/2015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PERMENTAN NO. 11/2018</a:t>
            </a:r>
          </a:p>
          <a:p>
            <a:endParaRPr lang="id-ID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2658"/>
            <a:ext cx="9144000" cy="6268812"/>
          </a:xfrm>
          <a:prstGeom prst="rect">
            <a:avLst/>
          </a:prstGeom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295400" y="2362200"/>
            <a:ext cx="6727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AU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Gadugi" panose="020B0502040204020203" pitchFamily="34" charset="0"/>
              </a:rP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337"/>
            <a:ext cx="9144000" cy="731412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 PANGAN</a:t>
            </a:r>
            <a:r>
              <a:rPr lang="id-ID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NOMOR 18 TAHUN 2012 </a:t>
            </a:r>
            <a:r>
              <a:rPr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sz="16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Pasal</a:t>
            </a: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23 </a:t>
            </a:r>
            <a:r>
              <a:rPr sz="16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27) </a:t>
            </a:r>
            <a:endParaRPr lang="id-ID" altLang="id-ID" sz="18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3" name="Slide Number Placeholder 17"/>
          <p:cNvSpPr txBox="1"/>
          <p:nvPr/>
        </p:nvSpPr>
        <p:spPr bwMode="auto">
          <a:xfrm>
            <a:off x="4579938" y="6308725"/>
            <a:ext cx="457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6" tIns="45610" rIns="91236" bIns="4561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92E756E-0980-487C-9DDA-F582619C8F51}" type="slidenum">
              <a:rPr lang="en-US" altLang="id-ID" sz="1400" b="1">
                <a:solidFill>
                  <a:srgbClr val="FFFFFF"/>
                </a:solidFill>
                <a:ea typeface="MS PGothic" panose="020B0600070205080204" pitchFamily="34" charset="-128"/>
              </a:rPr>
              <a:t>3</a:t>
            </a:fld>
            <a:endParaRPr lang="en-US" altLang="id-ID" sz="1400" b="1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2774" name="Group 64"/>
          <p:cNvGrpSpPr/>
          <p:nvPr/>
        </p:nvGrpSpPr>
        <p:grpSpPr bwMode="auto">
          <a:xfrm>
            <a:off x="143693" y="1050707"/>
            <a:ext cx="8728845" cy="4862731"/>
            <a:chOff x="2335140" y="921313"/>
            <a:chExt cx="8829637" cy="4970787"/>
          </a:xfrm>
        </p:grpSpPr>
        <p:sp>
          <p:nvSpPr>
            <p:cNvPr id="17" name="TextBox 16"/>
            <p:cNvSpPr txBox="1"/>
            <p:nvPr/>
          </p:nvSpPr>
          <p:spPr>
            <a:xfrm>
              <a:off x="4495760" y="921313"/>
              <a:ext cx="4759684" cy="51911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CADANGAN PANGAN NASIONAL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77196" y="2060502"/>
              <a:ext cx="2087581" cy="12270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CADANGAN </a:t>
              </a:r>
              <a:r>
                <a:rPr lang="id-ID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PANGAN MASYARAKAT</a:t>
              </a:r>
              <a:r>
                <a:rPr lang="en-US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(CPM)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2268" y="3759375"/>
              <a:ext cx="3543161" cy="67433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CADANGAN PANGAN PEMERINTAH PROVINSI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97417" y="4502211"/>
              <a:ext cx="3528012" cy="66069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CADANGAN PANGAN PEMERINTAH KAB/KOTA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2252" y="5231407"/>
              <a:ext cx="3528012" cy="66069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CADANGAN PANGAN PEMERINTAH DESA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35140" y="2062124"/>
              <a:ext cx="2484221" cy="122700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CADANGAN </a:t>
              </a:r>
              <a:r>
                <a:rPr lang="id-ID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PANGAN </a:t>
              </a:r>
              <a:r>
                <a:rPr lang="en-US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PEMERINTAH (CPP)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5171" y="2060502"/>
              <a:ext cx="2880861" cy="9438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CADANGAN</a:t>
              </a:r>
              <a:r>
                <a:rPr lang="id-ID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PANGAN </a:t>
              </a:r>
              <a:r>
                <a:rPr lang="en-US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PEMERINTAH</a:t>
              </a:r>
              <a:r>
                <a:rPr lang="id-ID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DAERAH</a:t>
              </a:r>
              <a:r>
                <a:rPr lang="en-US" b="1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(CPPD)</a:t>
              </a:r>
            </a:p>
          </p:txBody>
        </p:sp>
        <p:cxnSp>
          <p:nvCxnSpPr>
            <p:cNvPr id="56" name="Elbow Connector 55"/>
            <p:cNvCxnSpPr>
              <a:stCxn id="17" idx="2"/>
              <a:endCxn id="18" idx="0"/>
            </p:cNvCxnSpPr>
            <p:nvPr/>
          </p:nvCxnSpPr>
          <p:spPr>
            <a:xfrm rot="16200000" flipH="1">
              <a:off x="8188257" y="127773"/>
              <a:ext cx="620073" cy="324538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17" idx="2"/>
              <a:endCxn id="39" idx="0"/>
            </p:cNvCxnSpPr>
            <p:nvPr/>
          </p:nvCxnSpPr>
          <p:spPr>
            <a:xfrm rot="16200000" flipH="1">
              <a:off x="6565565" y="1750464"/>
              <a:ext cx="620073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17" idx="2"/>
              <a:endCxn id="38" idx="0"/>
            </p:cNvCxnSpPr>
            <p:nvPr/>
          </p:nvCxnSpPr>
          <p:spPr>
            <a:xfrm rot="5400000">
              <a:off x="4915579" y="102100"/>
              <a:ext cx="621696" cy="329835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02536" y="3942115"/>
            <a:ext cx="158432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Perum</a:t>
            </a:r>
            <a:r>
              <a:rPr lang="en-ID" sz="2000" b="1" dirty="0">
                <a:solidFill>
                  <a:prstClr val="black"/>
                </a:solidFill>
              </a:rPr>
              <a:t> BULOG</a:t>
            </a:r>
            <a:endParaRPr lang="id-ID" sz="2000" b="1" dirty="0">
              <a:solidFill>
                <a:prstClr val="black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 bwMode="auto">
          <a:xfrm rot="16200000" flipH="1">
            <a:off x="916694" y="3646753"/>
            <a:ext cx="606594" cy="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25"/>
          <p:cNvCxnSpPr/>
          <p:nvPr/>
        </p:nvCxnSpPr>
        <p:spPr bwMode="auto">
          <a:xfrm rot="16200000" flipH="1">
            <a:off x="4254984" y="3478952"/>
            <a:ext cx="722933" cy="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9143" y="62783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68106" y="4027379"/>
            <a:ext cx="202306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ID" b="1" dirty="0">
                <a:solidFill>
                  <a:prstClr val="black"/>
                </a:solidFill>
              </a:rPr>
              <a:t>LUMBUNG PANGAN MASYARAKAT</a:t>
            </a:r>
            <a:endParaRPr lang="id-ID" b="1" dirty="0">
              <a:solidFill>
                <a:prstClr val="black"/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 bwMode="auto">
          <a:xfrm rot="16200000" flipH="1">
            <a:off x="7544145" y="3735041"/>
            <a:ext cx="606594" cy="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14" y="1246191"/>
            <a:ext cx="6347714" cy="3880773"/>
          </a:xfrm>
        </p:spPr>
        <p:txBody>
          <a:bodyPr>
            <a:noAutofit/>
          </a:bodyPr>
          <a:lstStyle/>
          <a:p>
            <a:r>
              <a:rPr lang="id-ID" sz="2000" dirty="0"/>
              <a:t>Caadangan Pangan Nasional adalah persediaan Pangan di seluruh wilayah Negara Kesatuan Republik Indonesia untuk komsumsi manusia dan untuk menghadapai masalah kekurangan pangan, gangguan pasokan  dan harga serta keadaan darurat</a:t>
            </a:r>
          </a:p>
          <a:p>
            <a:r>
              <a:rPr lang="id-ID" sz="2000" dirty="0"/>
              <a:t>Cadangan Pangan Pemerintah adalah persediaan pangan yang dikuasai dan dikelola oleh Pemerintah</a:t>
            </a:r>
          </a:p>
          <a:p>
            <a:r>
              <a:rPr lang="id-ID" sz="2000" dirty="0"/>
              <a:t>Cadangan pangan Pemerintah Provinsi adalah persediaan pangan yang dikuasai dan dikelola oleh pemerintah provinsi</a:t>
            </a:r>
          </a:p>
          <a:p>
            <a:r>
              <a:rPr lang="id-ID" sz="2000" dirty="0"/>
              <a:t>Cadangan Pangan Pemerintah Kabupaten/Kota adalah persediaan Pangan yang dikuasai dan dikelola oleh pemerintah kabupaten/kota</a:t>
            </a:r>
          </a:p>
        </p:txBody>
      </p:sp>
      <p:sp>
        <p:nvSpPr>
          <p:cNvPr id="4" name="Rectangle 12"/>
          <p:cNvSpPr/>
          <p:nvPr/>
        </p:nvSpPr>
        <p:spPr>
          <a:xfrm>
            <a:off x="18541" y="384117"/>
            <a:ext cx="7283959" cy="597475"/>
          </a:xfrm>
          <a:custGeom>
            <a:avLst/>
            <a:gdLst>
              <a:gd name="connsiteX0" fmla="*/ 0 w 12211129"/>
              <a:gd name="connsiteY0" fmla="*/ 0 h 1508105"/>
              <a:gd name="connsiteX1" fmla="*/ 12211129 w 12211129"/>
              <a:gd name="connsiteY1" fmla="*/ 0 h 1508105"/>
              <a:gd name="connsiteX2" fmla="*/ 12211129 w 12211129"/>
              <a:gd name="connsiteY2" fmla="*/ 1508105 h 1508105"/>
              <a:gd name="connsiteX3" fmla="*/ 0 w 12211129"/>
              <a:gd name="connsiteY3" fmla="*/ 1508105 h 1508105"/>
              <a:gd name="connsiteX4" fmla="*/ 0 w 12211129"/>
              <a:gd name="connsiteY4" fmla="*/ 0 h 1508105"/>
              <a:gd name="connsiteX0-1" fmla="*/ 1099 w 12212228"/>
              <a:gd name="connsiteY0-2" fmla="*/ 0 h 1508105"/>
              <a:gd name="connsiteX1-3" fmla="*/ 12212228 w 12212228"/>
              <a:gd name="connsiteY1-4" fmla="*/ 0 h 1508105"/>
              <a:gd name="connsiteX2-5" fmla="*/ 12212228 w 12212228"/>
              <a:gd name="connsiteY2-6" fmla="*/ 1508105 h 1508105"/>
              <a:gd name="connsiteX3-7" fmla="*/ 1099 w 12212228"/>
              <a:gd name="connsiteY3-8" fmla="*/ 1508105 h 1508105"/>
              <a:gd name="connsiteX4-9" fmla="*/ 1099 w 12212228"/>
              <a:gd name="connsiteY4-10" fmla="*/ 375152 h 1508105"/>
              <a:gd name="connsiteX5" fmla="*/ 1099 w 12212228"/>
              <a:gd name="connsiteY5" fmla="*/ 0 h 1508105"/>
              <a:gd name="connsiteX0-11" fmla="*/ 675469 w 12212228"/>
              <a:gd name="connsiteY0-12" fmla="*/ 0 h 1508105"/>
              <a:gd name="connsiteX1-13" fmla="*/ 12212228 w 12212228"/>
              <a:gd name="connsiteY1-14" fmla="*/ 0 h 1508105"/>
              <a:gd name="connsiteX2-15" fmla="*/ 12212228 w 12212228"/>
              <a:gd name="connsiteY2-16" fmla="*/ 1508105 h 1508105"/>
              <a:gd name="connsiteX3-17" fmla="*/ 1099 w 12212228"/>
              <a:gd name="connsiteY3-18" fmla="*/ 1508105 h 1508105"/>
              <a:gd name="connsiteX4-19" fmla="*/ 1099 w 12212228"/>
              <a:gd name="connsiteY4-20" fmla="*/ 375152 h 1508105"/>
              <a:gd name="connsiteX5-21" fmla="*/ 675469 w 12212228"/>
              <a:gd name="connsiteY5-22" fmla="*/ 0 h 1508105"/>
              <a:gd name="connsiteX0-1" fmla="*/ 675469 w 12212228"/>
              <a:gd name="connsiteY0-2" fmla="*/ 0 h 1508105"/>
              <a:gd name="connsiteX1-3" fmla="*/ 11654880 w 12212228"/>
              <a:gd name="connsiteY1-4" fmla="*/ 0 h 1508105"/>
              <a:gd name="connsiteX2-5" fmla="*/ 12212228 w 12212228"/>
              <a:gd name="connsiteY2-6" fmla="*/ 1508105 h 1508105"/>
              <a:gd name="connsiteX3-7" fmla="*/ 1099 w 12212228"/>
              <a:gd name="connsiteY3-8" fmla="*/ 1508105 h 1508105"/>
              <a:gd name="connsiteX4-9" fmla="*/ 1099 w 12212228"/>
              <a:gd name="connsiteY4-10" fmla="*/ 375152 h 1508105"/>
              <a:gd name="connsiteX5-11" fmla="*/ 675469 w 12212228"/>
              <a:gd name="connsiteY5-12" fmla="*/ 0 h 1508105"/>
              <a:gd name="connsiteX0-13" fmla="*/ 675469 w 12212228"/>
              <a:gd name="connsiteY0-14" fmla="*/ 36575 h 1544680"/>
              <a:gd name="connsiteX1-15" fmla="*/ 11827925 w 12212228"/>
              <a:gd name="connsiteY1-16" fmla="*/ 0 h 1544680"/>
              <a:gd name="connsiteX2-17" fmla="*/ 12212228 w 12212228"/>
              <a:gd name="connsiteY2-18" fmla="*/ 1544680 h 1544680"/>
              <a:gd name="connsiteX3-19" fmla="*/ 1099 w 12212228"/>
              <a:gd name="connsiteY3-20" fmla="*/ 1544680 h 1544680"/>
              <a:gd name="connsiteX4-21" fmla="*/ 1099 w 12212228"/>
              <a:gd name="connsiteY4-22" fmla="*/ 411727 h 1544680"/>
              <a:gd name="connsiteX5-23" fmla="*/ 675469 w 12212228"/>
              <a:gd name="connsiteY5-24" fmla="*/ 36575 h 1544680"/>
              <a:gd name="connsiteX0-25" fmla="*/ 675469 w 12342013"/>
              <a:gd name="connsiteY0-26" fmla="*/ 36575 h 1544680"/>
              <a:gd name="connsiteX1-27" fmla="*/ 11827925 w 12342013"/>
              <a:gd name="connsiteY1-28" fmla="*/ 0 h 1544680"/>
              <a:gd name="connsiteX2-29" fmla="*/ 12342013 w 12342013"/>
              <a:gd name="connsiteY2-30" fmla="*/ 1544680 h 1544680"/>
              <a:gd name="connsiteX3-31" fmla="*/ 1099 w 12342013"/>
              <a:gd name="connsiteY3-32" fmla="*/ 1544680 h 1544680"/>
              <a:gd name="connsiteX4-33" fmla="*/ 1099 w 12342013"/>
              <a:gd name="connsiteY4-34" fmla="*/ 411727 h 1544680"/>
              <a:gd name="connsiteX5-35" fmla="*/ 675469 w 12342013"/>
              <a:gd name="connsiteY5-36" fmla="*/ 36575 h 1544680"/>
              <a:gd name="connsiteX0-37" fmla="*/ 675469 w 12342013"/>
              <a:gd name="connsiteY0-38" fmla="*/ 70122 h 1578227"/>
              <a:gd name="connsiteX1-39" fmla="*/ 11956815 w 12342013"/>
              <a:gd name="connsiteY1-40" fmla="*/ 0 h 1578227"/>
              <a:gd name="connsiteX2-41" fmla="*/ 12342013 w 12342013"/>
              <a:gd name="connsiteY2-42" fmla="*/ 1578227 h 1578227"/>
              <a:gd name="connsiteX3-43" fmla="*/ 1099 w 12342013"/>
              <a:gd name="connsiteY3-44" fmla="*/ 1578227 h 1578227"/>
              <a:gd name="connsiteX4-45" fmla="*/ 1099 w 12342013"/>
              <a:gd name="connsiteY4-46" fmla="*/ 445274 h 1578227"/>
              <a:gd name="connsiteX5-47" fmla="*/ 675469 w 12342013"/>
              <a:gd name="connsiteY5-48" fmla="*/ 70122 h 1578227"/>
              <a:gd name="connsiteX0-49" fmla="*/ 675469 w 12342013"/>
              <a:gd name="connsiteY0-50" fmla="*/ 70122 h 1578227"/>
              <a:gd name="connsiteX1-51" fmla="*/ 12085704 w 12342013"/>
              <a:gd name="connsiteY1-52" fmla="*/ 0 h 1578227"/>
              <a:gd name="connsiteX2-53" fmla="*/ 12342013 w 12342013"/>
              <a:gd name="connsiteY2-54" fmla="*/ 1578227 h 1578227"/>
              <a:gd name="connsiteX3-55" fmla="*/ 1099 w 12342013"/>
              <a:gd name="connsiteY3-56" fmla="*/ 1578227 h 1578227"/>
              <a:gd name="connsiteX4-57" fmla="*/ 1099 w 12342013"/>
              <a:gd name="connsiteY4-58" fmla="*/ 445274 h 1578227"/>
              <a:gd name="connsiteX5-59" fmla="*/ 675469 w 12342013"/>
              <a:gd name="connsiteY5-60" fmla="*/ 70122 h 1578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342013" h="1578227">
                <a:moveTo>
                  <a:pt x="675469" y="70122"/>
                </a:moveTo>
                <a:lnTo>
                  <a:pt x="12085704" y="0"/>
                </a:lnTo>
                <a:lnTo>
                  <a:pt x="12342013" y="1578227"/>
                </a:lnTo>
                <a:lnTo>
                  <a:pt x="1099" y="1578227"/>
                </a:lnTo>
                <a:cubicBezTo>
                  <a:pt x="-2711" y="1196766"/>
                  <a:pt x="4909" y="826735"/>
                  <a:pt x="1099" y="445274"/>
                </a:cubicBezTo>
                <a:lnTo>
                  <a:pt x="675469" y="7012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          </a:t>
            </a: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P</a:t>
            </a:r>
            <a:r>
              <a:rPr lang="id-ID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engertian </a:t>
            </a:r>
            <a:endParaRPr lang="en-GB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charset="0"/>
              <a:ea typeface="Rockwell" charset="0"/>
              <a:cs typeface="Rockwell" charset="0"/>
            </a:endParaRPr>
          </a:p>
        </p:txBody>
      </p:sp>
      <p:grpSp>
        <p:nvGrpSpPr>
          <p:cNvPr id="5" name="Graphic 168"/>
          <p:cNvGrpSpPr/>
          <p:nvPr/>
        </p:nvGrpSpPr>
        <p:grpSpPr>
          <a:xfrm>
            <a:off x="1968499" y="109000"/>
            <a:ext cx="965201" cy="872592"/>
            <a:chOff x="5805000" y="3600000"/>
            <a:chExt cx="900000" cy="900000"/>
          </a:xfrm>
        </p:grpSpPr>
        <p:sp>
          <p:nvSpPr>
            <p:cNvPr id="6" name="Freeform: Shape 5"/>
            <p:cNvSpPr/>
            <p:nvPr/>
          </p:nvSpPr>
          <p:spPr>
            <a:xfrm>
              <a:off x="5944577" y="3745877"/>
              <a:ext cx="402128" cy="95745"/>
            </a:xfrm>
            <a:custGeom>
              <a:avLst/>
              <a:gdLst>
                <a:gd name="connsiteX0" fmla="*/ 362087 w 402127"/>
                <a:gd name="connsiteY0" fmla="*/ 14362 h 95744"/>
                <a:gd name="connsiteX1" fmla="*/ 55283 w 402127"/>
                <a:gd name="connsiteY1" fmla="*/ 14362 h 95744"/>
                <a:gd name="connsiteX2" fmla="*/ 14362 w 402127"/>
                <a:gd name="connsiteY2" fmla="*/ 55264 h 95744"/>
                <a:gd name="connsiteX3" fmla="*/ 55283 w 402127"/>
                <a:gd name="connsiteY3" fmla="*/ 96166 h 95744"/>
                <a:gd name="connsiteX4" fmla="*/ 362087 w 402127"/>
                <a:gd name="connsiteY4" fmla="*/ 96166 h 95744"/>
                <a:gd name="connsiteX5" fmla="*/ 403009 w 402127"/>
                <a:gd name="connsiteY5" fmla="*/ 55264 h 95744"/>
                <a:gd name="connsiteX6" fmla="*/ 362087 w 402127"/>
                <a:gd name="connsiteY6" fmla="*/ 14362 h 9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127" h="95744">
                  <a:moveTo>
                    <a:pt x="362087" y="14362"/>
                  </a:moveTo>
                  <a:lnTo>
                    <a:pt x="55283" y="14362"/>
                  </a:lnTo>
                  <a:cubicBezTo>
                    <a:pt x="32687" y="14362"/>
                    <a:pt x="14362" y="32687"/>
                    <a:pt x="14362" y="55264"/>
                  </a:cubicBezTo>
                  <a:cubicBezTo>
                    <a:pt x="14362" y="77840"/>
                    <a:pt x="32687" y="96166"/>
                    <a:pt x="55283" y="96166"/>
                  </a:cubicBezTo>
                  <a:lnTo>
                    <a:pt x="362087" y="96166"/>
                  </a:lnTo>
                  <a:cubicBezTo>
                    <a:pt x="384721" y="96166"/>
                    <a:pt x="403009" y="77840"/>
                    <a:pt x="403009" y="55264"/>
                  </a:cubicBezTo>
                  <a:cubicBezTo>
                    <a:pt x="402989" y="32687"/>
                    <a:pt x="384702" y="14362"/>
                    <a:pt x="362087" y="1436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944577" y="3899279"/>
              <a:ext cx="402128" cy="95745"/>
            </a:xfrm>
            <a:custGeom>
              <a:avLst/>
              <a:gdLst>
                <a:gd name="connsiteX0" fmla="*/ 402989 w 402127"/>
                <a:gd name="connsiteY0" fmla="*/ 55264 h 95744"/>
                <a:gd name="connsiteX1" fmla="*/ 362068 w 402127"/>
                <a:gd name="connsiteY1" fmla="*/ 14362 h 95744"/>
                <a:gd name="connsiteX2" fmla="*/ 55283 w 402127"/>
                <a:gd name="connsiteY2" fmla="*/ 14362 h 95744"/>
                <a:gd name="connsiteX3" fmla="*/ 14362 w 402127"/>
                <a:gd name="connsiteY3" fmla="*/ 55264 h 95744"/>
                <a:gd name="connsiteX4" fmla="*/ 55283 w 402127"/>
                <a:gd name="connsiteY4" fmla="*/ 96185 h 95744"/>
                <a:gd name="connsiteX5" fmla="*/ 362087 w 402127"/>
                <a:gd name="connsiteY5" fmla="*/ 96185 h 95744"/>
                <a:gd name="connsiteX6" fmla="*/ 402989 w 402127"/>
                <a:gd name="connsiteY6" fmla="*/ 55264 h 9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127" h="95744">
                  <a:moveTo>
                    <a:pt x="402989" y="55264"/>
                  </a:moveTo>
                  <a:cubicBezTo>
                    <a:pt x="402989" y="32668"/>
                    <a:pt x="384702" y="14362"/>
                    <a:pt x="362068" y="14362"/>
                  </a:cubicBezTo>
                  <a:lnTo>
                    <a:pt x="55283" y="14362"/>
                  </a:lnTo>
                  <a:cubicBezTo>
                    <a:pt x="32687" y="14362"/>
                    <a:pt x="14362" y="32687"/>
                    <a:pt x="14362" y="55264"/>
                  </a:cubicBezTo>
                  <a:cubicBezTo>
                    <a:pt x="14362" y="77860"/>
                    <a:pt x="32687" y="96185"/>
                    <a:pt x="55283" y="96185"/>
                  </a:cubicBezTo>
                  <a:lnTo>
                    <a:pt x="362087" y="96185"/>
                  </a:lnTo>
                  <a:cubicBezTo>
                    <a:pt x="384702" y="96185"/>
                    <a:pt x="402989" y="77860"/>
                    <a:pt x="402989" y="552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944577" y="4052681"/>
              <a:ext cx="248936" cy="95745"/>
            </a:xfrm>
            <a:custGeom>
              <a:avLst/>
              <a:gdLst>
                <a:gd name="connsiteX0" fmla="*/ 208704 w 248936"/>
                <a:gd name="connsiteY0" fmla="*/ 96185 h 95744"/>
                <a:gd name="connsiteX1" fmla="*/ 249606 w 248936"/>
                <a:gd name="connsiteY1" fmla="*/ 55283 h 95744"/>
                <a:gd name="connsiteX2" fmla="*/ 208704 w 248936"/>
                <a:gd name="connsiteY2" fmla="*/ 14362 h 95744"/>
                <a:gd name="connsiteX3" fmla="*/ 55283 w 248936"/>
                <a:gd name="connsiteY3" fmla="*/ 14362 h 95744"/>
                <a:gd name="connsiteX4" fmla="*/ 14362 w 248936"/>
                <a:gd name="connsiteY4" fmla="*/ 55283 h 95744"/>
                <a:gd name="connsiteX5" fmla="*/ 55283 w 248936"/>
                <a:gd name="connsiteY5" fmla="*/ 96185 h 95744"/>
                <a:gd name="connsiteX6" fmla="*/ 208704 w 248936"/>
                <a:gd name="connsiteY6" fmla="*/ 96185 h 9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936" h="95744">
                  <a:moveTo>
                    <a:pt x="208704" y="96185"/>
                  </a:moveTo>
                  <a:cubicBezTo>
                    <a:pt x="231300" y="96185"/>
                    <a:pt x="249606" y="77860"/>
                    <a:pt x="249606" y="55283"/>
                  </a:cubicBezTo>
                  <a:cubicBezTo>
                    <a:pt x="249606" y="32687"/>
                    <a:pt x="231300" y="14362"/>
                    <a:pt x="208704" y="14362"/>
                  </a:cubicBezTo>
                  <a:lnTo>
                    <a:pt x="55283" y="14362"/>
                  </a:lnTo>
                  <a:cubicBezTo>
                    <a:pt x="32687" y="14362"/>
                    <a:pt x="14362" y="32687"/>
                    <a:pt x="14362" y="55283"/>
                  </a:cubicBezTo>
                  <a:cubicBezTo>
                    <a:pt x="14362" y="77879"/>
                    <a:pt x="32687" y="96185"/>
                    <a:pt x="55283" y="96185"/>
                  </a:cubicBezTo>
                  <a:lnTo>
                    <a:pt x="208704" y="961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791174" y="3585638"/>
              <a:ext cx="708511" cy="919149"/>
            </a:xfrm>
            <a:custGeom>
              <a:avLst/>
              <a:gdLst>
                <a:gd name="connsiteX0" fmla="*/ 670902 w 708510"/>
                <a:gd name="connsiteY0" fmla="*/ 702383 h 919148"/>
                <a:gd name="connsiteX1" fmla="*/ 627989 w 708510"/>
                <a:gd name="connsiteY1" fmla="*/ 730704 h 919148"/>
                <a:gd name="connsiteX2" fmla="*/ 627989 w 708510"/>
                <a:gd name="connsiteY2" fmla="*/ 832538 h 919148"/>
                <a:gd name="connsiteX3" fmla="*/ 96185 w 708510"/>
                <a:gd name="connsiteY3" fmla="*/ 832538 h 919148"/>
                <a:gd name="connsiteX4" fmla="*/ 96185 w 708510"/>
                <a:gd name="connsiteY4" fmla="*/ 96185 h 919148"/>
                <a:gd name="connsiteX5" fmla="*/ 627989 w 708510"/>
                <a:gd name="connsiteY5" fmla="*/ 96185 h 919148"/>
                <a:gd name="connsiteX6" fmla="*/ 627989 w 708510"/>
                <a:gd name="connsiteY6" fmla="*/ 257840 h 919148"/>
                <a:gd name="connsiteX7" fmla="*/ 709813 w 708510"/>
                <a:gd name="connsiteY7" fmla="*/ 116119 h 919148"/>
                <a:gd name="connsiteX8" fmla="*/ 709813 w 708510"/>
                <a:gd name="connsiteY8" fmla="*/ 55264 h 919148"/>
                <a:gd name="connsiteX9" fmla="*/ 668892 w 708510"/>
                <a:gd name="connsiteY9" fmla="*/ 14362 h 919148"/>
                <a:gd name="connsiteX10" fmla="*/ 55264 w 708510"/>
                <a:gd name="connsiteY10" fmla="*/ 14362 h 919148"/>
                <a:gd name="connsiteX11" fmla="*/ 14362 w 708510"/>
                <a:gd name="connsiteY11" fmla="*/ 55264 h 919148"/>
                <a:gd name="connsiteX12" fmla="*/ 14362 w 708510"/>
                <a:gd name="connsiteY12" fmla="*/ 873479 h 919148"/>
                <a:gd name="connsiteX13" fmla="*/ 55264 w 708510"/>
                <a:gd name="connsiteY13" fmla="*/ 914381 h 919148"/>
                <a:gd name="connsiteX14" fmla="*/ 668892 w 708510"/>
                <a:gd name="connsiteY14" fmla="*/ 914381 h 919148"/>
                <a:gd name="connsiteX15" fmla="*/ 709832 w 708510"/>
                <a:gd name="connsiteY15" fmla="*/ 873479 h 919148"/>
                <a:gd name="connsiteX16" fmla="*/ 709832 w 708510"/>
                <a:gd name="connsiteY16" fmla="*/ 648000 h 919148"/>
                <a:gd name="connsiteX17" fmla="*/ 690281 w 708510"/>
                <a:gd name="connsiteY17" fmla="*/ 681817 h 919148"/>
                <a:gd name="connsiteX18" fmla="*/ 670902 w 708510"/>
                <a:gd name="connsiteY18" fmla="*/ 702383 h 9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8510" h="919148">
                  <a:moveTo>
                    <a:pt x="670902" y="702383"/>
                  </a:moveTo>
                  <a:lnTo>
                    <a:pt x="627989" y="730704"/>
                  </a:lnTo>
                  <a:lnTo>
                    <a:pt x="627989" y="832538"/>
                  </a:lnTo>
                  <a:lnTo>
                    <a:pt x="96185" y="832538"/>
                  </a:lnTo>
                  <a:lnTo>
                    <a:pt x="96185" y="96185"/>
                  </a:lnTo>
                  <a:lnTo>
                    <a:pt x="627989" y="96185"/>
                  </a:lnTo>
                  <a:lnTo>
                    <a:pt x="627989" y="257840"/>
                  </a:lnTo>
                  <a:lnTo>
                    <a:pt x="709813" y="116119"/>
                  </a:lnTo>
                  <a:lnTo>
                    <a:pt x="709813" y="55264"/>
                  </a:lnTo>
                  <a:cubicBezTo>
                    <a:pt x="709813" y="32668"/>
                    <a:pt x="691487" y="14362"/>
                    <a:pt x="668892" y="14362"/>
                  </a:cubicBezTo>
                  <a:lnTo>
                    <a:pt x="55264" y="14362"/>
                  </a:lnTo>
                  <a:cubicBezTo>
                    <a:pt x="32668" y="14362"/>
                    <a:pt x="14362" y="32687"/>
                    <a:pt x="14362" y="55264"/>
                  </a:cubicBezTo>
                  <a:lnTo>
                    <a:pt x="14362" y="873479"/>
                  </a:lnTo>
                  <a:cubicBezTo>
                    <a:pt x="14362" y="896074"/>
                    <a:pt x="32668" y="914381"/>
                    <a:pt x="55264" y="914381"/>
                  </a:cubicBezTo>
                  <a:lnTo>
                    <a:pt x="668892" y="914381"/>
                  </a:lnTo>
                  <a:cubicBezTo>
                    <a:pt x="691506" y="914381"/>
                    <a:pt x="709832" y="896055"/>
                    <a:pt x="709832" y="873479"/>
                  </a:cubicBezTo>
                  <a:lnTo>
                    <a:pt x="709832" y="648000"/>
                  </a:lnTo>
                  <a:lnTo>
                    <a:pt x="690281" y="681817"/>
                  </a:lnTo>
                  <a:cubicBezTo>
                    <a:pt x="685513" y="690070"/>
                    <a:pt x="678811" y="697175"/>
                    <a:pt x="670902" y="7023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6259904" y="3686285"/>
              <a:ext cx="440426" cy="670213"/>
            </a:xfrm>
            <a:custGeom>
              <a:avLst/>
              <a:gdLst>
                <a:gd name="connsiteX0" fmla="*/ 444081 w 440425"/>
                <a:gd name="connsiteY0" fmla="*/ 103174 h 670212"/>
                <a:gd name="connsiteX1" fmla="*/ 382555 w 440425"/>
                <a:gd name="connsiteY1" fmla="*/ 36383 h 670212"/>
                <a:gd name="connsiteX2" fmla="*/ 293934 w 440425"/>
                <a:gd name="connsiteY2" fmla="*/ 16506 h 670212"/>
                <a:gd name="connsiteX3" fmla="*/ 282368 w 440425"/>
                <a:gd name="connsiteY3" fmla="*/ 25794 h 670212"/>
                <a:gd name="connsiteX4" fmla="*/ 26692 w 440425"/>
                <a:gd name="connsiteY4" fmla="*/ 468632 h 670212"/>
                <a:gd name="connsiteX5" fmla="*/ 23972 w 440425"/>
                <a:gd name="connsiteY5" fmla="*/ 477670 h 670212"/>
                <a:gd name="connsiteX6" fmla="*/ 14398 w 440425"/>
                <a:gd name="connsiteY6" fmla="*/ 637468 h 670212"/>
                <a:gd name="connsiteX7" fmla="*/ 24566 w 440425"/>
                <a:gd name="connsiteY7" fmla="*/ 656406 h 670212"/>
                <a:gd name="connsiteX8" fmla="*/ 46070 w 440425"/>
                <a:gd name="connsiteY8" fmla="*/ 655774 h 670212"/>
                <a:gd name="connsiteX9" fmla="*/ 179672 w 440425"/>
                <a:gd name="connsiteY9" fmla="*/ 567574 h 670212"/>
                <a:gd name="connsiteX10" fmla="*/ 186126 w 440425"/>
                <a:gd name="connsiteY10" fmla="*/ 560757 h 670212"/>
                <a:gd name="connsiteX11" fmla="*/ 441821 w 440425"/>
                <a:gd name="connsiteY11" fmla="*/ 117843 h 670212"/>
                <a:gd name="connsiteX12" fmla="*/ 444081 w 440425"/>
                <a:gd name="connsiteY12" fmla="*/ 103174 h 670212"/>
                <a:gd name="connsiteX13" fmla="*/ 97619 w 440425"/>
                <a:gd name="connsiteY13" fmla="*/ 584981 h 670212"/>
                <a:gd name="connsiteX14" fmla="*/ 74813 w 440425"/>
                <a:gd name="connsiteY14" fmla="*/ 569489 h 670212"/>
                <a:gd name="connsiteX15" fmla="*/ 49977 w 440425"/>
                <a:gd name="connsiteY15" fmla="*/ 557464 h 670212"/>
                <a:gd name="connsiteX16" fmla="*/ 52830 w 440425"/>
                <a:gd name="connsiteY16" fmla="*/ 509553 h 670212"/>
                <a:gd name="connsiteX17" fmla="*/ 99400 w 440425"/>
                <a:gd name="connsiteY17" fmla="*/ 526845 h 670212"/>
                <a:gd name="connsiteX18" fmla="*/ 137679 w 440425"/>
                <a:gd name="connsiteY18" fmla="*/ 558517 h 670212"/>
                <a:gd name="connsiteX19" fmla="*/ 97619 w 440425"/>
                <a:gd name="connsiteY19" fmla="*/ 584981 h 6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0425" h="670212">
                  <a:moveTo>
                    <a:pt x="444081" y="103174"/>
                  </a:moveTo>
                  <a:cubicBezTo>
                    <a:pt x="443238" y="99498"/>
                    <a:pt x="434602" y="66447"/>
                    <a:pt x="382555" y="36383"/>
                  </a:cubicBezTo>
                  <a:cubicBezTo>
                    <a:pt x="330509" y="6338"/>
                    <a:pt x="297572" y="15377"/>
                    <a:pt x="293934" y="16506"/>
                  </a:cubicBezTo>
                  <a:cubicBezTo>
                    <a:pt x="289051" y="18057"/>
                    <a:pt x="284934" y="21351"/>
                    <a:pt x="282368" y="25794"/>
                  </a:cubicBezTo>
                  <a:lnTo>
                    <a:pt x="26692" y="468632"/>
                  </a:lnTo>
                  <a:cubicBezTo>
                    <a:pt x="25102" y="471408"/>
                    <a:pt x="24164" y="474491"/>
                    <a:pt x="23972" y="477670"/>
                  </a:cubicBezTo>
                  <a:lnTo>
                    <a:pt x="14398" y="637468"/>
                  </a:lnTo>
                  <a:cubicBezTo>
                    <a:pt x="13938" y="645204"/>
                    <a:pt x="17883" y="652519"/>
                    <a:pt x="24566" y="656406"/>
                  </a:cubicBezTo>
                  <a:cubicBezTo>
                    <a:pt x="31306" y="660274"/>
                    <a:pt x="39598" y="660006"/>
                    <a:pt x="46070" y="655774"/>
                  </a:cubicBezTo>
                  <a:lnTo>
                    <a:pt x="179672" y="567574"/>
                  </a:lnTo>
                  <a:cubicBezTo>
                    <a:pt x="182334" y="565851"/>
                    <a:pt x="184536" y="563496"/>
                    <a:pt x="186126" y="560757"/>
                  </a:cubicBezTo>
                  <a:lnTo>
                    <a:pt x="441821" y="117843"/>
                  </a:lnTo>
                  <a:cubicBezTo>
                    <a:pt x="444387" y="113400"/>
                    <a:pt x="445172" y="108191"/>
                    <a:pt x="444081" y="103174"/>
                  </a:cubicBezTo>
                  <a:close/>
                  <a:moveTo>
                    <a:pt x="97619" y="584981"/>
                  </a:moveTo>
                  <a:cubicBezTo>
                    <a:pt x="90821" y="579485"/>
                    <a:pt x="83104" y="574296"/>
                    <a:pt x="74813" y="569489"/>
                  </a:cubicBezTo>
                  <a:cubicBezTo>
                    <a:pt x="66483" y="564683"/>
                    <a:pt x="58134" y="560643"/>
                    <a:pt x="49977" y="557464"/>
                  </a:cubicBezTo>
                  <a:lnTo>
                    <a:pt x="52830" y="509553"/>
                  </a:lnTo>
                  <a:cubicBezTo>
                    <a:pt x="63496" y="510951"/>
                    <a:pt x="79313" y="515279"/>
                    <a:pt x="99400" y="526845"/>
                  </a:cubicBezTo>
                  <a:cubicBezTo>
                    <a:pt x="119468" y="538430"/>
                    <a:pt x="131092" y="549996"/>
                    <a:pt x="137679" y="558517"/>
                  </a:cubicBezTo>
                  <a:lnTo>
                    <a:pt x="97619" y="58498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5921466" y="4203248"/>
              <a:ext cx="325532" cy="172340"/>
            </a:xfrm>
            <a:custGeom>
              <a:avLst/>
              <a:gdLst>
                <a:gd name="connsiteX0" fmla="*/ 169275 w 325531"/>
                <a:gd name="connsiteY0" fmla="*/ 134637 h 172340"/>
                <a:gd name="connsiteX1" fmla="*/ 186432 w 325531"/>
                <a:gd name="connsiteY1" fmla="*/ 148041 h 172340"/>
                <a:gd name="connsiteX2" fmla="*/ 204968 w 325531"/>
                <a:gd name="connsiteY2" fmla="*/ 143254 h 172340"/>
                <a:gd name="connsiteX3" fmla="*/ 311896 w 325531"/>
                <a:gd name="connsiteY3" fmla="*/ 145916 h 172340"/>
                <a:gd name="connsiteX4" fmla="*/ 311896 w 325531"/>
                <a:gd name="connsiteY4" fmla="*/ 115239 h 172340"/>
                <a:gd name="connsiteX5" fmla="*/ 201828 w 325531"/>
                <a:gd name="connsiteY5" fmla="*/ 111754 h 172340"/>
                <a:gd name="connsiteX6" fmla="*/ 198592 w 325531"/>
                <a:gd name="connsiteY6" fmla="*/ 102371 h 172340"/>
                <a:gd name="connsiteX7" fmla="*/ 172970 w 325531"/>
                <a:gd name="connsiteY7" fmla="*/ 88009 h 172340"/>
                <a:gd name="connsiteX8" fmla="*/ 170902 w 325531"/>
                <a:gd name="connsiteY8" fmla="*/ 83624 h 172340"/>
                <a:gd name="connsiteX9" fmla="*/ 161328 w 325531"/>
                <a:gd name="connsiteY9" fmla="*/ 76884 h 172340"/>
                <a:gd name="connsiteX10" fmla="*/ 171994 w 325531"/>
                <a:gd name="connsiteY10" fmla="*/ 21984 h 172340"/>
                <a:gd name="connsiteX11" fmla="*/ 158743 w 325531"/>
                <a:gd name="connsiteY11" fmla="*/ 14382 h 172340"/>
                <a:gd name="connsiteX12" fmla="*/ 107500 w 325531"/>
                <a:gd name="connsiteY12" fmla="*/ 48026 h 172340"/>
                <a:gd name="connsiteX13" fmla="*/ 17424 w 325531"/>
                <a:gd name="connsiteY13" fmla="*/ 153499 h 172340"/>
                <a:gd name="connsiteX14" fmla="*/ 43907 w 325531"/>
                <a:gd name="connsiteY14" fmla="*/ 169009 h 172340"/>
                <a:gd name="connsiteX15" fmla="*/ 123547 w 325531"/>
                <a:gd name="connsiteY15" fmla="*/ 75945 h 172340"/>
                <a:gd name="connsiteX16" fmla="*/ 101813 w 325531"/>
                <a:gd name="connsiteY16" fmla="*/ 108786 h 172340"/>
                <a:gd name="connsiteX17" fmla="*/ 128296 w 325531"/>
                <a:gd name="connsiteY17" fmla="*/ 124277 h 172340"/>
                <a:gd name="connsiteX18" fmla="*/ 138177 w 325531"/>
                <a:gd name="connsiteY18" fmla="*/ 114645 h 172340"/>
                <a:gd name="connsiteX19" fmla="*/ 135898 w 325531"/>
                <a:gd name="connsiteY19" fmla="*/ 120313 h 172340"/>
                <a:gd name="connsiteX20" fmla="*/ 136013 w 325531"/>
                <a:gd name="connsiteY20" fmla="*/ 120352 h 172340"/>
                <a:gd name="connsiteX21" fmla="*/ 134347 w 325531"/>
                <a:gd name="connsiteY21" fmla="*/ 123971 h 172340"/>
                <a:gd name="connsiteX22" fmla="*/ 162400 w 325531"/>
                <a:gd name="connsiteY22" fmla="*/ 135767 h 172340"/>
                <a:gd name="connsiteX23" fmla="*/ 168911 w 325531"/>
                <a:gd name="connsiteY23" fmla="*/ 125139 h 172340"/>
                <a:gd name="connsiteX24" fmla="*/ 169275 w 325531"/>
                <a:gd name="connsiteY24" fmla="*/ 134637 h 17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5531" h="172340">
                  <a:moveTo>
                    <a:pt x="169275" y="134637"/>
                  </a:moveTo>
                  <a:cubicBezTo>
                    <a:pt x="170615" y="142852"/>
                    <a:pt x="180094" y="145399"/>
                    <a:pt x="186432" y="148041"/>
                  </a:cubicBezTo>
                  <a:cubicBezTo>
                    <a:pt x="192560" y="150626"/>
                    <a:pt x="199875" y="145724"/>
                    <a:pt x="204968" y="143254"/>
                  </a:cubicBezTo>
                  <a:cubicBezTo>
                    <a:pt x="236181" y="128069"/>
                    <a:pt x="278462" y="145916"/>
                    <a:pt x="311896" y="145916"/>
                  </a:cubicBezTo>
                  <a:cubicBezTo>
                    <a:pt x="331677" y="145916"/>
                    <a:pt x="331677" y="115239"/>
                    <a:pt x="311896" y="115239"/>
                  </a:cubicBezTo>
                  <a:cubicBezTo>
                    <a:pt x="272909" y="115239"/>
                    <a:pt x="240470" y="105377"/>
                    <a:pt x="201828" y="111754"/>
                  </a:cubicBezTo>
                  <a:cubicBezTo>
                    <a:pt x="201828" y="109514"/>
                    <a:pt x="201004" y="106488"/>
                    <a:pt x="198592" y="102371"/>
                  </a:cubicBezTo>
                  <a:cubicBezTo>
                    <a:pt x="191373" y="90020"/>
                    <a:pt x="182181" y="86516"/>
                    <a:pt x="172970" y="88009"/>
                  </a:cubicBezTo>
                  <a:cubicBezTo>
                    <a:pt x="172358" y="86554"/>
                    <a:pt x="171764" y="85099"/>
                    <a:pt x="170902" y="83624"/>
                  </a:cubicBezTo>
                  <a:cubicBezTo>
                    <a:pt x="168490" y="79679"/>
                    <a:pt x="165119" y="77707"/>
                    <a:pt x="161328" y="76884"/>
                  </a:cubicBezTo>
                  <a:cubicBezTo>
                    <a:pt x="172109" y="58041"/>
                    <a:pt x="179060" y="38107"/>
                    <a:pt x="171994" y="21984"/>
                  </a:cubicBezTo>
                  <a:cubicBezTo>
                    <a:pt x="169830" y="17082"/>
                    <a:pt x="163683" y="14573"/>
                    <a:pt x="158743" y="14382"/>
                  </a:cubicBezTo>
                  <a:cubicBezTo>
                    <a:pt x="138253" y="13616"/>
                    <a:pt x="120675" y="35120"/>
                    <a:pt x="107500" y="48026"/>
                  </a:cubicBezTo>
                  <a:cubicBezTo>
                    <a:pt x="74545" y="80331"/>
                    <a:pt x="45515" y="117001"/>
                    <a:pt x="17424" y="153499"/>
                  </a:cubicBezTo>
                  <a:cubicBezTo>
                    <a:pt x="5360" y="169182"/>
                    <a:pt x="32034" y="184424"/>
                    <a:pt x="43907" y="169009"/>
                  </a:cubicBezTo>
                  <a:cubicBezTo>
                    <a:pt x="68800" y="136686"/>
                    <a:pt x="95168" y="105301"/>
                    <a:pt x="123547" y="75945"/>
                  </a:cubicBezTo>
                  <a:cubicBezTo>
                    <a:pt x="116711" y="87167"/>
                    <a:pt x="109453" y="98177"/>
                    <a:pt x="101813" y="108786"/>
                  </a:cubicBezTo>
                  <a:cubicBezTo>
                    <a:pt x="90898" y="125656"/>
                    <a:pt x="116960" y="140018"/>
                    <a:pt x="128296" y="124277"/>
                  </a:cubicBezTo>
                  <a:cubicBezTo>
                    <a:pt x="130996" y="120160"/>
                    <a:pt x="134424" y="117192"/>
                    <a:pt x="138177" y="114645"/>
                  </a:cubicBezTo>
                  <a:cubicBezTo>
                    <a:pt x="137430" y="116541"/>
                    <a:pt x="136664" y="118399"/>
                    <a:pt x="135898" y="120313"/>
                  </a:cubicBezTo>
                  <a:cubicBezTo>
                    <a:pt x="135936" y="120313"/>
                    <a:pt x="135975" y="120333"/>
                    <a:pt x="136013" y="120352"/>
                  </a:cubicBezTo>
                  <a:cubicBezTo>
                    <a:pt x="135419" y="121577"/>
                    <a:pt x="134826" y="122803"/>
                    <a:pt x="134347" y="123971"/>
                  </a:cubicBezTo>
                  <a:cubicBezTo>
                    <a:pt x="127492" y="141148"/>
                    <a:pt x="153094" y="149018"/>
                    <a:pt x="162400" y="135767"/>
                  </a:cubicBezTo>
                  <a:cubicBezTo>
                    <a:pt x="164756" y="132435"/>
                    <a:pt x="166939" y="128873"/>
                    <a:pt x="168911" y="125139"/>
                  </a:cubicBezTo>
                  <a:cubicBezTo>
                    <a:pt x="168777" y="127705"/>
                    <a:pt x="168719" y="131152"/>
                    <a:pt x="169275" y="1346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12" name="Oval 11"/>
          <p:cNvSpPr/>
          <p:nvPr/>
        </p:nvSpPr>
        <p:spPr>
          <a:xfrm>
            <a:off x="189193" y="1232241"/>
            <a:ext cx="607642" cy="6076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dirty="0">
                <a:solidFill>
                  <a:schemeClr val="accent1"/>
                </a:solidFill>
                <a:latin typeface="+mj-lt"/>
              </a:rPr>
              <a:t>1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9194" y="3186577"/>
            <a:ext cx="607642" cy="6076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chemeClr val="accent1"/>
                </a:solidFill>
                <a:latin typeface="+mj-lt"/>
              </a:rPr>
              <a:t>2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9193" y="3921191"/>
            <a:ext cx="607642" cy="6076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chemeClr val="accent1"/>
                </a:solidFill>
                <a:latin typeface="+mj-lt"/>
              </a:rPr>
              <a:t>3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9193" y="4886629"/>
            <a:ext cx="607642" cy="6076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chemeClr val="accent1"/>
                </a:solidFill>
                <a:latin typeface="+mj-lt"/>
              </a:rPr>
              <a:t>4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5" t="22221" r="38254" b="55132"/>
          <a:stretch>
            <a:fillRect/>
          </a:stretch>
        </p:blipFill>
        <p:spPr bwMode="auto">
          <a:xfrm>
            <a:off x="6840728" y="5628275"/>
            <a:ext cx="1816925" cy="122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06709" y="63828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9" y="23571"/>
            <a:ext cx="9144000" cy="808782"/>
          </a:xfrm>
          <a:solidFill>
            <a:srgbClr val="00B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id-ID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ID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TUJUAN CADANGAN PANGAN</a:t>
            </a:r>
            <a:endParaRPr lang="id-ID" altLang="id-ID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59" name="Slide Number Placeholder 17"/>
          <p:cNvSpPr txBox="1"/>
          <p:nvPr/>
        </p:nvSpPr>
        <p:spPr bwMode="auto">
          <a:xfrm>
            <a:off x="4579938" y="6308725"/>
            <a:ext cx="457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6" tIns="45610" rIns="91236" bIns="4561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23DEE3-4A10-4446-B62D-0FDF4CED4E00}" type="slidenum">
              <a:rPr lang="en-US" altLang="id-ID" sz="1400" b="1">
                <a:solidFill>
                  <a:prstClr val="white"/>
                </a:solidFill>
                <a:ea typeface="MS PGothic" panose="020B0600070205080204" pitchFamily="34" charset="-128"/>
              </a:rPr>
              <a:t>5</a:t>
            </a:fld>
            <a:endParaRPr lang="en-US" altLang="id-ID" sz="1400" b="1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3322501" y="1614047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82532" y="1957664"/>
          <a:ext cx="7224554" cy="426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05372" y="1349091"/>
            <a:ext cx="6649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Sesuai</a:t>
            </a:r>
            <a:r>
              <a:rPr lang="es-ES" sz="24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UU Pangan No. 18/2012, </a:t>
            </a:r>
            <a:r>
              <a:rPr lang="es-ES" sz="2400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Pasal</a:t>
            </a:r>
            <a:r>
              <a:rPr lang="es-ES" sz="24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24-25: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198A-2967-4258-9994-001BBF4D2B91}" type="slidenum">
              <a:rPr lang="id-ID" altLang="id-ID" smtClean="0"/>
              <a:t>5</a:t>
            </a:fld>
            <a:endParaRPr lang="id-ID" altLang="id-ID"/>
          </a:p>
        </p:txBody>
      </p:sp>
      <p:sp>
        <p:nvSpPr>
          <p:cNvPr id="9" name="TextBox 8"/>
          <p:cNvSpPr txBox="1"/>
          <p:nvPr/>
        </p:nvSpPr>
        <p:spPr>
          <a:xfrm>
            <a:off x="8461735" y="63346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44590" y="4128539"/>
            <a:ext cx="787730" cy="7484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accent2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7684" y="143691"/>
            <a:ext cx="1107425" cy="10584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accent2"/>
              </a:solidFill>
              <a:latin typeface="Myriad Pro Light" panose="020B0403030403020204" pitchFamily="34" charset="0"/>
            </a:endParaRPr>
          </a:p>
        </p:txBody>
      </p:sp>
      <p:grpSp>
        <p:nvGrpSpPr>
          <p:cNvPr id="12" name="Graphic 146"/>
          <p:cNvGrpSpPr/>
          <p:nvPr/>
        </p:nvGrpSpPr>
        <p:grpSpPr>
          <a:xfrm>
            <a:off x="837429" y="347438"/>
            <a:ext cx="630006" cy="602169"/>
            <a:chOff x="7560000" y="1080000"/>
            <a:chExt cx="900000" cy="900000"/>
          </a:xfrm>
          <a:solidFill>
            <a:schemeClr val="accent2"/>
          </a:solidFill>
        </p:grpSpPr>
        <p:sp>
          <p:nvSpPr>
            <p:cNvPr id="13" name="Freeform: Shape 12"/>
            <p:cNvSpPr/>
            <p:nvPr/>
          </p:nvSpPr>
          <p:spPr>
            <a:xfrm>
              <a:off x="7892209" y="1078712"/>
              <a:ext cx="568712" cy="568712"/>
            </a:xfrm>
            <a:custGeom>
              <a:avLst/>
              <a:gdLst>
                <a:gd name="connsiteX0" fmla="*/ 109969 w 568711"/>
                <a:gd name="connsiteY0" fmla="*/ 399847 h 568711"/>
                <a:gd name="connsiteX1" fmla="*/ 87147 w 568711"/>
                <a:gd name="connsiteY1" fmla="*/ 396718 h 568711"/>
                <a:gd name="connsiteX2" fmla="*/ 1380 w 568711"/>
                <a:gd name="connsiteY2" fmla="*/ 482485 h 568711"/>
                <a:gd name="connsiteX3" fmla="*/ 87147 w 568711"/>
                <a:gd name="connsiteY3" fmla="*/ 568252 h 568711"/>
                <a:gd name="connsiteX4" fmla="*/ 172914 w 568711"/>
                <a:gd name="connsiteY4" fmla="*/ 482485 h 568711"/>
                <a:gd name="connsiteX5" fmla="*/ 169785 w 568711"/>
                <a:gd name="connsiteY5" fmla="*/ 459663 h 568711"/>
                <a:gd name="connsiteX6" fmla="*/ 408681 w 568711"/>
                <a:gd name="connsiteY6" fmla="*/ 220767 h 568711"/>
                <a:gd name="connsiteX7" fmla="*/ 447331 w 568711"/>
                <a:gd name="connsiteY7" fmla="*/ 225920 h 568711"/>
                <a:gd name="connsiteX8" fmla="*/ 568252 w 568711"/>
                <a:gd name="connsiteY8" fmla="*/ 105000 h 568711"/>
                <a:gd name="connsiteX9" fmla="*/ 476779 w 568711"/>
                <a:gd name="connsiteY9" fmla="*/ 92853 h 568711"/>
                <a:gd name="connsiteX10" fmla="*/ 464632 w 568711"/>
                <a:gd name="connsiteY10" fmla="*/ 1380 h 568711"/>
                <a:gd name="connsiteX11" fmla="*/ 343712 w 568711"/>
                <a:gd name="connsiteY11" fmla="*/ 122301 h 568711"/>
                <a:gd name="connsiteX12" fmla="*/ 348865 w 568711"/>
                <a:gd name="connsiteY12" fmla="*/ 160951 h 568711"/>
                <a:gd name="connsiteX13" fmla="*/ 109969 w 568711"/>
                <a:gd name="connsiteY13" fmla="*/ 399847 h 56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8711" h="568711">
                  <a:moveTo>
                    <a:pt x="109969" y="399847"/>
                  </a:moveTo>
                  <a:cubicBezTo>
                    <a:pt x="102607" y="397822"/>
                    <a:pt x="95061" y="396718"/>
                    <a:pt x="87147" y="396718"/>
                  </a:cubicBezTo>
                  <a:cubicBezTo>
                    <a:pt x="39847" y="396718"/>
                    <a:pt x="1380" y="435184"/>
                    <a:pt x="1380" y="482485"/>
                  </a:cubicBezTo>
                  <a:cubicBezTo>
                    <a:pt x="1380" y="529785"/>
                    <a:pt x="39847" y="568252"/>
                    <a:pt x="87147" y="568252"/>
                  </a:cubicBezTo>
                  <a:cubicBezTo>
                    <a:pt x="134448" y="568252"/>
                    <a:pt x="172914" y="529785"/>
                    <a:pt x="172914" y="482485"/>
                  </a:cubicBezTo>
                  <a:cubicBezTo>
                    <a:pt x="172914" y="474571"/>
                    <a:pt x="171810" y="466841"/>
                    <a:pt x="169785" y="459663"/>
                  </a:cubicBezTo>
                  <a:lnTo>
                    <a:pt x="408681" y="220767"/>
                  </a:lnTo>
                  <a:lnTo>
                    <a:pt x="447331" y="225920"/>
                  </a:lnTo>
                  <a:lnTo>
                    <a:pt x="568252" y="105000"/>
                  </a:lnTo>
                  <a:lnTo>
                    <a:pt x="476779" y="92853"/>
                  </a:lnTo>
                  <a:lnTo>
                    <a:pt x="464632" y="1380"/>
                  </a:lnTo>
                  <a:lnTo>
                    <a:pt x="343712" y="122301"/>
                  </a:lnTo>
                  <a:lnTo>
                    <a:pt x="348865" y="160951"/>
                  </a:lnTo>
                  <a:lnTo>
                    <a:pt x="109969" y="399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7729463" y="1311232"/>
              <a:ext cx="498773" cy="498773"/>
            </a:xfrm>
            <a:custGeom>
              <a:avLst/>
              <a:gdLst>
                <a:gd name="connsiteX0" fmla="*/ 259095 w 498773"/>
                <a:gd name="connsiteY0" fmla="*/ 85241 h 498773"/>
                <a:gd name="connsiteX1" fmla="*/ 329770 w 498773"/>
                <a:gd name="connsiteY1" fmla="*/ 14566 h 498773"/>
                <a:gd name="connsiteX2" fmla="*/ 74126 w 498773"/>
                <a:gd name="connsiteY2" fmla="*/ 74198 h 498773"/>
                <a:gd name="connsiteX3" fmla="*/ 74126 w 498773"/>
                <a:gd name="connsiteY3" fmla="*/ 425732 h 498773"/>
                <a:gd name="connsiteX4" fmla="*/ 425660 w 498773"/>
                <a:gd name="connsiteY4" fmla="*/ 425732 h 498773"/>
                <a:gd name="connsiteX5" fmla="*/ 485291 w 498773"/>
                <a:gd name="connsiteY5" fmla="*/ 169903 h 498773"/>
                <a:gd name="connsiteX6" fmla="*/ 414617 w 498773"/>
                <a:gd name="connsiteY6" fmla="*/ 240578 h 498773"/>
                <a:gd name="connsiteX7" fmla="*/ 366580 w 498773"/>
                <a:gd name="connsiteY7" fmla="*/ 366652 h 498773"/>
                <a:gd name="connsiteX8" fmla="*/ 133206 w 498773"/>
                <a:gd name="connsiteY8" fmla="*/ 366652 h 498773"/>
                <a:gd name="connsiteX9" fmla="*/ 133206 w 498773"/>
                <a:gd name="connsiteY9" fmla="*/ 133278 h 498773"/>
                <a:gd name="connsiteX10" fmla="*/ 259095 w 498773"/>
                <a:gd name="connsiteY10" fmla="*/ 85241 h 49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8773" h="498773">
                  <a:moveTo>
                    <a:pt x="259095" y="85241"/>
                  </a:moveTo>
                  <a:lnTo>
                    <a:pt x="329770" y="14566"/>
                  </a:lnTo>
                  <a:cubicBezTo>
                    <a:pt x="243083" y="-14882"/>
                    <a:pt x="143144" y="4995"/>
                    <a:pt x="74126" y="74198"/>
                  </a:cubicBezTo>
                  <a:cubicBezTo>
                    <a:pt x="-22868" y="171192"/>
                    <a:pt x="-22868" y="328738"/>
                    <a:pt x="74126" y="425732"/>
                  </a:cubicBezTo>
                  <a:cubicBezTo>
                    <a:pt x="171120" y="522725"/>
                    <a:pt x="328666" y="522725"/>
                    <a:pt x="425660" y="425732"/>
                  </a:cubicBezTo>
                  <a:cubicBezTo>
                    <a:pt x="494862" y="356529"/>
                    <a:pt x="514739" y="256775"/>
                    <a:pt x="485291" y="169903"/>
                  </a:cubicBezTo>
                  <a:lnTo>
                    <a:pt x="414617" y="240578"/>
                  </a:lnTo>
                  <a:cubicBezTo>
                    <a:pt x="417193" y="285854"/>
                    <a:pt x="401181" y="332051"/>
                    <a:pt x="366580" y="366652"/>
                  </a:cubicBezTo>
                  <a:cubicBezTo>
                    <a:pt x="302163" y="431069"/>
                    <a:pt x="197623" y="431069"/>
                    <a:pt x="133206" y="366652"/>
                  </a:cubicBezTo>
                  <a:cubicBezTo>
                    <a:pt x="68788" y="302235"/>
                    <a:pt x="68788" y="197695"/>
                    <a:pt x="133206" y="133278"/>
                  </a:cubicBezTo>
                  <a:cubicBezTo>
                    <a:pt x="167807" y="98676"/>
                    <a:pt x="213819" y="82664"/>
                    <a:pt x="259095" y="8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7558620" y="1140603"/>
              <a:ext cx="841104" cy="841104"/>
            </a:xfrm>
            <a:custGeom>
              <a:avLst/>
              <a:gdLst>
                <a:gd name="connsiteX0" fmla="*/ 717055 w 841104"/>
                <a:gd name="connsiteY0" fmla="*/ 279796 h 841104"/>
                <a:gd name="connsiteX1" fmla="*/ 652638 w 841104"/>
                <a:gd name="connsiteY1" fmla="*/ 652496 h 841104"/>
                <a:gd name="connsiteX2" fmla="*/ 188834 w 841104"/>
                <a:gd name="connsiteY2" fmla="*/ 652496 h 841104"/>
                <a:gd name="connsiteX3" fmla="*/ 188834 w 841104"/>
                <a:gd name="connsiteY3" fmla="*/ 188692 h 841104"/>
                <a:gd name="connsiteX4" fmla="*/ 561534 w 841104"/>
                <a:gd name="connsiteY4" fmla="*/ 124275 h 841104"/>
                <a:gd name="connsiteX5" fmla="*/ 629080 w 841104"/>
                <a:gd name="connsiteY5" fmla="*/ 56729 h 841104"/>
                <a:gd name="connsiteX6" fmla="*/ 124233 w 841104"/>
                <a:gd name="connsiteY6" fmla="*/ 124091 h 841104"/>
                <a:gd name="connsiteX7" fmla="*/ 124233 w 841104"/>
                <a:gd name="connsiteY7" fmla="*/ 716913 h 841104"/>
                <a:gd name="connsiteX8" fmla="*/ 717055 w 841104"/>
                <a:gd name="connsiteY8" fmla="*/ 716913 h 841104"/>
                <a:gd name="connsiteX9" fmla="*/ 784417 w 841104"/>
                <a:gd name="connsiteY9" fmla="*/ 212066 h 841104"/>
                <a:gd name="connsiteX10" fmla="*/ 717055 w 841104"/>
                <a:gd name="connsiteY10" fmla="*/ 279796 h 84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1104" h="841104">
                  <a:moveTo>
                    <a:pt x="717055" y="279796"/>
                  </a:moveTo>
                  <a:cubicBezTo>
                    <a:pt x="775031" y="401637"/>
                    <a:pt x="753497" y="551637"/>
                    <a:pt x="652638" y="652496"/>
                  </a:cubicBezTo>
                  <a:cubicBezTo>
                    <a:pt x="524540" y="780594"/>
                    <a:pt x="316933" y="780594"/>
                    <a:pt x="188834" y="652496"/>
                  </a:cubicBezTo>
                  <a:cubicBezTo>
                    <a:pt x="60736" y="524397"/>
                    <a:pt x="60736" y="316790"/>
                    <a:pt x="188834" y="188692"/>
                  </a:cubicBezTo>
                  <a:cubicBezTo>
                    <a:pt x="289693" y="87833"/>
                    <a:pt x="439693" y="66483"/>
                    <a:pt x="561534" y="124275"/>
                  </a:cubicBezTo>
                  <a:lnTo>
                    <a:pt x="629080" y="56729"/>
                  </a:lnTo>
                  <a:cubicBezTo>
                    <a:pt x="468957" y="-35112"/>
                    <a:pt x="260982" y="-12658"/>
                    <a:pt x="124233" y="124091"/>
                  </a:cubicBezTo>
                  <a:cubicBezTo>
                    <a:pt x="-39571" y="287894"/>
                    <a:pt x="-39571" y="553293"/>
                    <a:pt x="124233" y="716913"/>
                  </a:cubicBezTo>
                  <a:cubicBezTo>
                    <a:pt x="288037" y="880716"/>
                    <a:pt x="553436" y="880716"/>
                    <a:pt x="717055" y="716913"/>
                  </a:cubicBezTo>
                  <a:cubicBezTo>
                    <a:pt x="853804" y="580164"/>
                    <a:pt x="876258" y="372189"/>
                    <a:pt x="784417" y="212066"/>
                  </a:cubicBezTo>
                  <a:lnTo>
                    <a:pt x="717055" y="279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16" name="Oval 15"/>
          <p:cNvSpPr/>
          <p:nvPr/>
        </p:nvSpPr>
        <p:spPr>
          <a:xfrm>
            <a:off x="6357290" y="2430197"/>
            <a:ext cx="787730" cy="7484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accent2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4590" y="3285718"/>
            <a:ext cx="787730" cy="7484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accent2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44590" y="4966883"/>
            <a:ext cx="787730" cy="7484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accent2"/>
              </a:solidFill>
              <a:latin typeface="Myriad Pro Light" panose="020B04030304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300447" y="5222389"/>
            <a:ext cx="9601201" cy="1686411"/>
            <a:chOff x="23576" y="2462635"/>
            <a:chExt cx="12168423" cy="4250224"/>
          </a:xfrm>
        </p:grpSpPr>
        <p:pic>
          <p:nvPicPr>
            <p:cNvPr id="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" y="2569028"/>
              <a:ext cx="11872686" cy="414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2"/>
            <p:cNvSpPr/>
            <p:nvPr/>
          </p:nvSpPr>
          <p:spPr>
            <a:xfrm>
              <a:off x="23576" y="2462635"/>
              <a:ext cx="12081109" cy="1731513"/>
            </a:xfrm>
            <a:custGeom>
              <a:avLst/>
              <a:gdLst>
                <a:gd name="connsiteX0" fmla="*/ 194138 w 12081507"/>
                <a:gd name="connsiteY0" fmla="*/ 1702964 h 1732127"/>
                <a:gd name="connsiteX1" fmla="*/ 281224 w 12081507"/>
                <a:gd name="connsiteY1" fmla="*/ 1630393 h 1732127"/>
                <a:gd name="connsiteX2" fmla="*/ 571510 w 12081507"/>
                <a:gd name="connsiteY2" fmla="*/ 1615878 h 1732127"/>
                <a:gd name="connsiteX3" fmla="*/ 673110 w 12081507"/>
                <a:gd name="connsiteY3" fmla="*/ 1601364 h 1732127"/>
                <a:gd name="connsiteX4" fmla="*/ 716653 w 12081507"/>
                <a:gd name="connsiteY4" fmla="*/ 1586850 h 1732127"/>
                <a:gd name="connsiteX5" fmla="*/ 847281 w 12081507"/>
                <a:gd name="connsiteY5" fmla="*/ 1557821 h 1732127"/>
                <a:gd name="connsiteX6" fmla="*/ 905338 w 12081507"/>
                <a:gd name="connsiteY6" fmla="*/ 1543307 h 1732127"/>
                <a:gd name="connsiteX7" fmla="*/ 1035967 w 12081507"/>
                <a:gd name="connsiteY7" fmla="*/ 1470735 h 1732127"/>
                <a:gd name="connsiteX8" fmla="*/ 1108538 w 12081507"/>
                <a:gd name="connsiteY8" fmla="*/ 1383650 h 1732127"/>
                <a:gd name="connsiteX9" fmla="*/ 1152081 w 12081507"/>
                <a:gd name="connsiteY9" fmla="*/ 1369135 h 1732127"/>
                <a:gd name="connsiteX10" fmla="*/ 1239167 w 12081507"/>
                <a:gd name="connsiteY10" fmla="*/ 1383650 h 1732127"/>
                <a:gd name="connsiteX11" fmla="*/ 1326253 w 12081507"/>
                <a:gd name="connsiteY11" fmla="*/ 1456221 h 1732127"/>
                <a:gd name="connsiteX12" fmla="*/ 1369795 w 12081507"/>
                <a:gd name="connsiteY12" fmla="*/ 1470735 h 1732127"/>
                <a:gd name="connsiteX13" fmla="*/ 1616538 w 12081507"/>
                <a:gd name="connsiteY13" fmla="*/ 1441707 h 1732127"/>
                <a:gd name="connsiteX14" fmla="*/ 1805224 w 12081507"/>
                <a:gd name="connsiteY14" fmla="*/ 1427193 h 1732127"/>
                <a:gd name="connsiteX15" fmla="*/ 2269681 w 12081507"/>
                <a:gd name="connsiteY15" fmla="*/ 1398164 h 1732127"/>
                <a:gd name="connsiteX16" fmla="*/ 2443853 w 12081507"/>
                <a:gd name="connsiteY16" fmla="*/ 1354621 h 1732127"/>
                <a:gd name="connsiteX17" fmla="*/ 2908310 w 12081507"/>
                <a:gd name="connsiteY17" fmla="*/ 1340107 h 1732127"/>
                <a:gd name="connsiteX18" fmla="*/ 3750138 w 12081507"/>
                <a:gd name="connsiteY18" fmla="*/ 1369135 h 1732127"/>
                <a:gd name="connsiteX19" fmla="*/ 3938824 w 12081507"/>
                <a:gd name="connsiteY19" fmla="*/ 1412678 h 1732127"/>
                <a:gd name="connsiteX20" fmla="*/ 4025910 w 12081507"/>
                <a:gd name="connsiteY20" fmla="*/ 1427193 h 1732127"/>
                <a:gd name="connsiteX21" fmla="*/ 4229110 w 12081507"/>
                <a:gd name="connsiteY21" fmla="*/ 1470735 h 1732127"/>
                <a:gd name="connsiteX22" fmla="*/ 4417795 w 12081507"/>
                <a:gd name="connsiteY22" fmla="*/ 1499764 h 1732127"/>
                <a:gd name="connsiteX23" fmla="*/ 4562938 w 12081507"/>
                <a:gd name="connsiteY23" fmla="*/ 1514278 h 1732127"/>
                <a:gd name="connsiteX24" fmla="*/ 4664538 w 12081507"/>
                <a:gd name="connsiteY24" fmla="*/ 1528793 h 1732127"/>
                <a:gd name="connsiteX25" fmla="*/ 4751624 w 12081507"/>
                <a:gd name="connsiteY25" fmla="*/ 1557821 h 1732127"/>
                <a:gd name="connsiteX26" fmla="*/ 4795167 w 12081507"/>
                <a:gd name="connsiteY26" fmla="*/ 1572335 h 1732127"/>
                <a:gd name="connsiteX27" fmla="*/ 4896767 w 12081507"/>
                <a:gd name="connsiteY27" fmla="*/ 1601364 h 1732127"/>
                <a:gd name="connsiteX28" fmla="*/ 5114481 w 12081507"/>
                <a:gd name="connsiteY28" fmla="*/ 1572335 h 1732127"/>
                <a:gd name="connsiteX29" fmla="*/ 5216081 w 12081507"/>
                <a:gd name="connsiteY29" fmla="*/ 1528793 h 1732127"/>
                <a:gd name="connsiteX30" fmla="*/ 5317681 w 12081507"/>
                <a:gd name="connsiteY30" fmla="*/ 1470735 h 1732127"/>
                <a:gd name="connsiteX31" fmla="*/ 5361224 w 12081507"/>
                <a:gd name="connsiteY31" fmla="*/ 1427193 h 1732127"/>
                <a:gd name="connsiteX32" fmla="*/ 5404767 w 12081507"/>
                <a:gd name="connsiteY32" fmla="*/ 1412678 h 1732127"/>
                <a:gd name="connsiteX33" fmla="*/ 5448310 w 12081507"/>
                <a:gd name="connsiteY33" fmla="*/ 1383650 h 1732127"/>
                <a:gd name="connsiteX34" fmla="*/ 5506367 w 12081507"/>
                <a:gd name="connsiteY34" fmla="*/ 1369135 h 1732127"/>
                <a:gd name="connsiteX35" fmla="*/ 5564424 w 12081507"/>
                <a:gd name="connsiteY35" fmla="*/ 1340107 h 1732127"/>
                <a:gd name="connsiteX36" fmla="*/ 5651510 w 12081507"/>
                <a:gd name="connsiteY36" fmla="*/ 1311078 h 1732127"/>
                <a:gd name="connsiteX37" fmla="*/ 5695053 w 12081507"/>
                <a:gd name="connsiteY37" fmla="*/ 1282050 h 1732127"/>
                <a:gd name="connsiteX38" fmla="*/ 5738595 w 12081507"/>
                <a:gd name="connsiteY38" fmla="*/ 1267535 h 1732127"/>
                <a:gd name="connsiteX39" fmla="*/ 5825681 w 12081507"/>
                <a:gd name="connsiteY39" fmla="*/ 1209478 h 1732127"/>
                <a:gd name="connsiteX40" fmla="*/ 5869224 w 12081507"/>
                <a:gd name="connsiteY40" fmla="*/ 1180450 h 1732127"/>
                <a:gd name="connsiteX41" fmla="*/ 5912767 w 12081507"/>
                <a:gd name="connsiteY41" fmla="*/ 1151421 h 1732127"/>
                <a:gd name="connsiteX42" fmla="*/ 6014367 w 12081507"/>
                <a:gd name="connsiteY42" fmla="*/ 1107878 h 1732127"/>
                <a:gd name="connsiteX43" fmla="*/ 6057910 w 12081507"/>
                <a:gd name="connsiteY43" fmla="*/ 1064335 h 1732127"/>
                <a:gd name="connsiteX44" fmla="*/ 6159510 w 12081507"/>
                <a:gd name="connsiteY44" fmla="*/ 1020793 h 1732127"/>
                <a:gd name="connsiteX45" fmla="*/ 6203053 w 12081507"/>
                <a:gd name="connsiteY45" fmla="*/ 991764 h 1732127"/>
                <a:gd name="connsiteX46" fmla="*/ 6246595 w 12081507"/>
                <a:gd name="connsiteY46" fmla="*/ 977250 h 1732127"/>
                <a:gd name="connsiteX47" fmla="*/ 6333681 w 12081507"/>
                <a:gd name="connsiteY47" fmla="*/ 919193 h 1732127"/>
                <a:gd name="connsiteX48" fmla="*/ 6435281 w 12081507"/>
                <a:gd name="connsiteY48" fmla="*/ 875650 h 1732127"/>
                <a:gd name="connsiteX49" fmla="*/ 6652995 w 12081507"/>
                <a:gd name="connsiteY49" fmla="*/ 832107 h 1732127"/>
                <a:gd name="connsiteX50" fmla="*/ 6696538 w 12081507"/>
                <a:gd name="connsiteY50" fmla="*/ 803078 h 1732127"/>
                <a:gd name="connsiteX51" fmla="*/ 6740081 w 12081507"/>
                <a:gd name="connsiteY51" fmla="*/ 788564 h 1732127"/>
                <a:gd name="connsiteX52" fmla="*/ 6783624 w 12081507"/>
                <a:gd name="connsiteY52" fmla="*/ 759535 h 1732127"/>
                <a:gd name="connsiteX53" fmla="*/ 6827167 w 12081507"/>
                <a:gd name="connsiteY53" fmla="*/ 715993 h 1732127"/>
                <a:gd name="connsiteX54" fmla="*/ 6870710 w 12081507"/>
                <a:gd name="connsiteY54" fmla="*/ 701478 h 1732127"/>
                <a:gd name="connsiteX55" fmla="*/ 6957795 w 12081507"/>
                <a:gd name="connsiteY55" fmla="*/ 628907 h 1732127"/>
                <a:gd name="connsiteX56" fmla="*/ 7001338 w 12081507"/>
                <a:gd name="connsiteY56" fmla="*/ 599878 h 1732127"/>
                <a:gd name="connsiteX57" fmla="*/ 7059395 w 12081507"/>
                <a:gd name="connsiteY57" fmla="*/ 556335 h 1732127"/>
                <a:gd name="connsiteX58" fmla="*/ 7146481 w 12081507"/>
                <a:gd name="connsiteY58" fmla="*/ 527307 h 1732127"/>
                <a:gd name="connsiteX59" fmla="*/ 7364195 w 12081507"/>
                <a:gd name="connsiteY59" fmla="*/ 498278 h 1732127"/>
                <a:gd name="connsiteX60" fmla="*/ 7567395 w 12081507"/>
                <a:gd name="connsiteY60" fmla="*/ 527307 h 1732127"/>
                <a:gd name="connsiteX61" fmla="*/ 7698024 w 12081507"/>
                <a:gd name="connsiteY61" fmla="*/ 614393 h 1732127"/>
                <a:gd name="connsiteX62" fmla="*/ 7741567 w 12081507"/>
                <a:gd name="connsiteY62" fmla="*/ 643421 h 1732127"/>
                <a:gd name="connsiteX63" fmla="*/ 7828653 w 12081507"/>
                <a:gd name="connsiteY63" fmla="*/ 672450 h 1732127"/>
                <a:gd name="connsiteX64" fmla="*/ 7872195 w 12081507"/>
                <a:gd name="connsiteY64" fmla="*/ 686964 h 1732127"/>
                <a:gd name="connsiteX65" fmla="*/ 7973795 w 12081507"/>
                <a:gd name="connsiteY65" fmla="*/ 701478 h 1732127"/>
                <a:gd name="connsiteX66" fmla="*/ 8031853 w 12081507"/>
                <a:gd name="connsiteY66" fmla="*/ 730507 h 1732127"/>
                <a:gd name="connsiteX67" fmla="*/ 8220538 w 12081507"/>
                <a:gd name="connsiteY67" fmla="*/ 701478 h 1732127"/>
                <a:gd name="connsiteX68" fmla="*/ 8394710 w 12081507"/>
                <a:gd name="connsiteY68" fmla="*/ 715993 h 1732127"/>
                <a:gd name="connsiteX69" fmla="*/ 8481795 w 12081507"/>
                <a:gd name="connsiteY69" fmla="*/ 745021 h 1732127"/>
                <a:gd name="connsiteX70" fmla="*/ 8539853 w 12081507"/>
                <a:gd name="connsiteY70" fmla="*/ 759535 h 1732127"/>
                <a:gd name="connsiteX71" fmla="*/ 8597910 w 12081507"/>
                <a:gd name="connsiteY71" fmla="*/ 788564 h 1732127"/>
                <a:gd name="connsiteX72" fmla="*/ 8641453 w 12081507"/>
                <a:gd name="connsiteY72" fmla="*/ 817593 h 1732127"/>
                <a:gd name="connsiteX73" fmla="*/ 8757567 w 12081507"/>
                <a:gd name="connsiteY73" fmla="*/ 846621 h 1732127"/>
                <a:gd name="connsiteX74" fmla="*/ 8801110 w 12081507"/>
                <a:gd name="connsiteY74" fmla="*/ 861135 h 1732127"/>
                <a:gd name="connsiteX75" fmla="*/ 9352653 w 12081507"/>
                <a:gd name="connsiteY75" fmla="*/ 875650 h 1732127"/>
                <a:gd name="connsiteX76" fmla="*/ 9454253 w 12081507"/>
                <a:gd name="connsiteY76" fmla="*/ 890164 h 1732127"/>
                <a:gd name="connsiteX77" fmla="*/ 9541338 w 12081507"/>
                <a:gd name="connsiteY77" fmla="*/ 919193 h 1732127"/>
                <a:gd name="connsiteX78" fmla="*/ 9657453 w 12081507"/>
                <a:gd name="connsiteY78" fmla="*/ 948221 h 1732127"/>
                <a:gd name="connsiteX79" fmla="*/ 9744538 w 12081507"/>
                <a:gd name="connsiteY79" fmla="*/ 1006278 h 1732127"/>
                <a:gd name="connsiteX80" fmla="*/ 9846138 w 12081507"/>
                <a:gd name="connsiteY80" fmla="*/ 1035307 h 1732127"/>
                <a:gd name="connsiteX81" fmla="*/ 9889681 w 12081507"/>
                <a:gd name="connsiteY81" fmla="*/ 1064335 h 1732127"/>
                <a:gd name="connsiteX82" fmla="*/ 9962253 w 12081507"/>
                <a:gd name="connsiteY82" fmla="*/ 1078850 h 1732127"/>
                <a:gd name="connsiteX83" fmla="*/ 10150938 w 12081507"/>
                <a:gd name="connsiteY83" fmla="*/ 1122393 h 1732127"/>
                <a:gd name="connsiteX84" fmla="*/ 10194481 w 12081507"/>
                <a:gd name="connsiteY84" fmla="*/ 1136907 h 1732127"/>
                <a:gd name="connsiteX85" fmla="*/ 10354138 w 12081507"/>
                <a:gd name="connsiteY85" fmla="*/ 1165935 h 1732127"/>
                <a:gd name="connsiteX86" fmla="*/ 10455738 w 12081507"/>
                <a:gd name="connsiteY86" fmla="*/ 1194964 h 1732127"/>
                <a:gd name="connsiteX87" fmla="*/ 10513795 w 12081507"/>
                <a:gd name="connsiteY87" fmla="*/ 1209478 h 1732127"/>
                <a:gd name="connsiteX88" fmla="*/ 10702481 w 12081507"/>
                <a:gd name="connsiteY88" fmla="*/ 1194964 h 1732127"/>
                <a:gd name="connsiteX89" fmla="*/ 10746024 w 12081507"/>
                <a:gd name="connsiteY89" fmla="*/ 1165935 h 1732127"/>
                <a:gd name="connsiteX90" fmla="*/ 10804081 w 12081507"/>
                <a:gd name="connsiteY90" fmla="*/ 1151421 h 1732127"/>
                <a:gd name="connsiteX91" fmla="*/ 11021795 w 12081507"/>
                <a:gd name="connsiteY91" fmla="*/ 1180450 h 1732127"/>
                <a:gd name="connsiteX92" fmla="*/ 11108881 w 12081507"/>
                <a:gd name="connsiteY92" fmla="*/ 1253021 h 1732127"/>
                <a:gd name="connsiteX93" fmla="*/ 11152424 w 12081507"/>
                <a:gd name="connsiteY93" fmla="*/ 1223993 h 1732127"/>
                <a:gd name="connsiteX94" fmla="*/ 11210481 w 12081507"/>
                <a:gd name="connsiteY94" fmla="*/ 1136907 h 1732127"/>
                <a:gd name="connsiteX95" fmla="*/ 11297567 w 12081507"/>
                <a:gd name="connsiteY95" fmla="*/ 1107878 h 1732127"/>
                <a:gd name="connsiteX96" fmla="*/ 11341110 w 12081507"/>
                <a:gd name="connsiteY96" fmla="*/ 1093364 h 1732127"/>
                <a:gd name="connsiteX97" fmla="*/ 11370138 w 12081507"/>
                <a:gd name="connsiteY97" fmla="*/ 933707 h 1732127"/>
                <a:gd name="connsiteX98" fmla="*/ 11399167 w 12081507"/>
                <a:gd name="connsiteY98" fmla="*/ 890164 h 1732127"/>
                <a:gd name="connsiteX99" fmla="*/ 11471738 w 12081507"/>
                <a:gd name="connsiteY99" fmla="*/ 875650 h 1732127"/>
                <a:gd name="connsiteX100" fmla="*/ 11587853 w 12081507"/>
                <a:gd name="connsiteY100" fmla="*/ 832107 h 1732127"/>
                <a:gd name="connsiteX101" fmla="*/ 11674938 w 12081507"/>
                <a:gd name="connsiteY101" fmla="*/ 803078 h 1732127"/>
                <a:gd name="connsiteX102" fmla="*/ 11791053 w 12081507"/>
                <a:gd name="connsiteY102" fmla="*/ 817593 h 1732127"/>
                <a:gd name="connsiteX103" fmla="*/ 11834595 w 12081507"/>
                <a:gd name="connsiteY103" fmla="*/ 832107 h 1732127"/>
                <a:gd name="connsiteX104" fmla="*/ 11849110 w 12081507"/>
                <a:gd name="connsiteY104" fmla="*/ 875650 h 1732127"/>
                <a:gd name="connsiteX105" fmla="*/ 11878138 w 12081507"/>
                <a:gd name="connsiteY105" fmla="*/ 919193 h 1732127"/>
                <a:gd name="connsiteX106" fmla="*/ 12023281 w 12081507"/>
                <a:gd name="connsiteY106" fmla="*/ 962735 h 1732127"/>
                <a:gd name="connsiteX107" fmla="*/ 12023281 w 12081507"/>
                <a:gd name="connsiteY107" fmla="*/ 774050 h 1732127"/>
                <a:gd name="connsiteX108" fmla="*/ 12052310 w 12081507"/>
                <a:gd name="connsiteY108" fmla="*/ 599878 h 1732127"/>
                <a:gd name="connsiteX109" fmla="*/ 12066824 w 12081507"/>
                <a:gd name="connsiteY109" fmla="*/ 498278 h 1732127"/>
                <a:gd name="connsiteX110" fmla="*/ 12081338 w 12081507"/>
                <a:gd name="connsiteY110" fmla="*/ 440221 h 1732127"/>
                <a:gd name="connsiteX111" fmla="*/ 12066824 w 12081507"/>
                <a:gd name="connsiteY111" fmla="*/ 149935 h 1732127"/>
                <a:gd name="connsiteX112" fmla="*/ 12023281 w 12081507"/>
                <a:gd name="connsiteY112" fmla="*/ 120907 h 1732127"/>
                <a:gd name="connsiteX113" fmla="*/ 9338138 w 12081507"/>
                <a:gd name="connsiteY113" fmla="*/ 135421 h 1732127"/>
                <a:gd name="connsiteX114" fmla="*/ 9149453 w 12081507"/>
                <a:gd name="connsiteY114" fmla="*/ 149935 h 1732127"/>
                <a:gd name="connsiteX115" fmla="*/ 8235053 w 12081507"/>
                <a:gd name="connsiteY115" fmla="*/ 135421 h 1732127"/>
                <a:gd name="connsiteX116" fmla="*/ 7857681 w 12081507"/>
                <a:gd name="connsiteY116" fmla="*/ 91878 h 1732127"/>
                <a:gd name="connsiteX117" fmla="*/ 7814138 w 12081507"/>
                <a:gd name="connsiteY117" fmla="*/ 77364 h 1732127"/>
                <a:gd name="connsiteX118" fmla="*/ 7335167 w 12081507"/>
                <a:gd name="connsiteY118" fmla="*/ 91878 h 1732127"/>
                <a:gd name="connsiteX119" fmla="*/ 5825681 w 12081507"/>
                <a:gd name="connsiteY119" fmla="*/ 62850 h 1732127"/>
                <a:gd name="connsiteX120" fmla="*/ 5274138 w 12081507"/>
                <a:gd name="connsiteY120" fmla="*/ 62850 h 1732127"/>
                <a:gd name="connsiteX121" fmla="*/ 5230595 w 12081507"/>
                <a:gd name="connsiteY121" fmla="*/ 77364 h 1732127"/>
                <a:gd name="connsiteX122" fmla="*/ 5172538 w 12081507"/>
                <a:gd name="connsiteY122" fmla="*/ 106393 h 1732127"/>
                <a:gd name="connsiteX123" fmla="*/ 2400310 w 12081507"/>
                <a:gd name="connsiteY123" fmla="*/ 77364 h 1732127"/>
                <a:gd name="connsiteX124" fmla="*/ 2327738 w 12081507"/>
                <a:gd name="connsiteY124" fmla="*/ 62850 h 1732127"/>
                <a:gd name="connsiteX125" fmla="*/ 2066481 w 12081507"/>
                <a:gd name="connsiteY125" fmla="*/ 33821 h 1732127"/>
                <a:gd name="connsiteX126" fmla="*/ 484424 w 12081507"/>
                <a:gd name="connsiteY126" fmla="*/ 62850 h 1732127"/>
                <a:gd name="connsiteX127" fmla="*/ 92538 w 12081507"/>
                <a:gd name="connsiteY127" fmla="*/ 91878 h 1732127"/>
                <a:gd name="connsiteX128" fmla="*/ 136081 w 12081507"/>
                <a:gd name="connsiteY128" fmla="*/ 106393 h 1732127"/>
                <a:gd name="connsiteX129" fmla="*/ 165110 w 12081507"/>
                <a:gd name="connsiteY129" fmla="*/ 295078 h 1732127"/>
                <a:gd name="connsiteX130" fmla="*/ 310253 w 12081507"/>
                <a:gd name="connsiteY130" fmla="*/ 1731993 h 173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2081507" h="1732127">
                  <a:moveTo>
                    <a:pt x="194138" y="1702964"/>
                  </a:moveTo>
                  <a:cubicBezTo>
                    <a:pt x="223167" y="1678774"/>
                    <a:pt x="244405" y="1638890"/>
                    <a:pt x="281224" y="1630393"/>
                  </a:cubicBezTo>
                  <a:cubicBezTo>
                    <a:pt x="375626" y="1608608"/>
                    <a:pt x="474892" y="1623035"/>
                    <a:pt x="571510" y="1615878"/>
                  </a:cubicBezTo>
                  <a:cubicBezTo>
                    <a:pt x="605627" y="1613351"/>
                    <a:pt x="639243" y="1606202"/>
                    <a:pt x="673110" y="1601364"/>
                  </a:cubicBezTo>
                  <a:cubicBezTo>
                    <a:pt x="687624" y="1596526"/>
                    <a:pt x="701942" y="1591053"/>
                    <a:pt x="716653" y="1586850"/>
                  </a:cubicBezTo>
                  <a:cubicBezTo>
                    <a:pt x="778611" y="1569147"/>
                    <a:pt x="779922" y="1572789"/>
                    <a:pt x="847281" y="1557821"/>
                  </a:cubicBezTo>
                  <a:cubicBezTo>
                    <a:pt x="866754" y="1553494"/>
                    <a:pt x="885986" y="1548145"/>
                    <a:pt x="905338" y="1543307"/>
                  </a:cubicBezTo>
                  <a:cubicBezTo>
                    <a:pt x="1005154" y="1476763"/>
                    <a:pt x="959326" y="1496283"/>
                    <a:pt x="1035967" y="1470735"/>
                  </a:cubicBezTo>
                  <a:cubicBezTo>
                    <a:pt x="1057387" y="1438605"/>
                    <a:pt x="1075011" y="1406001"/>
                    <a:pt x="1108538" y="1383650"/>
                  </a:cubicBezTo>
                  <a:cubicBezTo>
                    <a:pt x="1121268" y="1375163"/>
                    <a:pt x="1137567" y="1373973"/>
                    <a:pt x="1152081" y="1369135"/>
                  </a:cubicBezTo>
                  <a:cubicBezTo>
                    <a:pt x="1181110" y="1373973"/>
                    <a:pt x="1211248" y="1374344"/>
                    <a:pt x="1239167" y="1383650"/>
                  </a:cubicBezTo>
                  <a:cubicBezTo>
                    <a:pt x="1286656" y="1399480"/>
                    <a:pt x="1285829" y="1429272"/>
                    <a:pt x="1326253" y="1456221"/>
                  </a:cubicBezTo>
                  <a:cubicBezTo>
                    <a:pt x="1338983" y="1464707"/>
                    <a:pt x="1355281" y="1465897"/>
                    <a:pt x="1369795" y="1470735"/>
                  </a:cubicBezTo>
                  <a:cubicBezTo>
                    <a:pt x="1440004" y="1461959"/>
                    <a:pt x="1547529" y="1447980"/>
                    <a:pt x="1616538" y="1441707"/>
                  </a:cubicBezTo>
                  <a:cubicBezTo>
                    <a:pt x="1679360" y="1435996"/>
                    <a:pt x="1742329" y="1432031"/>
                    <a:pt x="1805224" y="1427193"/>
                  </a:cubicBezTo>
                  <a:cubicBezTo>
                    <a:pt x="2088581" y="1379965"/>
                    <a:pt x="1554491" y="1465213"/>
                    <a:pt x="2269681" y="1398164"/>
                  </a:cubicBezTo>
                  <a:cubicBezTo>
                    <a:pt x="2716634" y="1356262"/>
                    <a:pt x="2007327" y="1377596"/>
                    <a:pt x="2443853" y="1354621"/>
                  </a:cubicBezTo>
                  <a:cubicBezTo>
                    <a:pt x="2598533" y="1346480"/>
                    <a:pt x="2753491" y="1344945"/>
                    <a:pt x="2908310" y="1340107"/>
                  </a:cubicBezTo>
                  <a:cubicBezTo>
                    <a:pt x="2941629" y="1340816"/>
                    <a:pt x="3528977" y="1337540"/>
                    <a:pt x="3750138" y="1369135"/>
                  </a:cubicBezTo>
                  <a:cubicBezTo>
                    <a:pt x="4202849" y="1433808"/>
                    <a:pt x="3757753" y="1372440"/>
                    <a:pt x="3938824" y="1412678"/>
                  </a:cubicBezTo>
                  <a:cubicBezTo>
                    <a:pt x="3967552" y="1419062"/>
                    <a:pt x="3997052" y="1421421"/>
                    <a:pt x="4025910" y="1427193"/>
                  </a:cubicBezTo>
                  <a:cubicBezTo>
                    <a:pt x="4179987" y="1458009"/>
                    <a:pt x="3945303" y="1427072"/>
                    <a:pt x="4229110" y="1470735"/>
                  </a:cubicBezTo>
                  <a:cubicBezTo>
                    <a:pt x="4292005" y="1480411"/>
                    <a:pt x="4354695" y="1491533"/>
                    <a:pt x="4417795" y="1499764"/>
                  </a:cubicBezTo>
                  <a:cubicBezTo>
                    <a:pt x="4466009" y="1506053"/>
                    <a:pt x="4514649" y="1508597"/>
                    <a:pt x="4562938" y="1514278"/>
                  </a:cubicBezTo>
                  <a:cubicBezTo>
                    <a:pt x="4596914" y="1518275"/>
                    <a:pt x="4630671" y="1523955"/>
                    <a:pt x="4664538" y="1528793"/>
                  </a:cubicBezTo>
                  <a:lnTo>
                    <a:pt x="4751624" y="1557821"/>
                  </a:lnTo>
                  <a:cubicBezTo>
                    <a:pt x="4766138" y="1562659"/>
                    <a:pt x="4780324" y="1568624"/>
                    <a:pt x="4795167" y="1572335"/>
                  </a:cubicBezTo>
                  <a:cubicBezTo>
                    <a:pt x="4868067" y="1590561"/>
                    <a:pt x="4834300" y="1580542"/>
                    <a:pt x="4896767" y="1601364"/>
                  </a:cubicBezTo>
                  <a:cubicBezTo>
                    <a:pt x="4920604" y="1599197"/>
                    <a:pt x="5062697" y="1594528"/>
                    <a:pt x="5114481" y="1572335"/>
                  </a:cubicBezTo>
                  <a:cubicBezTo>
                    <a:pt x="5254801" y="1512198"/>
                    <a:pt x="5049412" y="1570460"/>
                    <a:pt x="5216081" y="1528793"/>
                  </a:cubicBezTo>
                  <a:cubicBezTo>
                    <a:pt x="5251573" y="1511047"/>
                    <a:pt x="5286907" y="1496380"/>
                    <a:pt x="5317681" y="1470735"/>
                  </a:cubicBezTo>
                  <a:cubicBezTo>
                    <a:pt x="5333450" y="1457595"/>
                    <a:pt x="5344145" y="1438579"/>
                    <a:pt x="5361224" y="1427193"/>
                  </a:cubicBezTo>
                  <a:cubicBezTo>
                    <a:pt x="5373954" y="1418706"/>
                    <a:pt x="5391083" y="1419520"/>
                    <a:pt x="5404767" y="1412678"/>
                  </a:cubicBezTo>
                  <a:cubicBezTo>
                    <a:pt x="5420369" y="1404877"/>
                    <a:pt x="5432277" y="1390522"/>
                    <a:pt x="5448310" y="1383650"/>
                  </a:cubicBezTo>
                  <a:cubicBezTo>
                    <a:pt x="5466645" y="1375792"/>
                    <a:pt x="5487689" y="1376139"/>
                    <a:pt x="5506367" y="1369135"/>
                  </a:cubicBezTo>
                  <a:cubicBezTo>
                    <a:pt x="5526626" y="1361538"/>
                    <a:pt x="5544335" y="1348143"/>
                    <a:pt x="5564424" y="1340107"/>
                  </a:cubicBezTo>
                  <a:cubicBezTo>
                    <a:pt x="5592834" y="1328743"/>
                    <a:pt x="5626050" y="1328051"/>
                    <a:pt x="5651510" y="1311078"/>
                  </a:cubicBezTo>
                  <a:cubicBezTo>
                    <a:pt x="5666024" y="1301402"/>
                    <a:pt x="5679451" y="1289851"/>
                    <a:pt x="5695053" y="1282050"/>
                  </a:cubicBezTo>
                  <a:cubicBezTo>
                    <a:pt x="5708737" y="1275208"/>
                    <a:pt x="5725221" y="1274965"/>
                    <a:pt x="5738595" y="1267535"/>
                  </a:cubicBezTo>
                  <a:cubicBezTo>
                    <a:pt x="5769093" y="1250592"/>
                    <a:pt x="5796652" y="1228830"/>
                    <a:pt x="5825681" y="1209478"/>
                  </a:cubicBezTo>
                  <a:lnTo>
                    <a:pt x="5869224" y="1180450"/>
                  </a:lnTo>
                  <a:cubicBezTo>
                    <a:pt x="5883738" y="1170774"/>
                    <a:pt x="5897164" y="1159222"/>
                    <a:pt x="5912767" y="1151421"/>
                  </a:cubicBezTo>
                  <a:cubicBezTo>
                    <a:pt x="5984508" y="1115551"/>
                    <a:pt x="5950298" y="1129235"/>
                    <a:pt x="6014367" y="1107878"/>
                  </a:cubicBezTo>
                  <a:cubicBezTo>
                    <a:pt x="6028881" y="1093364"/>
                    <a:pt x="6041207" y="1076266"/>
                    <a:pt x="6057910" y="1064335"/>
                  </a:cubicBezTo>
                  <a:cubicBezTo>
                    <a:pt x="6089296" y="1041916"/>
                    <a:pt x="6123976" y="1032637"/>
                    <a:pt x="6159510" y="1020793"/>
                  </a:cubicBezTo>
                  <a:cubicBezTo>
                    <a:pt x="6174024" y="1011117"/>
                    <a:pt x="6187451" y="999565"/>
                    <a:pt x="6203053" y="991764"/>
                  </a:cubicBezTo>
                  <a:cubicBezTo>
                    <a:pt x="6216737" y="984922"/>
                    <a:pt x="6233221" y="984680"/>
                    <a:pt x="6246595" y="977250"/>
                  </a:cubicBezTo>
                  <a:cubicBezTo>
                    <a:pt x="6277093" y="960307"/>
                    <a:pt x="6302476" y="934796"/>
                    <a:pt x="6333681" y="919193"/>
                  </a:cubicBezTo>
                  <a:cubicBezTo>
                    <a:pt x="6405422" y="883322"/>
                    <a:pt x="6371212" y="897006"/>
                    <a:pt x="6435281" y="875650"/>
                  </a:cubicBezTo>
                  <a:cubicBezTo>
                    <a:pt x="6541637" y="804745"/>
                    <a:pt x="6413551" y="879996"/>
                    <a:pt x="6652995" y="832107"/>
                  </a:cubicBezTo>
                  <a:cubicBezTo>
                    <a:pt x="6670100" y="828686"/>
                    <a:pt x="6680936" y="810879"/>
                    <a:pt x="6696538" y="803078"/>
                  </a:cubicBezTo>
                  <a:cubicBezTo>
                    <a:pt x="6710222" y="796236"/>
                    <a:pt x="6725567" y="793402"/>
                    <a:pt x="6740081" y="788564"/>
                  </a:cubicBezTo>
                  <a:cubicBezTo>
                    <a:pt x="6754595" y="778888"/>
                    <a:pt x="6770223" y="770702"/>
                    <a:pt x="6783624" y="759535"/>
                  </a:cubicBezTo>
                  <a:cubicBezTo>
                    <a:pt x="6799393" y="746395"/>
                    <a:pt x="6810088" y="727379"/>
                    <a:pt x="6827167" y="715993"/>
                  </a:cubicBezTo>
                  <a:cubicBezTo>
                    <a:pt x="6839897" y="707506"/>
                    <a:pt x="6856196" y="706316"/>
                    <a:pt x="6870710" y="701478"/>
                  </a:cubicBezTo>
                  <a:cubicBezTo>
                    <a:pt x="6916308" y="633079"/>
                    <a:pt x="6878469" y="674236"/>
                    <a:pt x="6957795" y="628907"/>
                  </a:cubicBezTo>
                  <a:cubicBezTo>
                    <a:pt x="6972941" y="620252"/>
                    <a:pt x="6987143" y="610017"/>
                    <a:pt x="7001338" y="599878"/>
                  </a:cubicBezTo>
                  <a:cubicBezTo>
                    <a:pt x="7021023" y="585818"/>
                    <a:pt x="7037758" y="567153"/>
                    <a:pt x="7059395" y="556335"/>
                  </a:cubicBezTo>
                  <a:cubicBezTo>
                    <a:pt x="7086763" y="542651"/>
                    <a:pt x="7117452" y="536983"/>
                    <a:pt x="7146481" y="527307"/>
                  </a:cubicBezTo>
                  <a:cubicBezTo>
                    <a:pt x="7245293" y="494371"/>
                    <a:pt x="7174777" y="514064"/>
                    <a:pt x="7364195" y="498278"/>
                  </a:cubicBezTo>
                  <a:cubicBezTo>
                    <a:pt x="7381659" y="499866"/>
                    <a:pt x="7518227" y="499992"/>
                    <a:pt x="7567395" y="527307"/>
                  </a:cubicBezTo>
                  <a:cubicBezTo>
                    <a:pt x="7567410" y="527315"/>
                    <a:pt x="7676245" y="599874"/>
                    <a:pt x="7698024" y="614393"/>
                  </a:cubicBezTo>
                  <a:cubicBezTo>
                    <a:pt x="7712538" y="624069"/>
                    <a:pt x="7725018" y="637905"/>
                    <a:pt x="7741567" y="643421"/>
                  </a:cubicBezTo>
                  <a:lnTo>
                    <a:pt x="7828653" y="672450"/>
                  </a:lnTo>
                  <a:cubicBezTo>
                    <a:pt x="7843167" y="677288"/>
                    <a:pt x="7857050" y="684800"/>
                    <a:pt x="7872195" y="686964"/>
                  </a:cubicBezTo>
                  <a:lnTo>
                    <a:pt x="7973795" y="701478"/>
                  </a:lnTo>
                  <a:cubicBezTo>
                    <a:pt x="7993148" y="711154"/>
                    <a:pt x="8010271" y="728965"/>
                    <a:pt x="8031853" y="730507"/>
                  </a:cubicBezTo>
                  <a:cubicBezTo>
                    <a:pt x="8124301" y="737111"/>
                    <a:pt x="8152239" y="724245"/>
                    <a:pt x="8220538" y="701478"/>
                  </a:cubicBezTo>
                  <a:cubicBezTo>
                    <a:pt x="8278595" y="706316"/>
                    <a:pt x="8337244" y="706415"/>
                    <a:pt x="8394710" y="715993"/>
                  </a:cubicBezTo>
                  <a:cubicBezTo>
                    <a:pt x="8424892" y="721023"/>
                    <a:pt x="8452110" y="737600"/>
                    <a:pt x="8481795" y="745021"/>
                  </a:cubicBezTo>
                  <a:lnTo>
                    <a:pt x="8539853" y="759535"/>
                  </a:lnTo>
                  <a:cubicBezTo>
                    <a:pt x="8559205" y="769211"/>
                    <a:pt x="8579124" y="777829"/>
                    <a:pt x="8597910" y="788564"/>
                  </a:cubicBezTo>
                  <a:cubicBezTo>
                    <a:pt x="8613056" y="797219"/>
                    <a:pt x="8625851" y="809792"/>
                    <a:pt x="8641453" y="817593"/>
                  </a:cubicBezTo>
                  <a:cubicBezTo>
                    <a:pt x="8674630" y="834182"/>
                    <a:pt x="8724445" y="838341"/>
                    <a:pt x="8757567" y="846621"/>
                  </a:cubicBezTo>
                  <a:cubicBezTo>
                    <a:pt x="8772410" y="850332"/>
                    <a:pt x="8785829" y="860390"/>
                    <a:pt x="8801110" y="861135"/>
                  </a:cubicBezTo>
                  <a:cubicBezTo>
                    <a:pt x="8984803" y="870096"/>
                    <a:pt x="9168805" y="870812"/>
                    <a:pt x="9352653" y="875650"/>
                  </a:cubicBezTo>
                  <a:cubicBezTo>
                    <a:pt x="9386520" y="880488"/>
                    <a:pt x="9420919" y="882471"/>
                    <a:pt x="9454253" y="890164"/>
                  </a:cubicBezTo>
                  <a:cubicBezTo>
                    <a:pt x="9484068" y="897044"/>
                    <a:pt x="9511334" y="913192"/>
                    <a:pt x="9541338" y="919193"/>
                  </a:cubicBezTo>
                  <a:cubicBezTo>
                    <a:pt x="9628912" y="936707"/>
                    <a:pt x="9590506" y="925906"/>
                    <a:pt x="9657453" y="948221"/>
                  </a:cubicBezTo>
                  <a:cubicBezTo>
                    <a:pt x="9686481" y="967573"/>
                    <a:pt x="9710692" y="997816"/>
                    <a:pt x="9744538" y="1006278"/>
                  </a:cubicBezTo>
                  <a:cubicBezTo>
                    <a:pt x="9763135" y="1010928"/>
                    <a:pt x="9825319" y="1024898"/>
                    <a:pt x="9846138" y="1035307"/>
                  </a:cubicBezTo>
                  <a:cubicBezTo>
                    <a:pt x="9861740" y="1043108"/>
                    <a:pt x="9873348" y="1058210"/>
                    <a:pt x="9889681" y="1064335"/>
                  </a:cubicBezTo>
                  <a:cubicBezTo>
                    <a:pt x="9912780" y="1072997"/>
                    <a:pt x="9938452" y="1072359"/>
                    <a:pt x="9962253" y="1078850"/>
                  </a:cubicBezTo>
                  <a:cubicBezTo>
                    <a:pt x="10137576" y="1126666"/>
                    <a:pt x="9956679" y="1094640"/>
                    <a:pt x="10150938" y="1122393"/>
                  </a:cubicBezTo>
                  <a:cubicBezTo>
                    <a:pt x="10165452" y="1127231"/>
                    <a:pt x="10179638" y="1133196"/>
                    <a:pt x="10194481" y="1136907"/>
                  </a:cubicBezTo>
                  <a:cubicBezTo>
                    <a:pt x="10256753" y="1152475"/>
                    <a:pt x="10289430" y="1152993"/>
                    <a:pt x="10354138" y="1165935"/>
                  </a:cubicBezTo>
                  <a:cubicBezTo>
                    <a:pt x="10429752" y="1181058"/>
                    <a:pt x="10391189" y="1176522"/>
                    <a:pt x="10455738" y="1194964"/>
                  </a:cubicBezTo>
                  <a:cubicBezTo>
                    <a:pt x="10474918" y="1200444"/>
                    <a:pt x="10494443" y="1204640"/>
                    <a:pt x="10513795" y="1209478"/>
                  </a:cubicBezTo>
                  <a:cubicBezTo>
                    <a:pt x="10576690" y="1204640"/>
                    <a:pt x="10640480" y="1206589"/>
                    <a:pt x="10702481" y="1194964"/>
                  </a:cubicBezTo>
                  <a:cubicBezTo>
                    <a:pt x="10719626" y="1191749"/>
                    <a:pt x="10729990" y="1172807"/>
                    <a:pt x="10746024" y="1165935"/>
                  </a:cubicBezTo>
                  <a:cubicBezTo>
                    <a:pt x="10764359" y="1158077"/>
                    <a:pt x="10784729" y="1156259"/>
                    <a:pt x="10804081" y="1151421"/>
                  </a:cubicBezTo>
                  <a:cubicBezTo>
                    <a:pt x="10827918" y="1153588"/>
                    <a:pt x="10970011" y="1158257"/>
                    <a:pt x="11021795" y="1180450"/>
                  </a:cubicBezTo>
                  <a:cubicBezTo>
                    <a:pt x="11057160" y="1195606"/>
                    <a:pt x="11082724" y="1226864"/>
                    <a:pt x="11108881" y="1253021"/>
                  </a:cubicBezTo>
                  <a:cubicBezTo>
                    <a:pt x="11123395" y="1243345"/>
                    <a:pt x="11141527" y="1237614"/>
                    <a:pt x="11152424" y="1223993"/>
                  </a:cubicBezTo>
                  <a:cubicBezTo>
                    <a:pt x="11200432" y="1163983"/>
                    <a:pt x="11119891" y="1187235"/>
                    <a:pt x="11210481" y="1136907"/>
                  </a:cubicBezTo>
                  <a:cubicBezTo>
                    <a:pt x="11237229" y="1122047"/>
                    <a:pt x="11268538" y="1117554"/>
                    <a:pt x="11297567" y="1107878"/>
                  </a:cubicBezTo>
                  <a:lnTo>
                    <a:pt x="11341110" y="1093364"/>
                  </a:lnTo>
                  <a:cubicBezTo>
                    <a:pt x="11346113" y="1053341"/>
                    <a:pt x="11347764" y="978454"/>
                    <a:pt x="11370138" y="933707"/>
                  </a:cubicBezTo>
                  <a:cubicBezTo>
                    <a:pt x="11377939" y="918105"/>
                    <a:pt x="11384021" y="898819"/>
                    <a:pt x="11399167" y="890164"/>
                  </a:cubicBezTo>
                  <a:cubicBezTo>
                    <a:pt x="11420586" y="877925"/>
                    <a:pt x="11447548" y="880488"/>
                    <a:pt x="11471738" y="875650"/>
                  </a:cubicBezTo>
                  <a:cubicBezTo>
                    <a:pt x="11547515" y="825131"/>
                    <a:pt x="11481619" y="861080"/>
                    <a:pt x="11587853" y="832107"/>
                  </a:cubicBezTo>
                  <a:cubicBezTo>
                    <a:pt x="11617373" y="824056"/>
                    <a:pt x="11674938" y="803078"/>
                    <a:pt x="11674938" y="803078"/>
                  </a:cubicBezTo>
                  <a:cubicBezTo>
                    <a:pt x="11713643" y="807916"/>
                    <a:pt x="11752676" y="810615"/>
                    <a:pt x="11791053" y="817593"/>
                  </a:cubicBezTo>
                  <a:cubicBezTo>
                    <a:pt x="11806105" y="820330"/>
                    <a:pt x="11823777" y="821289"/>
                    <a:pt x="11834595" y="832107"/>
                  </a:cubicBezTo>
                  <a:cubicBezTo>
                    <a:pt x="11845413" y="842925"/>
                    <a:pt x="11842268" y="861966"/>
                    <a:pt x="11849110" y="875650"/>
                  </a:cubicBezTo>
                  <a:cubicBezTo>
                    <a:pt x="11856911" y="891252"/>
                    <a:pt x="11865803" y="906858"/>
                    <a:pt x="11878138" y="919193"/>
                  </a:cubicBezTo>
                  <a:cubicBezTo>
                    <a:pt x="11922142" y="963197"/>
                    <a:pt x="11959334" y="953600"/>
                    <a:pt x="12023281" y="962735"/>
                  </a:cubicBezTo>
                  <a:cubicBezTo>
                    <a:pt x="12056032" y="831729"/>
                    <a:pt x="12023281" y="991372"/>
                    <a:pt x="12023281" y="774050"/>
                  </a:cubicBezTo>
                  <a:cubicBezTo>
                    <a:pt x="12023281" y="676823"/>
                    <a:pt x="12029599" y="668009"/>
                    <a:pt x="12052310" y="599878"/>
                  </a:cubicBezTo>
                  <a:cubicBezTo>
                    <a:pt x="12057148" y="566011"/>
                    <a:pt x="12060704" y="531937"/>
                    <a:pt x="12066824" y="498278"/>
                  </a:cubicBezTo>
                  <a:cubicBezTo>
                    <a:pt x="12070392" y="478652"/>
                    <a:pt x="12081338" y="460169"/>
                    <a:pt x="12081338" y="440221"/>
                  </a:cubicBezTo>
                  <a:cubicBezTo>
                    <a:pt x="12081338" y="343338"/>
                    <a:pt x="12084155" y="245255"/>
                    <a:pt x="12066824" y="149935"/>
                  </a:cubicBezTo>
                  <a:cubicBezTo>
                    <a:pt x="12063704" y="132772"/>
                    <a:pt x="12037795" y="130583"/>
                    <a:pt x="12023281" y="120907"/>
                  </a:cubicBezTo>
                  <a:lnTo>
                    <a:pt x="9338138" y="135421"/>
                  </a:lnTo>
                  <a:cubicBezTo>
                    <a:pt x="9275060" y="136058"/>
                    <a:pt x="9212534" y="149935"/>
                    <a:pt x="9149453" y="149935"/>
                  </a:cubicBezTo>
                  <a:cubicBezTo>
                    <a:pt x="8844615" y="149935"/>
                    <a:pt x="8539853" y="140259"/>
                    <a:pt x="8235053" y="135421"/>
                  </a:cubicBezTo>
                  <a:cubicBezTo>
                    <a:pt x="8190323" y="130948"/>
                    <a:pt x="7957514" y="114063"/>
                    <a:pt x="7857681" y="91878"/>
                  </a:cubicBezTo>
                  <a:cubicBezTo>
                    <a:pt x="7842746" y="88559"/>
                    <a:pt x="7828652" y="82202"/>
                    <a:pt x="7814138" y="77364"/>
                  </a:cubicBezTo>
                  <a:cubicBezTo>
                    <a:pt x="7654481" y="82202"/>
                    <a:pt x="7494897" y="91878"/>
                    <a:pt x="7335167" y="91878"/>
                  </a:cubicBezTo>
                  <a:cubicBezTo>
                    <a:pt x="6226684" y="91878"/>
                    <a:pt x="6437989" y="101118"/>
                    <a:pt x="5825681" y="62850"/>
                  </a:cubicBezTo>
                  <a:cubicBezTo>
                    <a:pt x="5624375" y="-4255"/>
                    <a:pt x="5764813" y="37025"/>
                    <a:pt x="5274138" y="62850"/>
                  </a:cubicBezTo>
                  <a:cubicBezTo>
                    <a:pt x="5258860" y="63654"/>
                    <a:pt x="5244657" y="71337"/>
                    <a:pt x="5230595" y="77364"/>
                  </a:cubicBezTo>
                  <a:cubicBezTo>
                    <a:pt x="5210708" y="85887"/>
                    <a:pt x="5191890" y="96717"/>
                    <a:pt x="5172538" y="106393"/>
                  </a:cubicBezTo>
                  <a:lnTo>
                    <a:pt x="2400310" y="77364"/>
                  </a:lnTo>
                  <a:cubicBezTo>
                    <a:pt x="2375646" y="76816"/>
                    <a:pt x="2352121" y="66601"/>
                    <a:pt x="2327738" y="62850"/>
                  </a:cubicBezTo>
                  <a:cubicBezTo>
                    <a:pt x="2251407" y="51107"/>
                    <a:pt x="2140703" y="41243"/>
                    <a:pt x="2066481" y="33821"/>
                  </a:cubicBezTo>
                  <a:cubicBezTo>
                    <a:pt x="1539129" y="43497"/>
                    <a:pt x="996118" y="-65071"/>
                    <a:pt x="484424" y="62850"/>
                  </a:cubicBezTo>
                  <a:cubicBezTo>
                    <a:pt x="318311" y="104378"/>
                    <a:pt x="446296" y="76498"/>
                    <a:pt x="92538" y="91878"/>
                  </a:cubicBezTo>
                  <a:cubicBezTo>
                    <a:pt x="107052" y="96716"/>
                    <a:pt x="124328" y="96598"/>
                    <a:pt x="136081" y="106393"/>
                  </a:cubicBezTo>
                  <a:cubicBezTo>
                    <a:pt x="209461" y="167543"/>
                    <a:pt x="175865" y="198280"/>
                    <a:pt x="165110" y="295078"/>
                  </a:cubicBezTo>
                  <a:cubicBezTo>
                    <a:pt x="180064" y="1775534"/>
                    <a:pt x="-299372" y="1731993"/>
                    <a:pt x="310253" y="1731993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069182" y="2462635"/>
              <a:ext cx="4122817" cy="23647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5843" y="1341813"/>
            <a:ext cx="3818515" cy="183742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Aft>
                <a:spcPct val="20000"/>
              </a:spcAft>
              <a:defRPr/>
            </a:pP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Pemerintah Provinsi, Pemerintah Kab/Kota dan/atau Pemerintah Desa </a:t>
            </a:r>
            <a:r>
              <a:rPr lang="id-ID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menetapkan jenis dan jumlah </a:t>
            </a: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cadangan pangan tertentu sesuai dengan kebutuhan konsumsi masyarakat setempat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4527" y="3341401"/>
            <a:ext cx="3741145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PP 17/2015 TENTANG KETAHANAN PANGAN DAN GIZI </a:t>
            </a:r>
            <a:r>
              <a:rPr lang="id-ID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asal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3-24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tentang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Cadangan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Pangan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Cadangan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Pangan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Daerah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390674" y="2547257"/>
            <a:ext cx="4162228" cy="1037152"/>
          </a:xfrm>
          <a:custGeom>
            <a:avLst/>
            <a:gdLst>
              <a:gd name="connsiteX0" fmla="*/ 0 w 4397359"/>
              <a:gd name="connsiteY0" fmla="*/ 0 h 1015663"/>
              <a:gd name="connsiteX1" fmla="*/ 4397359 w 4397359"/>
              <a:gd name="connsiteY1" fmla="*/ 0 h 1015663"/>
              <a:gd name="connsiteX2" fmla="*/ 4397359 w 4397359"/>
              <a:gd name="connsiteY2" fmla="*/ 1015663 h 1015663"/>
              <a:gd name="connsiteX3" fmla="*/ 0 w 4397359"/>
              <a:gd name="connsiteY3" fmla="*/ 1015663 h 1015663"/>
              <a:gd name="connsiteX4" fmla="*/ 0 w 4397359"/>
              <a:gd name="connsiteY4" fmla="*/ 0 h 1015663"/>
              <a:gd name="connsiteX0-1" fmla="*/ 0 w 4397359"/>
              <a:gd name="connsiteY0-2" fmla="*/ 21489 h 1037152"/>
              <a:gd name="connsiteX1-3" fmla="*/ 3224972 w 4397359"/>
              <a:gd name="connsiteY1-4" fmla="*/ 0 h 1037152"/>
              <a:gd name="connsiteX2-5" fmla="*/ 4397359 w 4397359"/>
              <a:gd name="connsiteY2-6" fmla="*/ 21489 h 1037152"/>
              <a:gd name="connsiteX3-7" fmla="*/ 4397359 w 4397359"/>
              <a:gd name="connsiteY3-8" fmla="*/ 1037152 h 1037152"/>
              <a:gd name="connsiteX4-9" fmla="*/ 0 w 4397359"/>
              <a:gd name="connsiteY4-10" fmla="*/ 1037152 h 1037152"/>
              <a:gd name="connsiteX5" fmla="*/ 0 w 4397359"/>
              <a:gd name="connsiteY5" fmla="*/ 21489 h 1037152"/>
              <a:gd name="connsiteX0-11" fmla="*/ 0 w 4397359"/>
              <a:gd name="connsiteY0-12" fmla="*/ 21489 h 1037152"/>
              <a:gd name="connsiteX1-13" fmla="*/ 3224972 w 4397359"/>
              <a:gd name="connsiteY1-14" fmla="*/ 0 h 1037152"/>
              <a:gd name="connsiteX2-15" fmla="*/ 3561336 w 4397359"/>
              <a:gd name="connsiteY2-16" fmla="*/ 47615 h 1037152"/>
              <a:gd name="connsiteX3-17" fmla="*/ 4397359 w 4397359"/>
              <a:gd name="connsiteY3-18" fmla="*/ 1037152 h 1037152"/>
              <a:gd name="connsiteX4-19" fmla="*/ 0 w 4397359"/>
              <a:gd name="connsiteY4-20" fmla="*/ 1037152 h 1037152"/>
              <a:gd name="connsiteX5-21" fmla="*/ 0 w 4397359"/>
              <a:gd name="connsiteY5-22" fmla="*/ 21489 h 1037152"/>
              <a:gd name="connsiteX0-23" fmla="*/ 0 w 4162228"/>
              <a:gd name="connsiteY0-24" fmla="*/ 21489 h 1037152"/>
              <a:gd name="connsiteX1-25" fmla="*/ 3224972 w 4162228"/>
              <a:gd name="connsiteY1-26" fmla="*/ 0 h 1037152"/>
              <a:gd name="connsiteX2-27" fmla="*/ 3561336 w 4162228"/>
              <a:gd name="connsiteY2-28" fmla="*/ 47615 h 1037152"/>
              <a:gd name="connsiteX3-29" fmla="*/ 4162228 w 4162228"/>
              <a:gd name="connsiteY3-30" fmla="*/ 1037152 h 1037152"/>
              <a:gd name="connsiteX4-31" fmla="*/ 0 w 4162228"/>
              <a:gd name="connsiteY4-32" fmla="*/ 1037152 h 1037152"/>
              <a:gd name="connsiteX5-33" fmla="*/ 0 w 4162228"/>
              <a:gd name="connsiteY5-34" fmla="*/ 21489 h 1037152"/>
              <a:gd name="connsiteX0-35" fmla="*/ 0 w 4162228"/>
              <a:gd name="connsiteY0-36" fmla="*/ 21489 h 1037152"/>
              <a:gd name="connsiteX1-37" fmla="*/ 3224972 w 4162228"/>
              <a:gd name="connsiteY1-38" fmla="*/ 0 h 1037152"/>
              <a:gd name="connsiteX2-39" fmla="*/ 3600524 w 4162228"/>
              <a:gd name="connsiteY2-40" fmla="*/ 47615 h 1037152"/>
              <a:gd name="connsiteX3-41" fmla="*/ 4162228 w 4162228"/>
              <a:gd name="connsiteY3-42" fmla="*/ 1037152 h 1037152"/>
              <a:gd name="connsiteX4-43" fmla="*/ 0 w 4162228"/>
              <a:gd name="connsiteY4-44" fmla="*/ 1037152 h 1037152"/>
              <a:gd name="connsiteX5-45" fmla="*/ 0 w 4162228"/>
              <a:gd name="connsiteY5-46" fmla="*/ 21489 h 1037152"/>
              <a:gd name="connsiteX0-47" fmla="*/ 0 w 4162228"/>
              <a:gd name="connsiteY0-48" fmla="*/ 21489 h 1037152"/>
              <a:gd name="connsiteX1-49" fmla="*/ 3224972 w 4162228"/>
              <a:gd name="connsiteY1-50" fmla="*/ 0 h 1037152"/>
              <a:gd name="connsiteX2-51" fmla="*/ 3639713 w 4162228"/>
              <a:gd name="connsiteY2-52" fmla="*/ 34552 h 1037152"/>
              <a:gd name="connsiteX3-53" fmla="*/ 4162228 w 4162228"/>
              <a:gd name="connsiteY3-54" fmla="*/ 1037152 h 1037152"/>
              <a:gd name="connsiteX4-55" fmla="*/ 0 w 4162228"/>
              <a:gd name="connsiteY4-56" fmla="*/ 1037152 h 1037152"/>
              <a:gd name="connsiteX5-57" fmla="*/ 0 w 4162228"/>
              <a:gd name="connsiteY5-58" fmla="*/ 21489 h 1037152"/>
              <a:gd name="connsiteX0-59" fmla="*/ 0 w 4162228"/>
              <a:gd name="connsiteY0-60" fmla="*/ 21489 h 1037152"/>
              <a:gd name="connsiteX1-61" fmla="*/ 3224972 w 4162228"/>
              <a:gd name="connsiteY1-62" fmla="*/ 0 h 1037152"/>
              <a:gd name="connsiteX2-63" fmla="*/ 3683255 w 4162228"/>
              <a:gd name="connsiteY2-64" fmla="*/ 1895 h 1037152"/>
              <a:gd name="connsiteX3-65" fmla="*/ 4162228 w 4162228"/>
              <a:gd name="connsiteY3-66" fmla="*/ 1037152 h 1037152"/>
              <a:gd name="connsiteX4-67" fmla="*/ 0 w 4162228"/>
              <a:gd name="connsiteY4-68" fmla="*/ 1037152 h 1037152"/>
              <a:gd name="connsiteX5-69" fmla="*/ 0 w 4162228"/>
              <a:gd name="connsiteY5-70" fmla="*/ 21489 h 1037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62228" h="1037152">
                <a:moveTo>
                  <a:pt x="0" y="21489"/>
                </a:moveTo>
                <a:lnTo>
                  <a:pt x="3224972" y="0"/>
                </a:lnTo>
                <a:lnTo>
                  <a:pt x="3683255" y="1895"/>
                </a:lnTo>
                <a:lnTo>
                  <a:pt x="4162228" y="1037152"/>
                </a:lnTo>
                <a:lnTo>
                  <a:pt x="0" y="1037152"/>
                </a:lnTo>
                <a:lnTo>
                  <a:pt x="0" y="21489"/>
                </a:lnTo>
                <a:close/>
              </a:path>
            </a:pathLst>
          </a:custGeom>
          <a:solidFill>
            <a:srgbClr val="83B33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Permentan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11/2018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Beras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2690949" y="0"/>
            <a:ext cx="6453050" cy="754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D" altLang="en-US" sz="2800" b="1" dirty="0">
                <a:latin typeface="Calibri Light" panose="020F0302020204030204" pitchFamily="34" charset="0"/>
              </a:rPr>
              <a:t>PENGATURAN KEBIJAKAN </a:t>
            </a:r>
            <a:br>
              <a:rPr lang="en-ID" altLang="en-US" sz="2800" b="1" dirty="0">
                <a:latin typeface="Calibri Light" panose="020F0302020204030204" pitchFamily="34" charset="0"/>
              </a:rPr>
            </a:br>
            <a:r>
              <a:rPr lang="id-ID" altLang="en-US" sz="2800" b="1" dirty="0">
                <a:latin typeface="Calibri Light" panose="020F0302020204030204" pitchFamily="34" charset="0"/>
              </a:rPr>
              <a:t>CADANGAN PANGAN PEMERINTAH DAERAH</a:t>
            </a:r>
          </a:p>
        </p:txBody>
      </p:sp>
      <p:sp>
        <p:nvSpPr>
          <p:cNvPr id="16" name="Arrow: Curved Up 15"/>
          <p:cNvSpPr/>
          <p:nvPr/>
        </p:nvSpPr>
        <p:spPr>
          <a:xfrm rot="20392651">
            <a:off x="4158218" y="3862960"/>
            <a:ext cx="1624380" cy="7540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Arrow: Down 16"/>
          <p:cNvSpPr/>
          <p:nvPr/>
        </p:nvSpPr>
        <p:spPr>
          <a:xfrm>
            <a:off x="1685109" y="3065833"/>
            <a:ext cx="365760" cy="275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Arrow: Down 17"/>
          <p:cNvSpPr/>
          <p:nvPr/>
        </p:nvSpPr>
        <p:spPr>
          <a:xfrm>
            <a:off x="877786" y="1063749"/>
            <a:ext cx="365760" cy="275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8389143" y="62783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843" y="643113"/>
            <a:ext cx="2595733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d-ID" altLang="en-US" sz="2000" b="1" dirty="0">
                <a:solidFill>
                  <a:prstClr val="white"/>
                </a:solidFill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UU PANGAN Pasal </a:t>
            </a:r>
            <a:r>
              <a:rPr lang="en-US" altLang="en-US" sz="2000" b="1" dirty="0">
                <a:solidFill>
                  <a:prstClr val="white"/>
                </a:solidFill>
                <a:latin typeface="Calibri Light" panose="020F0302020204030204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id-ID" altLang="en-US" sz="2000" b="1" dirty="0">
              <a:solidFill>
                <a:prstClr val="white"/>
              </a:solidFill>
              <a:latin typeface="Calibri Light" panose="020F03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12485" r="12529" b="12485"/>
          <a:stretch>
            <a:fillRect/>
          </a:stretch>
        </p:blipFill>
        <p:spPr>
          <a:xfrm rot="20437838">
            <a:off x="1408059" y="4869407"/>
            <a:ext cx="1319349" cy="1972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/>
          <p:nvPr/>
        </p:nvSpPr>
        <p:spPr>
          <a:xfrm>
            <a:off x="-4356" y="119459"/>
            <a:ext cx="9144000" cy="7905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d-ID" altLang="id-ID" sz="2500" b="1" dirty="0">
              <a:solidFill>
                <a:schemeClr val="tx1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19878"/>
            <a:ext cx="9144000" cy="790587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d-ID" altLang="id-ID" sz="2500" b="1" dirty="0">
                <a:solidFill>
                  <a:schemeClr val="tx1"/>
                </a:solidFill>
              </a:rPr>
              <a:t>PENG</a:t>
            </a:r>
            <a:r>
              <a:rPr lang="en-ID" altLang="id-ID" sz="2500" b="1" dirty="0">
                <a:solidFill>
                  <a:schemeClr val="tx1"/>
                </a:solidFill>
              </a:rPr>
              <a:t>ATURAN</a:t>
            </a:r>
            <a:r>
              <a:rPr lang="id-ID" altLang="id-ID" sz="2500" b="1" dirty="0">
                <a:solidFill>
                  <a:schemeClr val="tx1"/>
                </a:solidFill>
              </a:rPr>
              <a:t> C</a:t>
            </a:r>
            <a:r>
              <a:rPr lang="en-ID" altLang="id-ID" sz="2500" b="1" dirty="0">
                <a:solidFill>
                  <a:schemeClr val="tx1"/>
                </a:solidFill>
              </a:rPr>
              <a:t>ADANGAN PANGAN PEMERINTAH</a:t>
            </a:r>
            <a:r>
              <a:rPr lang="id-ID" altLang="id-ID" sz="2500" b="1" dirty="0">
                <a:solidFill>
                  <a:schemeClr val="tx1"/>
                </a:solidFill>
              </a:rPr>
              <a:t> </a:t>
            </a:r>
            <a:r>
              <a:rPr lang="en-ID" altLang="id-ID" sz="2500" b="1" dirty="0">
                <a:solidFill>
                  <a:schemeClr val="tx1"/>
                </a:solidFill>
              </a:rPr>
              <a:t>PROVINSI</a:t>
            </a:r>
            <a:r>
              <a:rPr lang="id-ID" altLang="id-ID" sz="2500" b="1" dirty="0">
                <a:solidFill>
                  <a:schemeClr val="tx1"/>
                </a:solidFill>
              </a:rPr>
              <a:t/>
            </a:r>
            <a:br>
              <a:rPr lang="id-ID" altLang="id-ID" sz="2500" b="1" dirty="0">
                <a:solidFill>
                  <a:schemeClr val="tx1"/>
                </a:solidFill>
              </a:rPr>
            </a:br>
            <a:r>
              <a:rPr lang="id-ID" altLang="id-ID" sz="2500" b="1" dirty="0">
                <a:solidFill>
                  <a:schemeClr val="tx1"/>
                </a:solidFill>
              </a:rPr>
              <a:t>(PP</a:t>
            </a:r>
            <a:r>
              <a:rPr lang="en-US" altLang="id-ID" sz="2500" b="1" dirty="0">
                <a:solidFill>
                  <a:schemeClr val="tx1"/>
                </a:solidFill>
              </a:rPr>
              <a:t> 17/</a:t>
            </a:r>
            <a:r>
              <a:rPr lang="id-ID" altLang="id-ID" sz="2500" b="1" dirty="0">
                <a:solidFill>
                  <a:schemeClr val="tx1"/>
                </a:solidFill>
              </a:rPr>
              <a:t>2015 tentang Ketahanan Pangan dan Gizi)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12863"/>
            <a:ext cx="8569325" cy="52244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dirty="0"/>
          </a:p>
          <a:p>
            <a:pPr marL="36322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46422" y="647110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4B9055-F5F9-4B2D-B200-A67ADD79640F}" type="slidenum">
              <a:rPr lang="id-ID" altLang="id-ID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fld>
            <a:endParaRPr lang="id-ID" altLang="id-ID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12485" r="12529" b="12485"/>
          <a:stretch>
            <a:fillRect/>
          </a:stretch>
        </p:blipFill>
        <p:spPr>
          <a:xfrm rot="1445990">
            <a:off x="7275460" y="1237207"/>
            <a:ext cx="1319349" cy="1972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Diagram 1"/>
          <p:cNvGraphicFramePr/>
          <p:nvPr/>
        </p:nvGraphicFramePr>
        <p:xfrm>
          <a:off x="-1219200" y="1758602"/>
          <a:ext cx="11277599" cy="481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07287" y="1149262"/>
            <a:ext cx="1732177" cy="2279738"/>
            <a:chOff x="7426719" y="1124262"/>
            <a:chExt cx="1732177" cy="22797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62128" y="1404379"/>
              <a:ext cx="2107520" cy="1686016"/>
            </a:xfrm>
            <a:prstGeom prst="rect">
              <a:avLst/>
            </a:prstGeom>
          </p:spPr>
        </p:pic>
        <p:sp>
          <p:nvSpPr>
            <p:cNvPr id="10" name="Freeform: Shape 9"/>
            <p:cNvSpPr/>
            <p:nvPr/>
          </p:nvSpPr>
          <p:spPr>
            <a:xfrm>
              <a:off x="7426719" y="1124262"/>
              <a:ext cx="1721523" cy="2279738"/>
            </a:xfrm>
            <a:custGeom>
              <a:avLst/>
              <a:gdLst>
                <a:gd name="connsiteX0" fmla="*/ 428127 w 1721523"/>
                <a:gd name="connsiteY0" fmla="*/ 74951 h 2203721"/>
                <a:gd name="connsiteX1" fmla="*/ 443117 w 1721523"/>
                <a:gd name="connsiteY1" fmla="*/ 149902 h 2203721"/>
                <a:gd name="connsiteX2" fmla="*/ 473097 w 1721523"/>
                <a:gd name="connsiteY2" fmla="*/ 239843 h 2203721"/>
                <a:gd name="connsiteX3" fmla="*/ 458107 w 1721523"/>
                <a:gd name="connsiteY3" fmla="*/ 299804 h 2203721"/>
                <a:gd name="connsiteX4" fmla="*/ 413137 w 1721523"/>
                <a:gd name="connsiteY4" fmla="*/ 449705 h 2203721"/>
                <a:gd name="connsiteX5" fmla="*/ 458107 w 1721523"/>
                <a:gd name="connsiteY5" fmla="*/ 464695 h 2203721"/>
                <a:gd name="connsiteX6" fmla="*/ 473097 w 1721523"/>
                <a:gd name="connsiteY6" fmla="*/ 419725 h 2203721"/>
                <a:gd name="connsiteX7" fmla="*/ 548048 w 1721523"/>
                <a:gd name="connsiteY7" fmla="*/ 374754 h 2203721"/>
                <a:gd name="connsiteX8" fmla="*/ 533058 w 1721523"/>
                <a:gd name="connsiteY8" fmla="*/ 434715 h 2203721"/>
                <a:gd name="connsiteX9" fmla="*/ 473097 w 1721523"/>
                <a:gd name="connsiteY9" fmla="*/ 494676 h 2203721"/>
                <a:gd name="connsiteX10" fmla="*/ 443117 w 1721523"/>
                <a:gd name="connsiteY10" fmla="*/ 539646 h 2203721"/>
                <a:gd name="connsiteX11" fmla="*/ 622999 w 1721523"/>
                <a:gd name="connsiteY11" fmla="*/ 554636 h 2203721"/>
                <a:gd name="connsiteX12" fmla="*/ 593019 w 1721523"/>
                <a:gd name="connsiteY12" fmla="*/ 599607 h 2203721"/>
                <a:gd name="connsiteX13" fmla="*/ 563038 w 1721523"/>
                <a:gd name="connsiteY13" fmla="*/ 659568 h 2203721"/>
                <a:gd name="connsiteX14" fmla="*/ 622999 w 1721523"/>
                <a:gd name="connsiteY14" fmla="*/ 644577 h 2203721"/>
                <a:gd name="connsiteX15" fmla="*/ 697950 w 1721523"/>
                <a:gd name="connsiteY15" fmla="*/ 659568 h 2203721"/>
                <a:gd name="connsiteX16" fmla="*/ 652979 w 1721523"/>
                <a:gd name="connsiteY16" fmla="*/ 689548 h 2203721"/>
                <a:gd name="connsiteX17" fmla="*/ 622999 w 1721523"/>
                <a:gd name="connsiteY17" fmla="*/ 734518 h 2203721"/>
                <a:gd name="connsiteX18" fmla="*/ 563038 w 1721523"/>
                <a:gd name="connsiteY18" fmla="*/ 809469 h 2203721"/>
                <a:gd name="connsiteX19" fmla="*/ 548048 w 1721523"/>
                <a:gd name="connsiteY19" fmla="*/ 854440 h 2203721"/>
                <a:gd name="connsiteX20" fmla="*/ 518068 w 1721523"/>
                <a:gd name="connsiteY20" fmla="*/ 899410 h 2203721"/>
                <a:gd name="connsiteX21" fmla="*/ 548048 w 1721523"/>
                <a:gd name="connsiteY21" fmla="*/ 944381 h 2203721"/>
                <a:gd name="connsiteX22" fmla="*/ 667970 w 1721523"/>
                <a:gd name="connsiteY22" fmla="*/ 914400 h 2203721"/>
                <a:gd name="connsiteX23" fmla="*/ 697950 w 1721523"/>
                <a:gd name="connsiteY23" fmla="*/ 944381 h 2203721"/>
                <a:gd name="connsiteX24" fmla="*/ 682960 w 1721523"/>
                <a:gd name="connsiteY24" fmla="*/ 1019331 h 2203721"/>
                <a:gd name="connsiteX25" fmla="*/ 727930 w 1721523"/>
                <a:gd name="connsiteY25" fmla="*/ 1034322 h 2203721"/>
                <a:gd name="connsiteX26" fmla="*/ 757911 w 1721523"/>
                <a:gd name="connsiteY26" fmla="*/ 1064302 h 2203721"/>
                <a:gd name="connsiteX27" fmla="*/ 802881 w 1721523"/>
                <a:gd name="connsiteY27" fmla="*/ 1094282 h 2203721"/>
                <a:gd name="connsiteX28" fmla="*/ 817871 w 1721523"/>
                <a:gd name="connsiteY28" fmla="*/ 1139253 h 2203721"/>
                <a:gd name="connsiteX29" fmla="*/ 847851 w 1721523"/>
                <a:gd name="connsiteY29" fmla="*/ 1184223 h 2203721"/>
                <a:gd name="connsiteX30" fmla="*/ 817871 w 1721523"/>
                <a:gd name="connsiteY30" fmla="*/ 1214204 h 2203721"/>
                <a:gd name="connsiteX31" fmla="*/ 727930 w 1721523"/>
                <a:gd name="connsiteY31" fmla="*/ 1349115 h 2203721"/>
                <a:gd name="connsiteX32" fmla="*/ 682960 w 1721523"/>
                <a:gd name="connsiteY32" fmla="*/ 1394086 h 2203721"/>
                <a:gd name="connsiteX33" fmla="*/ 652979 w 1721523"/>
                <a:gd name="connsiteY33" fmla="*/ 1424066 h 2203721"/>
                <a:gd name="connsiteX34" fmla="*/ 637989 w 1721523"/>
                <a:gd name="connsiteY34" fmla="*/ 1469036 h 2203721"/>
                <a:gd name="connsiteX35" fmla="*/ 548048 w 1721523"/>
                <a:gd name="connsiteY35" fmla="*/ 1588958 h 2203721"/>
                <a:gd name="connsiteX36" fmla="*/ 667970 w 1721523"/>
                <a:gd name="connsiteY36" fmla="*/ 1678899 h 2203721"/>
                <a:gd name="connsiteX37" fmla="*/ 742920 w 1721523"/>
                <a:gd name="connsiteY37" fmla="*/ 1663908 h 2203721"/>
                <a:gd name="connsiteX38" fmla="*/ 772901 w 1721523"/>
                <a:gd name="connsiteY38" fmla="*/ 1618938 h 2203721"/>
                <a:gd name="connsiteX39" fmla="*/ 817871 w 1721523"/>
                <a:gd name="connsiteY39" fmla="*/ 1543987 h 2203721"/>
                <a:gd name="connsiteX40" fmla="*/ 892822 w 1721523"/>
                <a:gd name="connsiteY40" fmla="*/ 1528997 h 2203721"/>
                <a:gd name="connsiteX41" fmla="*/ 937792 w 1721523"/>
                <a:gd name="connsiteY41" fmla="*/ 1454046 h 2203721"/>
                <a:gd name="connsiteX42" fmla="*/ 982763 w 1721523"/>
                <a:gd name="connsiteY42" fmla="*/ 1439056 h 2203721"/>
                <a:gd name="connsiteX43" fmla="*/ 1027733 w 1721523"/>
                <a:gd name="connsiteY43" fmla="*/ 1394086 h 2203721"/>
                <a:gd name="connsiteX44" fmla="*/ 1072704 w 1721523"/>
                <a:gd name="connsiteY44" fmla="*/ 1364105 h 2203721"/>
                <a:gd name="connsiteX45" fmla="*/ 1102684 w 1721523"/>
                <a:gd name="connsiteY45" fmla="*/ 1319135 h 2203721"/>
                <a:gd name="connsiteX46" fmla="*/ 1132665 w 1721523"/>
                <a:gd name="connsiteY46" fmla="*/ 1289154 h 2203721"/>
                <a:gd name="connsiteX47" fmla="*/ 1162645 w 1721523"/>
                <a:gd name="connsiteY47" fmla="*/ 1244184 h 2203721"/>
                <a:gd name="connsiteX48" fmla="*/ 1207615 w 1721523"/>
                <a:gd name="connsiteY48" fmla="*/ 1214204 h 2203721"/>
                <a:gd name="connsiteX49" fmla="*/ 1282566 w 1721523"/>
                <a:gd name="connsiteY49" fmla="*/ 1154243 h 2203721"/>
                <a:gd name="connsiteX50" fmla="*/ 1342527 w 1721523"/>
                <a:gd name="connsiteY50" fmla="*/ 1214204 h 2203721"/>
                <a:gd name="connsiteX51" fmla="*/ 1327537 w 1721523"/>
                <a:gd name="connsiteY51" fmla="*/ 1274164 h 2203721"/>
                <a:gd name="connsiteX52" fmla="*/ 1252586 w 1721523"/>
                <a:gd name="connsiteY52" fmla="*/ 1334125 h 2203721"/>
                <a:gd name="connsiteX53" fmla="*/ 1192625 w 1721523"/>
                <a:gd name="connsiteY53" fmla="*/ 1409076 h 2203721"/>
                <a:gd name="connsiteX54" fmla="*/ 1162645 w 1721523"/>
                <a:gd name="connsiteY54" fmla="*/ 1454046 h 2203721"/>
                <a:gd name="connsiteX55" fmla="*/ 1147655 w 1721523"/>
                <a:gd name="connsiteY55" fmla="*/ 1499017 h 2203721"/>
                <a:gd name="connsiteX56" fmla="*/ 1102684 w 1721523"/>
                <a:gd name="connsiteY56" fmla="*/ 1573968 h 2203721"/>
                <a:gd name="connsiteX57" fmla="*/ 1147655 w 1721523"/>
                <a:gd name="connsiteY57" fmla="*/ 1708879 h 2203721"/>
                <a:gd name="connsiteX58" fmla="*/ 1207615 w 1721523"/>
                <a:gd name="connsiteY58" fmla="*/ 1723869 h 2203721"/>
                <a:gd name="connsiteX59" fmla="*/ 1192625 w 1721523"/>
                <a:gd name="connsiteY59" fmla="*/ 1813810 h 2203721"/>
                <a:gd name="connsiteX60" fmla="*/ 1147655 w 1721523"/>
                <a:gd name="connsiteY60" fmla="*/ 1918741 h 2203721"/>
                <a:gd name="connsiteX61" fmla="*/ 1132665 w 1721523"/>
                <a:gd name="connsiteY61" fmla="*/ 1963712 h 2203721"/>
                <a:gd name="connsiteX62" fmla="*/ 1147655 w 1721523"/>
                <a:gd name="connsiteY62" fmla="*/ 2083633 h 2203721"/>
                <a:gd name="connsiteX63" fmla="*/ 1192625 w 1721523"/>
                <a:gd name="connsiteY63" fmla="*/ 2068643 h 2203721"/>
                <a:gd name="connsiteX64" fmla="*/ 1237596 w 1721523"/>
                <a:gd name="connsiteY64" fmla="*/ 1993692 h 2203721"/>
                <a:gd name="connsiteX65" fmla="*/ 1327537 w 1721523"/>
                <a:gd name="connsiteY65" fmla="*/ 1933731 h 2203721"/>
                <a:gd name="connsiteX66" fmla="*/ 1447458 w 1721523"/>
                <a:gd name="connsiteY66" fmla="*/ 1888761 h 2203721"/>
                <a:gd name="connsiteX67" fmla="*/ 1462448 w 1721523"/>
                <a:gd name="connsiteY67" fmla="*/ 2023672 h 2203721"/>
                <a:gd name="connsiteX68" fmla="*/ 1492429 w 1721523"/>
                <a:gd name="connsiteY68" fmla="*/ 1963712 h 2203721"/>
                <a:gd name="connsiteX69" fmla="*/ 1522409 w 1721523"/>
                <a:gd name="connsiteY69" fmla="*/ 1933731 h 2203721"/>
                <a:gd name="connsiteX70" fmla="*/ 1582370 w 1721523"/>
                <a:gd name="connsiteY70" fmla="*/ 1858781 h 2203721"/>
                <a:gd name="connsiteX71" fmla="*/ 1642330 w 1721523"/>
                <a:gd name="connsiteY71" fmla="*/ 2158584 h 2203721"/>
                <a:gd name="connsiteX72" fmla="*/ 1507419 w 1721523"/>
                <a:gd name="connsiteY72" fmla="*/ 2173574 h 2203721"/>
                <a:gd name="connsiteX73" fmla="*/ 1447458 w 1721523"/>
                <a:gd name="connsiteY73" fmla="*/ 2188564 h 2203721"/>
                <a:gd name="connsiteX74" fmla="*/ 1402488 w 1721523"/>
                <a:gd name="connsiteY74" fmla="*/ 2203554 h 2203721"/>
                <a:gd name="connsiteX75" fmla="*/ 1312547 w 1721523"/>
                <a:gd name="connsiteY75" fmla="*/ 2173574 h 2203721"/>
                <a:gd name="connsiteX76" fmla="*/ 1222606 w 1721523"/>
                <a:gd name="connsiteY76" fmla="*/ 2188564 h 2203721"/>
                <a:gd name="connsiteX77" fmla="*/ 1162645 w 1721523"/>
                <a:gd name="connsiteY77" fmla="*/ 2203554 h 2203721"/>
                <a:gd name="connsiteX78" fmla="*/ 667970 w 1721523"/>
                <a:gd name="connsiteY78" fmla="*/ 2188564 h 2203721"/>
                <a:gd name="connsiteX79" fmla="*/ 622999 w 1721523"/>
                <a:gd name="connsiteY79" fmla="*/ 2173574 h 2203721"/>
                <a:gd name="connsiteX80" fmla="*/ 113333 w 1721523"/>
                <a:gd name="connsiteY80" fmla="*/ 2143594 h 2203721"/>
                <a:gd name="connsiteX81" fmla="*/ 83353 w 1721523"/>
                <a:gd name="connsiteY81" fmla="*/ 2113613 h 2203721"/>
                <a:gd name="connsiteX82" fmla="*/ 68363 w 1721523"/>
                <a:gd name="connsiteY82" fmla="*/ 1828800 h 2203721"/>
                <a:gd name="connsiteX83" fmla="*/ 53373 w 1721523"/>
                <a:gd name="connsiteY83" fmla="*/ 1663908 h 2203721"/>
                <a:gd name="connsiteX84" fmla="*/ 23392 w 1721523"/>
                <a:gd name="connsiteY84" fmla="*/ 1633928 h 2203721"/>
                <a:gd name="connsiteX85" fmla="*/ 8402 w 1721523"/>
                <a:gd name="connsiteY85" fmla="*/ 1514007 h 2203721"/>
                <a:gd name="connsiteX86" fmla="*/ 23392 w 1721523"/>
                <a:gd name="connsiteY86" fmla="*/ 929390 h 2203721"/>
                <a:gd name="connsiteX87" fmla="*/ 23392 w 1721523"/>
                <a:gd name="connsiteY87" fmla="*/ 59961 h 2203721"/>
                <a:gd name="connsiteX88" fmla="*/ 38383 w 1721523"/>
                <a:gd name="connsiteY88" fmla="*/ 0 h 2203721"/>
                <a:gd name="connsiteX89" fmla="*/ 53373 w 1721523"/>
                <a:gd name="connsiteY89" fmla="*/ 74951 h 2203721"/>
                <a:gd name="connsiteX90" fmla="*/ 128324 w 1721523"/>
                <a:gd name="connsiteY90" fmla="*/ 29981 h 2203721"/>
                <a:gd name="connsiteX91" fmla="*/ 263235 w 1721523"/>
                <a:gd name="connsiteY91" fmla="*/ 44971 h 2203721"/>
                <a:gd name="connsiteX92" fmla="*/ 308206 w 1721523"/>
                <a:gd name="connsiteY92" fmla="*/ 59961 h 2203721"/>
                <a:gd name="connsiteX93" fmla="*/ 428127 w 1721523"/>
                <a:gd name="connsiteY93" fmla="*/ 74951 h 220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721523" h="2203721">
                  <a:moveTo>
                    <a:pt x="428127" y="74951"/>
                  </a:moveTo>
                  <a:cubicBezTo>
                    <a:pt x="450612" y="89941"/>
                    <a:pt x="436413" y="125321"/>
                    <a:pt x="443117" y="149902"/>
                  </a:cubicBezTo>
                  <a:cubicBezTo>
                    <a:pt x="451432" y="180391"/>
                    <a:pt x="473097" y="239843"/>
                    <a:pt x="473097" y="239843"/>
                  </a:cubicBezTo>
                  <a:cubicBezTo>
                    <a:pt x="468100" y="259830"/>
                    <a:pt x="464027" y="280071"/>
                    <a:pt x="458107" y="299804"/>
                  </a:cubicBezTo>
                  <a:cubicBezTo>
                    <a:pt x="403363" y="482286"/>
                    <a:pt x="447689" y="311499"/>
                    <a:pt x="413137" y="449705"/>
                  </a:cubicBezTo>
                  <a:cubicBezTo>
                    <a:pt x="428127" y="454702"/>
                    <a:pt x="443974" y="471761"/>
                    <a:pt x="458107" y="464695"/>
                  </a:cubicBezTo>
                  <a:cubicBezTo>
                    <a:pt x="472240" y="457629"/>
                    <a:pt x="464967" y="433274"/>
                    <a:pt x="473097" y="419725"/>
                  </a:cubicBezTo>
                  <a:cubicBezTo>
                    <a:pt x="493673" y="385432"/>
                    <a:pt x="512677" y="386545"/>
                    <a:pt x="548048" y="374754"/>
                  </a:cubicBezTo>
                  <a:cubicBezTo>
                    <a:pt x="543051" y="394741"/>
                    <a:pt x="543977" y="417244"/>
                    <a:pt x="533058" y="434715"/>
                  </a:cubicBezTo>
                  <a:cubicBezTo>
                    <a:pt x="518077" y="458684"/>
                    <a:pt x="491492" y="473215"/>
                    <a:pt x="473097" y="494676"/>
                  </a:cubicBezTo>
                  <a:cubicBezTo>
                    <a:pt x="461373" y="508355"/>
                    <a:pt x="453110" y="524656"/>
                    <a:pt x="443117" y="539646"/>
                  </a:cubicBezTo>
                  <a:cubicBezTo>
                    <a:pt x="503078" y="544643"/>
                    <a:pt x="567134" y="532290"/>
                    <a:pt x="622999" y="554636"/>
                  </a:cubicBezTo>
                  <a:cubicBezTo>
                    <a:pt x="639726" y="561327"/>
                    <a:pt x="601957" y="583965"/>
                    <a:pt x="593019" y="599607"/>
                  </a:cubicBezTo>
                  <a:cubicBezTo>
                    <a:pt x="581932" y="619009"/>
                    <a:pt x="550643" y="640975"/>
                    <a:pt x="563038" y="659568"/>
                  </a:cubicBezTo>
                  <a:cubicBezTo>
                    <a:pt x="574466" y="676710"/>
                    <a:pt x="603012" y="649574"/>
                    <a:pt x="622999" y="644577"/>
                  </a:cubicBezTo>
                  <a:cubicBezTo>
                    <a:pt x="647983" y="649574"/>
                    <a:pt x="683817" y="638368"/>
                    <a:pt x="697950" y="659568"/>
                  </a:cubicBezTo>
                  <a:cubicBezTo>
                    <a:pt x="707943" y="674558"/>
                    <a:pt x="665718" y="676809"/>
                    <a:pt x="652979" y="689548"/>
                  </a:cubicBezTo>
                  <a:cubicBezTo>
                    <a:pt x="640240" y="702287"/>
                    <a:pt x="634253" y="720450"/>
                    <a:pt x="622999" y="734518"/>
                  </a:cubicBezTo>
                  <a:cubicBezTo>
                    <a:pt x="537553" y="841328"/>
                    <a:pt x="655325" y="671042"/>
                    <a:pt x="563038" y="809469"/>
                  </a:cubicBezTo>
                  <a:cubicBezTo>
                    <a:pt x="558041" y="824459"/>
                    <a:pt x="555114" y="840307"/>
                    <a:pt x="548048" y="854440"/>
                  </a:cubicBezTo>
                  <a:cubicBezTo>
                    <a:pt x="539991" y="870554"/>
                    <a:pt x="518068" y="881394"/>
                    <a:pt x="518068" y="899410"/>
                  </a:cubicBezTo>
                  <a:cubicBezTo>
                    <a:pt x="518068" y="917426"/>
                    <a:pt x="538055" y="929391"/>
                    <a:pt x="548048" y="944381"/>
                  </a:cubicBezTo>
                  <a:cubicBezTo>
                    <a:pt x="576804" y="934795"/>
                    <a:pt x="642643" y="910782"/>
                    <a:pt x="667970" y="914400"/>
                  </a:cubicBezTo>
                  <a:cubicBezTo>
                    <a:pt x="681961" y="916399"/>
                    <a:pt x="687957" y="934387"/>
                    <a:pt x="697950" y="944381"/>
                  </a:cubicBezTo>
                  <a:cubicBezTo>
                    <a:pt x="692953" y="969364"/>
                    <a:pt x="674903" y="995160"/>
                    <a:pt x="682960" y="1019331"/>
                  </a:cubicBezTo>
                  <a:cubicBezTo>
                    <a:pt x="687957" y="1034321"/>
                    <a:pt x="714381" y="1026192"/>
                    <a:pt x="727930" y="1034322"/>
                  </a:cubicBezTo>
                  <a:cubicBezTo>
                    <a:pt x="740049" y="1041593"/>
                    <a:pt x="746875" y="1055473"/>
                    <a:pt x="757911" y="1064302"/>
                  </a:cubicBezTo>
                  <a:cubicBezTo>
                    <a:pt x="771979" y="1075556"/>
                    <a:pt x="787891" y="1084289"/>
                    <a:pt x="802881" y="1094282"/>
                  </a:cubicBezTo>
                  <a:cubicBezTo>
                    <a:pt x="807878" y="1109272"/>
                    <a:pt x="810805" y="1125120"/>
                    <a:pt x="817871" y="1139253"/>
                  </a:cubicBezTo>
                  <a:cubicBezTo>
                    <a:pt x="825928" y="1155367"/>
                    <a:pt x="847851" y="1166207"/>
                    <a:pt x="847851" y="1184223"/>
                  </a:cubicBezTo>
                  <a:lnTo>
                    <a:pt x="817871" y="1214204"/>
                  </a:lnTo>
                  <a:cubicBezTo>
                    <a:pt x="777393" y="1315399"/>
                    <a:pt x="806918" y="1270126"/>
                    <a:pt x="727930" y="1349115"/>
                  </a:cubicBezTo>
                  <a:lnTo>
                    <a:pt x="682960" y="1394086"/>
                  </a:lnTo>
                  <a:lnTo>
                    <a:pt x="652979" y="1424066"/>
                  </a:lnTo>
                  <a:cubicBezTo>
                    <a:pt x="647982" y="1439056"/>
                    <a:pt x="645663" y="1455224"/>
                    <a:pt x="637989" y="1469036"/>
                  </a:cubicBezTo>
                  <a:cubicBezTo>
                    <a:pt x="595614" y="1545312"/>
                    <a:pt x="593535" y="1543471"/>
                    <a:pt x="548048" y="1588958"/>
                  </a:cubicBezTo>
                  <a:cubicBezTo>
                    <a:pt x="649749" y="1656758"/>
                    <a:pt x="612511" y="1623440"/>
                    <a:pt x="667970" y="1678899"/>
                  </a:cubicBezTo>
                  <a:cubicBezTo>
                    <a:pt x="692953" y="1673902"/>
                    <a:pt x="720799" y="1676549"/>
                    <a:pt x="742920" y="1663908"/>
                  </a:cubicBezTo>
                  <a:cubicBezTo>
                    <a:pt x="758562" y="1654970"/>
                    <a:pt x="764844" y="1635052"/>
                    <a:pt x="772901" y="1618938"/>
                  </a:cubicBezTo>
                  <a:cubicBezTo>
                    <a:pt x="788012" y="1588716"/>
                    <a:pt x="780607" y="1559957"/>
                    <a:pt x="817871" y="1543987"/>
                  </a:cubicBezTo>
                  <a:cubicBezTo>
                    <a:pt x="841289" y="1533950"/>
                    <a:pt x="867838" y="1533994"/>
                    <a:pt x="892822" y="1528997"/>
                  </a:cubicBezTo>
                  <a:cubicBezTo>
                    <a:pt x="904612" y="1493626"/>
                    <a:pt x="903499" y="1474622"/>
                    <a:pt x="937792" y="1454046"/>
                  </a:cubicBezTo>
                  <a:cubicBezTo>
                    <a:pt x="951341" y="1445916"/>
                    <a:pt x="967773" y="1444053"/>
                    <a:pt x="982763" y="1439056"/>
                  </a:cubicBezTo>
                  <a:cubicBezTo>
                    <a:pt x="997753" y="1424066"/>
                    <a:pt x="1011447" y="1407657"/>
                    <a:pt x="1027733" y="1394086"/>
                  </a:cubicBezTo>
                  <a:cubicBezTo>
                    <a:pt x="1041573" y="1382552"/>
                    <a:pt x="1059965" y="1376844"/>
                    <a:pt x="1072704" y="1364105"/>
                  </a:cubicBezTo>
                  <a:cubicBezTo>
                    <a:pt x="1085443" y="1351366"/>
                    <a:pt x="1091430" y="1333203"/>
                    <a:pt x="1102684" y="1319135"/>
                  </a:cubicBezTo>
                  <a:cubicBezTo>
                    <a:pt x="1111513" y="1308099"/>
                    <a:pt x="1123836" y="1300190"/>
                    <a:pt x="1132665" y="1289154"/>
                  </a:cubicBezTo>
                  <a:cubicBezTo>
                    <a:pt x="1143919" y="1275086"/>
                    <a:pt x="1149906" y="1256923"/>
                    <a:pt x="1162645" y="1244184"/>
                  </a:cubicBezTo>
                  <a:cubicBezTo>
                    <a:pt x="1175384" y="1231445"/>
                    <a:pt x="1193547" y="1225458"/>
                    <a:pt x="1207615" y="1214204"/>
                  </a:cubicBezTo>
                  <a:cubicBezTo>
                    <a:pt x="1314413" y="1128765"/>
                    <a:pt x="1144156" y="1246517"/>
                    <a:pt x="1282566" y="1154243"/>
                  </a:cubicBezTo>
                  <a:cubicBezTo>
                    <a:pt x="1302553" y="1174230"/>
                    <a:pt x="1349382" y="1186782"/>
                    <a:pt x="1342527" y="1214204"/>
                  </a:cubicBezTo>
                  <a:cubicBezTo>
                    <a:pt x="1337530" y="1234191"/>
                    <a:pt x="1336750" y="1255737"/>
                    <a:pt x="1327537" y="1274164"/>
                  </a:cubicBezTo>
                  <a:cubicBezTo>
                    <a:pt x="1316857" y="1295524"/>
                    <a:pt x="1268474" y="1323533"/>
                    <a:pt x="1252586" y="1334125"/>
                  </a:cubicBezTo>
                  <a:cubicBezTo>
                    <a:pt x="1160312" y="1472535"/>
                    <a:pt x="1278064" y="1302278"/>
                    <a:pt x="1192625" y="1409076"/>
                  </a:cubicBezTo>
                  <a:cubicBezTo>
                    <a:pt x="1181371" y="1423144"/>
                    <a:pt x="1172638" y="1439056"/>
                    <a:pt x="1162645" y="1454046"/>
                  </a:cubicBezTo>
                  <a:cubicBezTo>
                    <a:pt x="1157648" y="1469036"/>
                    <a:pt x="1155785" y="1485468"/>
                    <a:pt x="1147655" y="1499017"/>
                  </a:cubicBezTo>
                  <a:cubicBezTo>
                    <a:pt x="1085924" y="1601901"/>
                    <a:pt x="1145148" y="1446572"/>
                    <a:pt x="1102684" y="1573968"/>
                  </a:cubicBezTo>
                  <a:cubicBezTo>
                    <a:pt x="1109103" y="1618903"/>
                    <a:pt x="1096918" y="1683511"/>
                    <a:pt x="1147655" y="1708879"/>
                  </a:cubicBezTo>
                  <a:cubicBezTo>
                    <a:pt x="1166082" y="1718092"/>
                    <a:pt x="1187628" y="1718872"/>
                    <a:pt x="1207615" y="1723869"/>
                  </a:cubicBezTo>
                  <a:cubicBezTo>
                    <a:pt x="1202618" y="1753849"/>
                    <a:pt x="1199218" y="1784140"/>
                    <a:pt x="1192625" y="1813810"/>
                  </a:cubicBezTo>
                  <a:cubicBezTo>
                    <a:pt x="1181808" y="1862488"/>
                    <a:pt x="1168807" y="1869385"/>
                    <a:pt x="1147655" y="1918741"/>
                  </a:cubicBezTo>
                  <a:cubicBezTo>
                    <a:pt x="1141431" y="1933265"/>
                    <a:pt x="1137662" y="1948722"/>
                    <a:pt x="1132665" y="1963712"/>
                  </a:cubicBezTo>
                  <a:cubicBezTo>
                    <a:pt x="1137662" y="2003686"/>
                    <a:pt x="1127668" y="2048656"/>
                    <a:pt x="1147655" y="2083633"/>
                  </a:cubicBezTo>
                  <a:cubicBezTo>
                    <a:pt x="1155494" y="2097352"/>
                    <a:pt x="1181452" y="2079816"/>
                    <a:pt x="1192625" y="2068643"/>
                  </a:cubicBezTo>
                  <a:cubicBezTo>
                    <a:pt x="1321745" y="1939521"/>
                    <a:pt x="1098358" y="2098120"/>
                    <a:pt x="1237596" y="1993692"/>
                  </a:cubicBezTo>
                  <a:cubicBezTo>
                    <a:pt x="1266422" y="1972073"/>
                    <a:pt x="1294082" y="1947113"/>
                    <a:pt x="1327537" y="1933731"/>
                  </a:cubicBezTo>
                  <a:cubicBezTo>
                    <a:pt x="1417159" y="1897883"/>
                    <a:pt x="1376961" y="1912260"/>
                    <a:pt x="1447458" y="1888761"/>
                  </a:cubicBezTo>
                  <a:cubicBezTo>
                    <a:pt x="1452455" y="1933731"/>
                    <a:pt x="1439168" y="1984873"/>
                    <a:pt x="1462448" y="2023672"/>
                  </a:cubicBezTo>
                  <a:cubicBezTo>
                    <a:pt x="1473945" y="2042833"/>
                    <a:pt x="1480034" y="1982305"/>
                    <a:pt x="1492429" y="1963712"/>
                  </a:cubicBezTo>
                  <a:cubicBezTo>
                    <a:pt x="1500269" y="1951953"/>
                    <a:pt x="1513580" y="1944767"/>
                    <a:pt x="1522409" y="1933731"/>
                  </a:cubicBezTo>
                  <a:cubicBezTo>
                    <a:pt x="1598038" y="1839193"/>
                    <a:pt x="1509989" y="1931160"/>
                    <a:pt x="1582370" y="1858781"/>
                  </a:cubicBezTo>
                  <a:cubicBezTo>
                    <a:pt x="1716727" y="1885652"/>
                    <a:pt x="1784839" y="1873564"/>
                    <a:pt x="1642330" y="2158584"/>
                  </a:cubicBezTo>
                  <a:cubicBezTo>
                    <a:pt x="1622095" y="2199054"/>
                    <a:pt x="1552389" y="2168577"/>
                    <a:pt x="1507419" y="2173574"/>
                  </a:cubicBezTo>
                  <a:cubicBezTo>
                    <a:pt x="1487432" y="2178571"/>
                    <a:pt x="1467267" y="2182904"/>
                    <a:pt x="1447458" y="2188564"/>
                  </a:cubicBezTo>
                  <a:cubicBezTo>
                    <a:pt x="1432265" y="2192905"/>
                    <a:pt x="1418192" y="2205299"/>
                    <a:pt x="1402488" y="2203554"/>
                  </a:cubicBezTo>
                  <a:cubicBezTo>
                    <a:pt x="1371079" y="2200064"/>
                    <a:pt x="1312547" y="2173574"/>
                    <a:pt x="1312547" y="2173574"/>
                  </a:cubicBezTo>
                  <a:cubicBezTo>
                    <a:pt x="1282567" y="2178571"/>
                    <a:pt x="1252410" y="2182603"/>
                    <a:pt x="1222606" y="2188564"/>
                  </a:cubicBezTo>
                  <a:cubicBezTo>
                    <a:pt x="1202404" y="2192604"/>
                    <a:pt x="1183247" y="2203554"/>
                    <a:pt x="1162645" y="2203554"/>
                  </a:cubicBezTo>
                  <a:cubicBezTo>
                    <a:pt x="997678" y="2203554"/>
                    <a:pt x="832862" y="2193561"/>
                    <a:pt x="667970" y="2188564"/>
                  </a:cubicBezTo>
                  <a:cubicBezTo>
                    <a:pt x="652980" y="2183567"/>
                    <a:pt x="638493" y="2176673"/>
                    <a:pt x="622999" y="2173574"/>
                  </a:cubicBezTo>
                  <a:cubicBezTo>
                    <a:pt x="468077" y="2142590"/>
                    <a:pt x="233724" y="2148053"/>
                    <a:pt x="113333" y="2143594"/>
                  </a:cubicBezTo>
                  <a:cubicBezTo>
                    <a:pt x="103340" y="2133600"/>
                    <a:pt x="92182" y="2124649"/>
                    <a:pt x="83353" y="2113613"/>
                  </a:cubicBezTo>
                  <a:cubicBezTo>
                    <a:pt x="7861" y="2019247"/>
                    <a:pt x="57044" y="2009906"/>
                    <a:pt x="68363" y="1828800"/>
                  </a:cubicBezTo>
                  <a:cubicBezTo>
                    <a:pt x="63366" y="1773836"/>
                    <a:pt x="65783" y="1717685"/>
                    <a:pt x="53373" y="1663908"/>
                  </a:cubicBezTo>
                  <a:cubicBezTo>
                    <a:pt x="50195" y="1650137"/>
                    <a:pt x="27453" y="1647465"/>
                    <a:pt x="23392" y="1633928"/>
                  </a:cubicBezTo>
                  <a:cubicBezTo>
                    <a:pt x="11816" y="1595342"/>
                    <a:pt x="13399" y="1553981"/>
                    <a:pt x="8402" y="1514007"/>
                  </a:cubicBezTo>
                  <a:cubicBezTo>
                    <a:pt x="13399" y="1319135"/>
                    <a:pt x="23392" y="1124326"/>
                    <a:pt x="23392" y="929390"/>
                  </a:cubicBezTo>
                  <a:cubicBezTo>
                    <a:pt x="23392" y="155594"/>
                    <a:pt x="-29240" y="1086270"/>
                    <a:pt x="23392" y="59961"/>
                  </a:cubicBezTo>
                  <a:cubicBezTo>
                    <a:pt x="24447" y="39386"/>
                    <a:pt x="33386" y="19987"/>
                    <a:pt x="38383" y="0"/>
                  </a:cubicBezTo>
                  <a:cubicBezTo>
                    <a:pt x="43380" y="24984"/>
                    <a:pt x="35357" y="56935"/>
                    <a:pt x="53373" y="74951"/>
                  </a:cubicBezTo>
                  <a:cubicBezTo>
                    <a:pt x="72831" y="94410"/>
                    <a:pt x="121981" y="36324"/>
                    <a:pt x="128324" y="29981"/>
                  </a:cubicBezTo>
                  <a:cubicBezTo>
                    <a:pt x="173294" y="34978"/>
                    <a:pt x="218604" y="37533"/>
                    <a:pt x="263235" y="44971"/>
                  </a:cubicBezTo>
                  <a:cubicBezTo>
                    <a:pt x="278821" y="47569"/>
                    <a:pt x="292501" y="58216"/>
                    <a:pt x="308206" y="59961"/>
                  </a:cubicBezTo>
                  <a:cubicBezTo>
                    <a:pt x="338003" y="63272"/>
                    <a:pt x="405642" y="59961"/>
                    <a:pt x="428127" y="749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d-ID" altLang="id-ID" sz="2600" b="1" dirty="0">
                <a:solidFill>
                  <a:schemeClr val="tx1"/>
                </a:solidFill>
              </a:rPr>
              <a:t>P</a:t>
            </a:r>
            <a:r>
              <a:rPr lang="en-ID" altLang="id-ID" sz="2600" b="1" dirty="0">
                <a:solidFill>
                  <a:schemeClr val="tx1"/>
                </a:solidFill>
              </a:rPr>
              <a:t>ENGATURAN</a:t>
            </a:r>
            <a:r>
              <a:rPr lang="id-ID" altLang="id-ID" sz="2600" b="1" dirty="0">
                <a:solidFill>
                  <a:schemeClr val="tx1"/>
                </a:solidFill>
              </a:rPr>
              <a:t> C</a:t>
            </a:r>
            <a:r>
              <a:rPr lang="en-ID" altLang="id-ID" sz="2600" b="1" dirty="0">
                <a:solidFill>
                  <a:schemeClr val="tx1"/>
                </a:solidFill>
              </a:rPr>
              <a:t>ADANGAN PANGAN </a:t>
            </a:r>
            <a:br>
              <a:rPr lang="en-ID" altLang="id-ID" sz="2600" b="1" dirty="0">
                <a:solidFill>
                  <a:schemeClr val="tx1"/>
                </a:solidFill>
              </a:rPr>
            </a:br>
            <a:r>
              <a:rPr lang="en-ID" altLang="id-ID" sz="2600" b="1" dirty="0">
                <a:solidFill>
                  <a:schemeClr val="tx1"/>
                </a:solidFill>
              </a:rPr>
              <a:t>PEMERINTAH</a:t>
            </a:r>
            <a:r>
              <a:rPr lang="id-ID" altLang="id-ID" sz="2600" b="1" dirty="0">
                <a:solidFill>
                  <a:schemeClr val="tx1"/>
                </a:solidFill>
              </a:rPr>
              <a:t> </a:t>
            </a:r>
            <a:r>
              <a:rPr lang="en-ID" altLang="id-ID" sz="2600" b="1" dirty="0">
                <a:solidFill>
                  <a:schemeClr val="tx1"/>
                </a:solidFill>
              </a:rPr>
              <a:t>KABUPATEN/KOTA</a:t>
            </a:r>
            <a:r>
              <a:rPr lang="id-ID" altLang="id-ID" sz="2800" b="1" dirty="0">
                <a:solidFill>
                  <a:schemeClr val="tx1"/>
                </a:solidFill>
              </a:rPr>
              <a:t/>
            </a:r>
            <a:br>
              <a:rPr lang="id-ID" altLang="id-ID" sz="2800" b="1" dirty="0">
                <a:solidFill>
                  <a:schemeClr val="tx1"/>
                </a:solidFill>
              </a:rPr>
            </a:br>
            <a:r>
              <a:rPr lang="id-ID" altLang="id-ID" sz="2400" b="1" dirty="0">
                <a:solidFill>
                  <a:schemeClr val="tx1"/>
                </a:solidFill>
              </a:rPr>
              <a:t>(PP 17</a:t>
            </a:r>
            <a:r>
              <a:rPr lang="en-US" altLang="id-ID" sz="2400" b="1" dirty="0">
                <a:solidFill>
                  <a:schemeClr val="tx1"/>
                </a:solidFill>
              </a:rPr>
              <a:t>/</a:t>
            </a:r>
            <a:r>
              <a:rPr lang="id-ID" altLang="id-ID" sz="2400" b="1" dirty="0">
                <a:solidFill>
                  <a:schemeClr val="tx1"/>
                </a:solidFill>
              </a:rPr>
              <a:t>2015 tentang Ketahanan Pangan dan Gizi)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31889"/>
            <a:ext cx="8569325" cy="52244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dirty="0"/>
          </a:p>
          <a:p>
            <a:pPr marL="36322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675664" y="648108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A47281-380D-4E5C-95B4-722CED180381}" type="slidenum">
              <a:rPr lang="id-ID" altLang="id-ID" sz="1800" b="1" smtClean="0">
                <a:solidFill>
                  <a:srgbClr val="898989"/>
                </a:solidFill>
              </a:rPr>
              <a:t>8</a:t>
            </a:fld>
            <a:endParaRPr lang="id-ID" altLang="id-ID" sz="1800" b="1" dirty="0">
              <a:solidFill>
                <a:srgbClr val="898989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-1138763" y="1600199"/>
          <a:ext cx="11297479" cy="480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t="19454" r="29671" b="19563"/>
          <a:stretch>
            <a:fillRect/>
          </a:stretch>
        </p:blipFill>
        <p:spPr>
          <a:xfrm>
            <a:off x="8005809" y="5079811"/>
            <a:ext cx="1123001" cy="140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6791"/>
          </a:xfr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Penyelenggaraan</a:t>
            </a:r>
            <a:r>
              <a:rPr lang="en-US" b="1" dirty="0"/>
              <a:t> </a:t>
            </a:r>
            <a:r>
              <a:rPr lang="en-US" b="1" dirty="0" err="1"/>
              <a:t>Cadangan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/>
              <a:t>Provinsi</a:t>
            </a:r>
            <a:r>
              <a:rPr lang="id-ID" b="1" dirty="0"/>
              <a:t>/Kab/Kota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PP 17/2015 </a:t>
            </a:r>
            <a:r>
              <a:rPr lang="en-US" sz="2700" b="1" dirty="0" err="1"/>
              <a:t>tentang</a:t>
            </a:r>
            <a:r>
              <a:rPr lang="en-US" sz="2700" b="1" dirty="0"/>
              <a:t> </a:t>
            </a:r>
            <a:r>
              <a:rPr lang="en-US" sz="2700" b="1" dirty="0" err="1"/>
              <a:t>Ketahanan</a:t>
            </a:r>
            <a:r>
              <a:rPr lang="en-US" sz="2700" b="1" dirty="0"/>
              <a:t> </a:t>
            </a:r>
            <a:r>
              <a:rPr lang="en-US" sz="2700" b="1" dirty="0" err="1"/>
              <a:t>Pangan</a:t>
            </a:r>
            <a:r>
              <a:rPr lang="en-US" sz="2700" b="1" dirty="0"/>
              <a:t> dan </a:t>
            </a:r>
            <a:r>
              <a:rPr lang="en-US" sz="2700" b="1" dirty="0" err="1"/>
              <a:t>Gizi</a:t>
            </a:r>
            <a:r>
              <a:rPr lang="en-US" sz="2700" b="1" dirty="0"/>
              <a:t> (</a:t>
            </a:r>
            <a:r>
              <a:rPr lang="en-US" sz="2700" b="1" dirty="0" err="1"/>
              <a:t>Pasal</a:t>
            </a:r>
            <a:r>
              <a:rPr lang="en-US" sz="2700" b="1" dirty="0"/>
              <a:t> 22)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58084" y="3341663"/>
          <a:ext cx="4068609" cy="227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127588" y="1380648"/>
            <a:ext cx="3830458" cy="8016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PENETAPAN CPP</a:t>
            </a:r>
            <a:r>
              <a:rPr lang="id-ID" sz="2400" b="1" dirty="0"/>
              <a:t> DAERAH</a:t>
            </a:r>
            <a:endParaRPr lang="en-US" sz="2400" b="1" dirty="0"/>
          </a:p>
          <a:p>
            <a:pPr algn="ctr"/>
            <a:r>
              <a:rPr lang="en-US" sz="2400" b="1" dirty="0"/>
              <a:t> OLEH GU</a:t>
            </a:r>
            <a:r>
              <a:rPr lang="id-ID" sz="2400" b="1" dirty="0"/>
              <a:t>B/BUP/WALIKOTA</a:t>
            </a:r>
            <a:endParaRPr lang="en-US" sz="2400" b="1" dirty="0"/>
          </a:p>
        </p:txBody>
      </p:sp>
      <p:sp>
        <p:nvSpPr>
          <p:cNvPr id="7" name="Arrow: Down 6"/>
          <p:cNvSpPr/>
          <p:nvPr/>
        </p:nvSpPr>
        <p:spPr>
          <a:xfrm>
            <a:off x="1355495" y="2235740"/>
            <a:ext cx="864295" cy="72093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75781" y="2943616"/>
            <a:ext cx="2693096" cy="2279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PENYELENGGARAAN CPPP OLEH SKPD PROV</a:t>
            </a:r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/KAB/KOTA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MENANGANI KETAHANAN PANGAN</a:t>
            </a:r>
          </a:p>
        </p:txBody>
      </p:sp>
      <p:sp>
        <p:nvSpPr>
          <p:cNvPr id="9" name="Arrow: Down 8"/>
          <p:cNvSpPr/>
          <p:nvPr/>
        </p:nvSpPr>
        <p:spPr>
          <a:xfrm>
            <a:off x="1342433" y="5260932"/>
            <a:ext cx="864295" cy="72093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375780" y="6019449"/>
            <a:ext cx="8592855" cy="72093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SKPD BEKERJA SAMA DENGAN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BADAN USAHA MILIK NEGARA  </a:t>
            </a:r>
            <a:r>
              <a:rPr lang="en-US" sz="2400" b="1" dirty="0"/>
              <a:t>DAN/ATAU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BADAN USAHA MILIK DAERAH </a:t>
            </a:r>
            <a:r>
              <a:rPr lang="en-US" sz="2400" b="1" dirty="0"/>
              <a:t>DI BIDANG PANGAN</a:t>
            </a:r>
          </a:p>
        </p:txBody>
      </p:sp>
      <p:sp>
        <p:nvSpPr>
          <p:cNvPr id="11" name="Callout: Left Arrow 10"/>
          <p:cNvSpPr/>
          <p:nvPr/>
        </p:nvSpPr>
        <p:spPr>
          <a:xfrm>
            <a:off x="7500690" y="3473365"/>
            <a:ext cx="786790" cy="2279738"/>
          </a:xfrm>
          <a:prstGeom prst="left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DUKUNGAN APBD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2025" y="63828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26719" y="1124262"/>
            <a:ext cx="1732177" cy="2279738"/>
            <a:chOff x="7426719" y="1124262"/>
            <a:chExt cx="1732177" cy="22797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62128" y="1404379"/>
              <a:ext cx="2107520" cy="1686016"/>
            </a:xfrm>
            <a:prstGeom prst="rect">
              <a:avLst/>
            </a:prstGeom>
          </p:spPr>
        </p:pic>
        <p:sp>
          <p:nvSpPr>
            <p:cNvPr id="13" name="Freeform: Shape 12"/>
            <p:cNvSpPr/>
            <p:nvPr/>
          </p:nvSpPr>
          <p:spPr>
            <a:xfrm>
              <a:off x="7426719" y="1124262"/>
              <a:ext cx="1721523" cy="2279738"/>
            </a:xfrm>
            <a:custGeom>
              <a:avLst/>
              <a:gdLst>
                <a:gd name="connsiteX0" fmla="*/ 428127 w 1721523"/>
                <a:gd name="connsiteY0" fmla="*/ 74951 h 2203721"/>
                <a:gd name="connsiteX1" fmla="*/ 443117 w 1721523"/>
                <a:gd name="connsiteY1" fmla="*/ 149902 h 2203721"/>
                <a:gd name="connsiteX2" fmla="*/ 473097 w 1721523"/>
                <a:gd name="connsiteY2" fmla="*/ 239843 h 2203721"/>
                <a:gd name="connsiteX3" fmla="*/ 458107 w 1721523"/>
                <a:gd name="connsiteY3" fmla="*/ 299804 h 2203721"/>
                <a:gd name="connsiteX4" fmla="*/ 413137 w 1721523"/>
                <a:gd name="connsiteY4" fmla="*/ 449705 h 2203721"/>
                <a:gd name="connsiteX5" fmla="*/ 458107 w 1721523"/>
                <a:gd name="connsiteY5" fmla="*/ 464695 h 2203721"/>
                <a:gd name="connsiteX6" fmla="*/ 473097 w 1721523"/>
                <a:gd name="connsiteY6" fmla="*/ 419725 h 2203721"/>
                <a:gd name="connsiteX7" fmla="*/ 548048 w 1721523"/>
                <a:gd name="connsiteY7" fmla="*/ 374754 h 2203721"/>
                <a:gd name="connsiteX8" fmla="*/ 533058 w 1721523"/>
                <a:gd name="connsiteY8" fmla="*/ 434715 h 2203721"/>
                <a:gd name="connsiteX9" fmla="*/ 473097 w 1721523"/>
                <a:gd name="connsiteY9" fmla="*/ 494676 h 2203721"/>
                <a:gd name="connsiteX10" fmla="*/ 443117 w 1721523"/>
                <a:gd name="connsiteY10" fmla="*/ 539646 h 2203721"/>
                <a:gd name="connsiteX11" fmla="*/ 622999 w 1721523"/>
                <a:gd name="connsiteY11" fmla="*/ 554636 h 2203721"/>
                <a:gd name="connsiteX12" fmla="*/ 593019 w 1721523"/>
                <a:gd name="connsiteY12" fmla="*/ 599607 h 2203721"/>
                <a:gd name="connsiteX13" fmla="*/ 563038 w 1721523"/>
                <a:gd name="connsiteY13" fmla="*/ 659568 h 2203721"/>
                <a:gd name="connsiteX14" fmla="*/ 622999 w 1721523"/>
                <a:gd name="connsiteY14" fmla="*/ 644577 h 2203721"/>
                <a:gd name="connsiteX15" fmla="*/ 697950 w 1721523"/>
                <a:gd name="connsiteY15" fmla="*/ 659568 h 2203721"/>
                <a:gd name="connsiteX16" fmla="*/ 652979 w 1721523"/>
                <a:gd name="connsiteY16" fmla="*/ 689548 h 2203721"/>
                <a:gd name="connsiteX17" fmla="*/ 622999 w 1721523"/>
                <a:gd name="connsiteY17" fmla="*/ 734518 h 2203721"/>
                <a:gd name="connsiteX18" fmla="*/ 563038 w 1721523"/>
                <a:gd name="connsiteY18" fmla="*/ 809469 h 2203721"/>
                <a:gd name="connsiteX19" fmla="*/ 548048 w 1721523"/>
                <a:gd name="connsiteY19" fmla="*/ 854440 h 2203721"/>
                <a:gd name="connsiteX20" fmla="*/ 518068 w 1721523"/>
                <a:gd name="connsiteY20" fmla="*/ 899410 h 2203721"/>
                <a:gd name="connsiteX21" fmla="*/ 548048 w 1721523"/>
                <a:gd name="connsiteY21" fmla="*/ 944381 h 2203721"/>
                <a:gd name="connsiteX22" fmla="*/ 667970 w 1721523"/>
                <a:gd name="connsiteY22" fmla="*/ 914400 h 2203721"/>
                <a:gd name="connsiteX23" fmla="*/ 697950 w 1721523"/>
                <a:gd name="connsiteY23" fmla="*/ 944381 h 2203721"/>
                <a:gd name="connsiteX24" fmla="*/ 682960 w 1721523"/>
                <a:gd name="connsiteY24" fmla="*/ 1019331 h 2203721"/>
                <a:gd name="connsiteX25" fmla="*/ 727930 w 1721523"/>
                <a:gd name="connsiteY25" fmla="*/ 1034322 h 2203721"/>
                <a:gd name="connsiteX26" fmla="*/ 757911 w 1721523"/>
                <a:gd name="connsiteY26" fmla="*/ 1064302 h 2203721"/>
                <a:gd name="connsiteX27" fmla="*/ 802881 w 1721523"/>
                <a:gd name="connsiteY27" fmla="*/ 1094282 h 2203721"/>
                <a:gd name="connsiteX28" fmla="*/ 817871 w 1721523"/>
                <a:gd name="connsiteY28" fmla="*/ 1139253 h 2203721"/>
                <a:gd name="connsiteX29" fmla="*/ 847851 w 1721523"/>
                <a:gd name="connsiteY29" fmla="*/ 1184223 h 2203721"/>
                <a:gd name="connsiteX30" fmla="*/ 817871 w 1721523"/>
                <a:gd name="connsiteY30" fmla="*/ 1214204 h 2203721"/>
                <a:gd name="connsiteX31" fmla="*/ 727930 w 1721523"/>
                <a:gd name="connsiteY31" fmla="*/ 1349115 h 2203721"/>
                <a:gd name="connsiteX32" fmla="*/ 682960 w 1721523"/>
                <a:gd name="connsiteY32" fmla="*/ 1394086 h 2203721"/>
                <a:gd name="connsiteX33" fmla="*/ 652979 w 1721523"/>
                <a:gd name="connsiteY33" fmla="*/ 1424066 h 2203721"/>
                <a:gd name="connsiteX34" fmla="*/ 637989 w 1721523"/>
                <a:gd name="connsiteY34" fmla="*/ 1469036 h 2203721"/>
                <a:gd name="connsiteX35" fmla="*/ 548048 w 1721523"/>
                <a:gd name="connsiteY35" fmla="*/ 1588958 h 2203721"/>
                <a:gd name="connsiteX36" fmla="*/ 667970 w 1721523"/>
                <a:gd name="connsiteY36" fmla="*/ 1678899 h 2203721"/>
                <a:gd name="connsiteX37" fmla="*/ 742920 w 1721523"/>
                <a:gd name="connsiteY37" fmla="*/ 1663908 h 2203721"/>
                <a:gd name="connsiteX38" fmla="*/ 772901 w 1721523"/>
                <a:gd name="connsiteY38" fmla="*/ 1618938 h 2203721"/>
                <a:gd name="connsiteX39" fmla="*/ 817871 w 1721523"/>
                <a:gd name="connsiteY39" fmla="*/ 1543987 h 2203721"/>
                <a:gd name="connsiteX40" fmla="*/ 892822 w 1721523"/>
                <a:gd name="connsiteY40" fmla="*/ 1528997 h 2203721"/>
                <a:gd name="connsiteX41" fmla="*/ 937792 w 1721523"/>
                <a:gd name="connsiteY41" fmla="*/ 1454046 h 2203721"/>
                <a:gd name="connsiteX42" fmla="*/ 982763 w 1721523"/>
                <a:gd name="connsiteY42" fmla="*/ 1439056 h 2203721"/>
                <a:gd name="connsiteX43" fmla="*/ 1027733 w 1721523"/>
                <a:gd name="connsiteY43" fmla="*/ 1394086 h 2203721"/>
                <a:gd name="connsiteX44" fmla="*/ 1072704 w 1721523"/>
                <a:gd name="connsiteY44" fmla="*/ 1364105 h 2203721"/>
                <a:gd name="connsiteX45" fmla="*/ 1102684 w 1721523"/>
                <a:gd name="connsiteY45" fmla="*/ 1319135 h 2203721"/>
                <a:gd name="connsiteX46" fmla="*/ 1132665 w 1721523"/>
                <a:gd name="connsiteY46" fmla="*/ 1289154 h 2203721"/>
                <a:gd name="connsiteX47" fmla="*/ 1162645 w 1721523"/>
                <a:gd name="connsiteY47" fmla="*/ 1244184 h 2203721"/>
                <a:gd name="connsiteX48" fmla="*/ 1207615 w 1721523"/>
                <a:gd name="connsiteY48" fmla="*/ 1214204 h 2203721"/>
                <a:gd name="connsiteX49" fmla="*/ 1282566 w 1721523"/>
                <a:gd name="connsiteY49" fmla="*/ 1154243 h 2203721"/>
                <a:gd name="connsiteX50" fmla="*/ 1342527 w 1721523"/>
                <a:gd name="connsiteY50" fmla="*/ 1214204 h 2203721"/>
                <a:gd name="connsiteX51" fmla="*/ 1327537 w 1721523"/>
                <a:gd name="connsiteY51" fmla="*/ 1274164 h 2203721"/>
                <a:gd name="connsiteX52" fmla="*/ 1252586 w 1721523"/>
                <a:gd name="connsiteY52" fmla="*/ 1334125 h 2203721"/>
                <a:gd name="connsiteX53" fmla="*/ 1192625 w 1721523"/>
                <a:gd name="connsiteY53" fmla="*/ 1409076 h 2203721"/>
                <a:gd name="connsiteX54" fmla="*/ 1162645 w 1721523"/>
                <a:gd name="connsiteY54" fmla="*/ 1454046 h 2203721"/>
                <a:gd name="connsiteX55" fmla="*/ 1147655 w 1721523"/>
                <a:gd name="connsiteY55" fmla="*/ 1499017 h 2203721"/>
                <a:gd name="connsiteX56" fmla="*/ 1102684 w 1721523"/>
                <a:gd name="connsiteY56" fmla="*/ 1573968 h 2203721"/>
                <a:gd name="connsiteX57" fmla="*/ 1147655 w 1721523"/>
                <a:gd name="connsiteY57" fmla="*/ 1708879 h 2203721"/>
                <a:gd name="connsiteX58" fmla="*/ 1207615 w 1721523"/>
                <a:gd name="connsiteY58" fmla="*/ 1723869 h 2203721"/>
                <a:gd name="connsiteX59" fmla="*/ 1192625 w 1721523"/>
                <a:gd name="connsiteY59" fmla="*/ 1813810 h 2203721"/>
                <a:gd name="connsiteX60" fmla="*/ 1147655 w 1721523"/>
                <a:gd name="connsiteY60" fmla="*/ 1918741 h 2203721"/>
                <a:gd name="connsiteX61" fmla="*/ 1132665 w 1721523"/>
                <a:gd name="connsiteY61" fmla="*/ 1963712 h 2203721"/>
                <a:gd name="connsiteX62" fmla="*/ 1147655 w 1721523"/>
                <a:gd name="connsiteY62" fmla="*/ 2083633 h 2203721"/>
                <a:gd name="connsiteX63" fmla="*/ 1192625 w 1721523"/>
                <a:gd name="connsiteY63" fmla="*/ 2068643 h 2203721"/>
                <a:gd name="connsiteX64" fmla="*/ 1237596 w 1721523"/>
                <a:gd name="connsiteY64" fmla="*/ 1993692 h 2203721"/>
                <a:gd name="connsiteX65" fmla="*/ 1327537 w 1721523"/>
                <a:gd name="connsiteY65" fmla="*/ 1933731 h 2203721"/>
                <a:gd name="connsiteX66" fmla="*/ 1447458 w 1721523"/>
                <a:gd name="connsiteY66" fmla="*/ 1888761 h 2203721"/>
                <a:gd name="connsiteX67" fmla="*/ 1462448 w 1721523"/>
                <a:gd name="connsiteY67" fmla="*/ 2023672 h 2203721"/>
                <a:gd name="connsiteX68" fmla="*/ 1492429 w 1721523"/>
                <a:gd name="connsiteY68" fmla="*/ 1963712 h 2203721"/>
                <a:gd name="connsiteX69" fmla="*/ 1522409 w 1721523"/>
                <a:gd name="connsiteY69" fmla="*/ 1933731 h 2203721"/>
                <a:gd name="connsiteX70" fmla="*/ 1582370 w 1721523"/>
                <a:gd name="connsiteY70" fmla="*/ 1858781 h 2203721"/>
                <a:gd name="connsiteX71" fmla="*/ 1642330 w 1721523"/>
                <a:gd name="connsiteY71" fmla="*/ 2158584 h 2203721"/>
                <a:gd name="connsiteX72" fmla="*/ 1507419 w 1721523"/>
                <a:gd name="connsiteY72" fmla="*/ 2173574 h 2203721"/>
                <a:gd name="connsiteX73" fmla="*/ 1447458 w 1721523"/>
                <a:gd name="connsiteY73" fmla="*/ 2188564 h 2203721"/>
                <a:gd name="connsiteX74" fmla="*/ 1402488 w 1721523"/>
                <a:gd name="connsiteY74" fmla="*/ 2203554 h 2203721"/>
                <a:gd name="connsiteX75" fmla="*/ 1312547 w 1721523"/>
                <a:gd name="connsiteY75" fmla="*/ 2173574 h 2203721"/>
                <a:gd name="connsiteX76" fmla="*/ 1222606 w 1721523"/>
                <a:gd name="connsiteY76" fmla="*/ 2188564 h 2203721"/>
                <a:gd name="connsiteX77" fmla="*/ 1162645 w 1721523"/>
                <a:gd name="connsiteY77" fmla="*/ 2203554 h 2203721"/>
                <a:gd name="connsiteX78" fmla="*/ 667970 w 1721523"/>
                <a:gd name="connsiteY78" fmla="*/ 2188564 h 2203721"/>
                <a:gd name="connsiteX79" fmla="*/ 622999 w 1721523"/>
                <a:gd name="connsiteY79" fmla="*/ 2173574 h 2203721"/>
                <a:gd name="connsiteX80" fmla="*/ 113333 w 1721523"/>
                <a:gd name="connsiteY80" fmla="*/ 2143594 h 2203721"/>
                <a:gd name="connsiteX81" fmla="*/ 83353 w 1721523"/>
                <a:gd name="connsiteY81" fmla="*/ 2113613 h 2203721"/>
                <a:gd name="connsiteX82" fmla="*/ 68363 w 1721523"/>
                <a:gd name="connsiteY82" fmla="*/ 1828800 h 2203721"/>
                <a:gd name="connsiteX83" fmla="*/ 53373 w 1721523"/>
                <a:gd name="connsiteY83" fmla="*/ 1663908 h 2203721"/>
                <a:gd name="connsiteX84" fmla="*/ 23392 w 1721523"/>
                <a:gd name="connsiteY84" fmla="*/ 1633928 h 2203721"/>
                <a:gd name="connsiteX85" fmla="*/ 8402 w 1721523"/>
                <a:gd name="connsiteY85" fmla="*/ 1514007 h 2203721"/>
                <a:gd name="connsiteX86" fmla="*/ 23392 w 1721523"/>
                <a:gd name="connsiteY86" fmla="*/ 929390 h 2203721"/>
                <a:gd name="connsiteX87" fmla="*/ 23392 w 1721523"/>
                <a:gd name="connsiteY87" fmla="*/ 59961 h 2203721"/>
                <a:gd name="connsiteX88" fmla="*/ 38383 w 1721523"/>
                <a:gd name="connsiteY88" fmla="*/ 0 h 2203721"/>
                <a:gd name="connsiteX89" fmla="*/ 53373 w 1721523"/>
                <a:gd name="connsiteY89" fmla="*/ 74951 h 2203721"/>
                <a:gd name="connsiteX90" fmla="*/ 128324 w 1721523"/>
                <a:gd name="connsiteY90" fmla="*/ 29981 h 2203721"/>
                <a:gd name="connsiteX91" fmla="*/ 263235 w 1721523"/>
                <a:gd name="connsiteY91" fmla="*/ 44971 h 2203721"/>
                <a:gd name="connsiteX92" fmla="*/ 308206 w 1721523"/>
                <a:gd name="connsiteY92" fmla="*/ 59961 h 2203721"/>
                <a:gd name="connsiteX93" fmla="*/ 428127 w 1721523"/>
                <a:gd name="connsiteY93" fmla="*/ 74951 h 220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721523" h="2203721">
                  <a:moveTo>
                    <a:pt x="428127" y="74951"/>
                  </a:moveTo>
                  <a:cubicBezTo>
                    <a:pt x="450612" y="89941"/>
                    <a:pt x="436413" y="125321"/>
                    <a:pt x="443117" y="149902"/>
                  </a:cubicBezTo>
                  <a:cubicBezTo>
                    <a:pt x="451432" y="180391"/>
                    <a:pt x="473097" y="239843"/>
                    <a:pt x="473097" y="239843"/>
                  </a:cubicBezTo>
                  <a:cubicBezTo>
                    <a:pt x="468100" y="259830"/>
                    <a:pt x="464027" y="280071"/>
                    <a:pt x="458107" y="299804"/>
                  </a:cubicBezTo>
                  <a:cubicBezTo>
                    <a:pt x="403363" y="482286"/>
                    <a:pt x="447689" y="311499"/>
                    <a:pt x="413137" y="449705"/>
                  </a:cubicBezTo>
                  <a:cubicBezTo>
                    <a:pt x="428127" y="454702"/>
                    <a:pt x="443974" y="471761"/>
                    <a:pt x="458107" y="464695"/>
                  </a:cubicBezTo>
                  <a:cubicBezTo>
                    <a:pt x="472240" y="457629"/>
                    <a:pt x="464967" y="433274"/>
                    <a:pt x="473097" y="419725"/>
                  </a:cubicBezTo>
                  <a:cubicBezTo>
                    <a:pt x="493673" y="385432"/>
                    <a:pt x="512677" y="386545"/>
                    <a:pt x="548048" y="374754"/>
                  </a:cubicBezTo>
                  <a:cubicBezTo>
                    <a:pt x="543051" y="394741"/>
                    <a:pt x="543977" y="417244"/>
                    <a:pt x="533058" y="434715"/>
                  </a:cubicBezTo>
                  <a:cubicBezTo>
                    <a:pt x="518077" y="458684"/>
                    <a:pt x="491492" y="473215"/>
                    <a:pt x="473097" y="494676"/>
                  </a:cubicBezTo>
                  <a:cubicBezTo>
                    <a:pt x="461373" y="508355"/>
                    <a:pt x="453110" y="524656"/>
                    <a:pt x="443117" y="539646"/>
                  </a:cubicBezTo>
                  <a:cubicBezTo>
                    <a:pt x="503078" y="544643"/>
                    <a:pt x="567134" y="532290"/>
                    <a:pt x="622999" y="554636"/>
                  </a:cubicBezTo>
                  <a:cubicBezTo>
                    <a:pt x="639726" y="561327"/>
                    <a:pt x="601957" y="583965"/>
                    <a:pt x="593019" y="599607"/>
                  </a:cubicBezTo>
                  <a:cubicBezTo>
                    <a:pt x="581932" y="619009"/>
                    <a:pt x="550643" y="640975"/>
                    <a:pt x="563038" y="659568"/>
                  </a:cubicBezTo>
                  <a:cubicBezTo>
                    <a:pt x="574466" y="676710"/>
                    <a:pt x="603012" y="649574"/>
                    <a:pt x="622999" y="644577"/>
                  </a:cubicBezTo>
                  <a:cubicBezTo>
                    <a:pt x="647983" y="649574"/>
                    <a:pt x="683817" y="638368"/>
                    <a:pt x="697950" y="659568"/>
                  </a:cubicBezTo>
                  <a:cubicBezTo>
                    <a:pt x="707943" y="674558"/>
                    <a:pt x="665718" y="676809"/>
                    <a:pt x="652979" y="689548"/>
                  </a:cubicBezTo>
                  <a:cubicBezTo>
                    <a:pt x="640240" y="702287"/>
                    <a:pt x="634253" y="720450"/>
                    <a:pt x="622999" y="734518"/>
                  </a:cubicBezTo>
                  <a:cubicBezTo>
                    <a:pt x="537553" y="841328"/>
                    <a:pt x="655325" y="671042"/>
                    <a:pt x="563038" y="809469"/>
                  </a:cubicBezTo>
                  <a:cubicBezTo>
                    <a:pt x="558041" y="824459"/>
                    <a:pt x="555114" y="840307"/>
                    <a:pt x="548048" y="854440"/>
                  </a:cubicBezTo>
                  <a:cubicBezTo>
                    <a:pt x="539991" y="870554"/>
                    <a:pt x="518068" y="881394"/>
                    <a:pt x="518068" y="899410"/>
                  </a:cubicBezTo>
                  <a:cubicBezTo>
                    <a:pt x="518068" y="917426"/>
                    <a:pt x="538055" y="929391"/>
                    <a:pt x="548048" y="944381"/>
                  </a:cubicBezTo>
                  <a:cubicBezTo>
                    <a:pt x="576804" y="934795"/>
                    <a:pt x="642643" y="910782"/>
                    <a:pt x="667970" y="914400"/>
                  </a:cubicBezTo>
                  <a:cubicBezTo>
                    <a:pt x="681961" y="916399"/>
                    <a:pt x="687957" y="934387"/>
                    <a:pt x="697950" y="944381"/>
                  </a:cubicBezTo>
                  <a:cubicBezTo>
                    <a:pt x="692953" y="969364"/>
                    <a:pt x="674903" y="995160"/>
                    <a:pt x="682960" y="1019331"/>
                  </a:cubicBezTo>
                  <a:cubicBezTo>
                    <a:pt x="687957" y="1034321"/>
                    <a:pt x="714381" y="1026192"/>
                    <a:pt x="727930" y="1034322"/>
                  </a:cubicBezTo>
                  <a:cubicBezTo>
                    <a:pt x="740049" y="1041593"/>
                    <a:pt x="746875" y="1055473"/>
                    <a:pt x="757911" y="1064302"/>
                  </a:cubicBezTo>
                  <a:cubicBezTo>
                    <a:pt x="771979" y="1075556"/>
                    <a:pt x="787891" y="1084289"/>
                    <a:pt x="802881" y="1094282"/>
                  </a:cubicBezTo>
                  <a:cubicBezTo>
                    <a:pt x="807878" y="1109272"/>
                    <a:pt x="810805" y="1125120"/>
                    <a:pt x="817871" y="1139253"/>
                  </a:cubicBezTo>
                  <a:cubicBezTo>
                    <a:pt x="825928" y="1155367"/>
                    <a:pt x="847851" y="1166207"/>
                    <a:pt x="847851" y="1184223"/>
                  </a:cubicBezTo>
                  <a:lnTo>
                    <a:pt x="817871" y="1214204"/>
                  </a:lnTo>
                  <a:cubicBezTo>
                    <a:pt x="777393" y="1315399"/>
                    <a:pt x="806918" y="1270126"/>
                    <a:pt x="727930" y="1349115"/>
                  </a:cubicBezTo>
                  <a:lnTo>
                    <a:pt x="682960" y="1394086"/>
                  </a:lnTo>
                  <a:lnTo>
                    <a:pt x="652979" y="1424066"/>
                  </a:lnTo>
                  <a:cubicBezTo>
                    <a:pt x="647982" y="1439056"/>
                    <a:pt x="645663" y="1455224"/>
                    <a:pt x="637989" y="1469036"/>
                  </a:cubicBezTo>
                  <a:cubicBezTo>
                    <a:pt x="595614" y="1545312"/>
                    <a:pt x="593535" y="1543471"/>
                    <a:pt x="548048" y="1588958"/>
                  </a:cubicBezTo>
                  <a:cubicBezTo>
                    <a:pt x="649749" y="1656758"/>
                    <a:pt x="612511" y="1623440"/>
                    <a:pt x="667970" y="1678899"/>
                  </a:cubicBezTo>
                  <a:cubicBezTo>
                    <a:pt x="692953" y="1673902"/>
                    <a:pt x="720799" y="1676549"/>
                    <a:pt x="742920" y="1663908"/>
                  </a:cubicBezTo>
                  <a:cubicBezTo>
                    <a:pt x="758562" y="1654970"/>
                    <a:pt x="764844" y="1635052"/>
                    <a:pt x="772901" y="1618938"/>
                  </a:cubicBezTo>
                  <a:cubicBezTo>
                    <a:pt x="788012" y="1588716"/>
                    <a:pt x="780607" y="1559957"/>
                    <a:pt x="817871" y="1543987"/>
                  </a:cubicBezTo>
                  <a:cubicBezTo>
                    <a:pt x="841289" y="1533950"/>
                    <a:pt x="867838" y="1533994"/>
                    <a:pt x="892822" y="1528997"/>
                  </a:cubicBezTo>
                  <a:cubicBezTo>
                    <a:pt x="904612" y="1493626"/>
                    <a:pt x="903499" y="1474622"/>
                    <a:pt x="937792" y="1454046"/>
                  </a:cubicBezTo>
                  <a:cubicBezTo>
                    <a:pt x="951341" y="1445916"/>
                    <a:pt x="967773" y="1444053"/>
                    <a:pt x="982763" y="1439056"/>
                  </a:cubicBezTo>
                  <a:cubicBezTo>
                    <a:pt x="997753" y="1424066"/>
                    <a:pt x="1011447" y="1407657"/>
                    <a:pt x="1027733" y="1394086"/>
                  </a:cubicBezTo>
                  <a:cubicBezTo>
                    <a:pt x="1041573" y="1382552"/>
                    <a:pt x="1059965" y="1376844"/>
                    <a:pt x="1072704" y="1364105"/>
                  </a:cubicBezTo>
                  <a:cubicBezTo>
                    <a:pt x="1085443" y="1351366"/>
                    <a:pt x="1091430" y="1333203"/>
                    <a:pt x="1102684" y="1319135"/>
                  </a:cubicBezTo>
                  <a:cubicBezTo>
                    <a:pt x="1111513" y="1308099"/>
                    <a:pt x="1123836" y="1300190"/>
                    <a:pt x="1132665" y="1289154"/>
                  </a:cubicBezTo>
                  <a:cubicBezTo>
                    <a:pt x="1143919" y="1275086"/>
                    <a:pt x="1149906" y="1256923"/>
                    <a:pt x="1162645" y="1244184"/>
                  </a:cubicBezTo>
                  <a:cubicBezTo>
                    <a:pt x="1175384" y="1231445"/>
                    <a:pt x="1193547" y="1225458"/>
                    <a:pt x="1207615" y="1214204"/>
                  </a:cubicBezTo>
                  <a:cubicBezTo>
                    <a:pt x="1314413" y="1128765"/>
                    <a:pt x="1144156" y="1246517"/>
                    <a:pt x="1282566" y="1154243"/>
                  </a:cubicBezTo>
                  <a:cubicBezTo>
                    <a:pt x="1302553" y="1174230"/>
                    <a:pt x="1349382" y="1186782"/>
                    <a:pt x="1342527" y="1214204"/>
                  </a:cubicBezTo>
                  <a:cubicBezTo>
                    <a:pt x="1337530" y="1234191"/>
                    <a:pt x="1336750" y="1255737"/>
                    <a:pt x="1327537" y="1274164"/>
                  </a:cubicBezTo>
                  <a:cubicBezTo>
                    <a:pt x="1316857" y="1295524"/>
                    <a:pt x="1268474" y="1323533"/>
                    <a:pt x="1252586" y="1334125"/>
                  </a:cubicBezTo>
                  <a:cubicBezTo>
                    <a:pt x="1160312" y="1472535"/>
                    <a:pt x="1278064" y="1302278"/>
                    <a:pt x="1192625" y="1409076"/>
                  </a:cubicBezTo>
                  <a:cubicBezTo>
                    <a:pt x="1181371" y="1423144"/>
                    <a:pt x="1172638" y="1439056"/>
                    <a:pt x="1162645" y="1454046"/>
                  </a:cubicBezTo>
                  <a:cubicBezTo>
                    <a:pt x="1157648" y="1469036"/>
                    <a:pt x="1155785" y="1485468"/>
                    <a:pt x="1147655" y="1499017"/>
                  </a:cubicBezTo>
                  <a:cubicBezTo>
                    <a:pt x="1085924" y="1601901"/>
                    <a:pt x="1145148" y="1446572"/>
                    <a:pt x="1102684" y="1573968"/>
                  </a:cubicBezTo>
                  <a:cubicBezTo>
                    <a:pt x="1109103" y="1618903"/>
                    <a:pt x="1096918" y="1683511"/>
                    <a:pt x="1147655" y="1708879"/>
                  </a:cubicBezTo>
                  <a:cubicBezTo>
                    <a:pt x="1166082" y="1718092"/>
                    <a:pt x="1187628" y="1718872"/>
                    <a:pt x="1207615" y="1723869"/>
                  </a:cubicBezTo>
                  <a:cubicBezTo>
                    <a:pt x="1202618" y="1753849"/>
                    <a:pt x="1199218" y="1784140"/>
                    <a:pt x="1192625" y="1813810"/>
                  </a:cubicBezTo>
                  <a:cubicBezTo>
                    <a:pt x="1181808" y="1862488"/>
                    <a:pt x="1168807" y="1869385"/>
                    <a:pt x="1147655" y="1918741"/>
                  </a:cubicBezTo>
                  <a:cubicBezTo>
                    <a:pt x="1141431" y="1933265"/>
                    <a:pt x="1137662" y="1948722"/>
                    <a:pt x="1132665" y="1963712"/>
                  </a:cubicBezTo>
                  <a:cubicBezTo>
                    <a:pt x="1137662" y="2003686"/>
                    <a:pt x="1127668" y="2048656"/>
                    <a:pt x="1147655" y="2083633"/>
                  </a:cubicBezTo>
                  <a:cubicBezTo>
                    <a:pt x="1155494" y="2097352"/>
                    <a:pt x="1181452" y="2079816"/>
                    <a:pt x="1192625" y="2068643"/>
                  </a:cubicBezTo>
                  <a:cubicBezTo>
                    <a:pt x="1321745" y="1939521"/>
                    <a:pt x="1098358" y="2098120"/>
                    <a:pt x="1237596" y="1993692"/>
                  </a:cubicBezTo>
                  <a:cubicBezTo>
                    <a:pt x="1266422" y="1972073"/>
                    <a:pt x="1294082" y="1947113"/>
                    <a:pt x="1327537" y="1933731"/>
                  </a:cubicBezTo>
                  <a:cubicBezTo>
                    <a:pt x="1417159" y="1897883"/>
                    <a:pt x="1376961" y="1912260"/>
                    <a:pt x="1447458" y="1888761"/>
                  </a:cubicBezTo>
                  <a:cubicBezTo>
                    <a:pt x="1452455" y="1933731"/>
                    <a:pt x="1439168" y="1984873"/>
                    <a:pt x="1462448" y="2023672"/>
                  </a:cubicBezTo>
                  <a:cubicBezTo>
                    <a:pt x="1473945" y="2042833"/>
                    <a:pt x="1480034" y="1982305"/>
                    <a:pt x="1492429" y="1963712"/>
                  </a:cubicBezTo>
                  <a:cubicBezTo>
                    <a:pt x="1500269" y="1951953"/>
                    <a:pt x="1513580" y="1944767"/>
                    <a:pt x="1522409" y="1933731"/>
                  </a:cubicBezTo>
                  <a:cubicBezTo>
                    <a:pt x="1598038" y="1839193"/>
                    <a:pt x="1509989" y="1931160"/>
                    <a:pt x="1582370" y="1858781"/>
                  </a:cubicBezTo>
                  <a:cubicBezTo>
                    <a:pt x="1716727" y="1885652"/>
                    <a:pt x="1784839" y="1873564"/>
                    <a:pt x="1642330" y="2158584"/>
                  </a:cubicBezTo>
                  <a:cubicBezTo>
                    <a:pt x="1622095" y="2199054"/>
                    <a:pt x="1552389" y="2168577"/>
                    <a:pt x="1507419" y="2173574"/>
                  </a:cubicBezTo>
                  <a:cubicBezTo>
                    <a:pt x="1487432" y="2178571"/>
                    <a:pt x="1467267" y="2182904"/>
                    <a:pt x="1447458" y="2188564"/>
                  </a:cubicBezTo>
                  <a:cubicBezTo>
                    <a:pt x="1432265" y="2192905"/>
                    <a:pt x="1418192" y="2205299"/>
                    <a:pt x="1402488" y="2203554"/>
                  </a:cubicBezTo>
                  <a:cubicBezTo>
                    <a:pt x="1371079" y="2200064"/>
                    <a:pt x="1312547" y="2173574"/>
                    <a:pt x="1312547" y="2173574"/>
                  </a:cubicBezTo>
                  <a:cubicBezTo>
                    <a:pt x="1282567" y="2178571"/>
                    <a:pt x="1252410" y="2182603"/>
                    <a:pt x="1222606" y="2188564"/>
                  </a:cubicBezTo>
                  <a:cubicBezTo>
                    <a:pt x="1202404" y="2192604"/>
                    <a:pt x="1183247" y="2203554"/>
                    <a:pt x="1162645" y="2203554"/>
                  </a:cubicBezTo>
                  <a:cubicBezTo>
                    <a:pt x="997678" y="2203554"/>
                    <a:pt x="832862" y="2193561"/>
                    <a:pt x="667970" y="2188564"/>
                  </a:cubicBezTo>
                  <a:cubicBezTo>
                    <a:pt x="652980" y="2183567"/>
                    <a:pt x="638493" y="2176673"/>
                    <a:pt x="622999" y="2173574"/>
                  </a:cubicBezTo>
                  <a:cubicBezTo>
                    <a:pt x="468077" y="2142590"/>
                    <a:pt x="233724" y="2148053"/>
                    <a:pt x="113333" y="2143594"/>
                  </a:cubicBezTo>
                  <a:cubicBezTo>
                    <a:pt x="103340" y="2133600"/>
                    <a:pt x="92182" y="2124649"/>
                    <a:pt x="83353" y="2113613"/>
                  </a:cubicBezTo>
                  <a:cubicBezTo>
                    <a:pt x="7861" y="2019247"/>
                    <a:pt x="57044" y="2009906"/>
                    <a:pt x="68363" y="1828800"/>
                  </a:cubicBezTo>
                  <a:cubicBezTo>
                    <a:pt x="63366" y="1773836"/>
                    <a:pt x="65783" y="1717685"/>
                    <a:pt x="53373" y="1663908"/>
                  </a:cubicBezTo>
                  <a:cubicBezTo>
                    <a:pt x="50195" y="1650137"/>
                    <a:pt x="27453" y="1647465"/>
                    <a:pt x="23392" y="1633928"/>
                  </a:cubicBezTo>
                  <a:cubicBezTo>
                    <a:pt x="11816" y="1595342"/>
                    <a:pt x="13399" y="1553981"/>
                    <a:pt x="8402" y="1514007"/>
                  </a:cubicBezTo>
                  <a:cubicBezTo>
                    <a:pt x="13399" y="1319135"/>
                    <a:pt x="23392" y="1124326"/>
                    <a:pt x="23392" y="929390"/>
                  </a:cubicBezTo>
                  <a:cubicBezTo>
                    <a:pt x="23392" y="155594"/>
                    <a:pt x="-29240" y="1086270"/>
                    <a:pt x="23392" y="59961"/>
                  </a:cubicBezTo>
                  <a:cubicBezTo>
                    <a:pt x="24447" y="39386"/>
                    <a:pt x="33386" y="19987"/>
                    <a:pt x="38383" y="0"/>
                  </a:cubicBezTo>
                  <a:cubicBezTo>
                    <a:pt x="43380" y="24984"/>
                    <a:pt x="35357" y="56935"/>
                    <a:pt x="53373" y="74951"/>
                  </a:cubicBezTo>
                  <a:cubicBezTo>
                    <a:pt x="72831" y="94410"/>
                    <a:pt x="121981" y="36324"/>
                    <a:pt x="128324" y="29981"/>
                  </a:cubicBezTo>
                  <a:cubicBezTo>
                    <a:pt x="173294" y="34978"/>
                    <a:pt x="218604" y="37533"/>
                    <a:pt x="263235" y="44971"/>
                  </a:cubicBezTo>
                  <a:cubicBezTo>
                    <a:pt x="278821" y="47569"/>
                    <a:pt x="292501" y="58216"/>
                    <a:pt x="308206" y="59961"/>
                  </a:cubicBezTo>
                  <a:cubicBezTo>
                    <a:pt x="338003" y="63272"/>
                    <a:pt x="405642" y="59961"/>
                    <a:pt x="428127" y="749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Incubea Training">
      <a:dk1>
        <a:sysClr val="windowText" lastClr="000000"/>
      </a:dk1>
      <a:lt1>
        <a:sysClr val="window" lastClr="FFFFFF"/>
      </a:lt1>
      <a:dk2>
        <a:srgbClr val="2B95BF"/>
      </a:dk2>
      <a:lt2>
        <a:srgbClr val="E7E6E6"/>
      </a:lt2>
      <a:accent1>
        <a:srgbClr val="2B95BF"/>
      </a:accent1>
      <a:accent2>
        <a:srgbClr val="F0C417"/>
      </a:accent2>
      <a:accent3>
        <a:srgbClr val="F15B5A"/>
      </a:accent3>
      <a:accent4>
        <a:srgbClr val="49BA6F"/>
      </a:accent4>
      <a:accent5>
        <a:srgbClr val="F9A029"/>
      </a:accent5>
      <a:accent6>
        <a:srgbClr val="965BA5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Incubea Training">
      <a:dk1>
        <a:sysClr val="windowText" lastClr="000000"/>
      </a:dk1>
      <a:lt1>
        <a:sysClr val="window" lastClr="FFFFFF"/>
      </a:lt1>
      <a:dk2>
        <a:srgbClr val="2B95BF"/>
      </a:dk2>
      <a:lt2>
        <a:srgbClr val="E7E6E6"/>
      </a:lt2>
      <a:accent1>
        <a:srgbClr val="2B95BF"/>
      </a:accent1>
      <a:accent2>
        <a:srgbClr val="F0C417"/>
      </a:accent2>
      <a:accent3>
        <a:srgbClr val="F15B5A"/>
      </a:accent3>
      <a:accent4>
        <a:srgbClr val="49BA6F"/>
      </a:accent4>
      <a:accent5>
        <a:srgbClr val="F9A029"/>
      </a:accent5>
      <a:accent6>
        <a:srgbClr val="965BA5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kement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1000</Words>
  <Application>Microsoft Office PowerPoint</Application>
  <PresentationFormat>On-screen Show (4:3)</PresentationFormat>
  <Paragraphs>168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47" baseType="lpstr">
      <vt:lpstr>MS PGothic</vt:lpstr>
      <vt:lpstr>Arial</vt:lpstr>
      <vt:lpstr>Arial Narrow</vt:lpstr>
      <vt:lpstr>Bahnschrift</vt:lpstr>
      <vt:lpstr>Berlin Sans FB Demi</vt:lpstr>
      <vt:lpstr>Britannic Bold</vt:lpstr>
      <vt:lpstr>Calibri</vt:lpstr>
      <vt:lpstr>Calibri Light</vt:lpstr>
      <vt:lpstr>Century Gothic</vt:lpstr>
      <vt:lpstr>Gadugi</vt:lpstr>
      <vt:lpstr>Helvetica</vt:lpstr>
      <vt:lpstr>Myriad Pro Light</vt:lpstr>
      <vt:lpstr>Rockwell</vt:lpstr>
      <vt:lpstr>Tahoma</vt:lpstr>
      <vt:lpstr>Times New Roman</vt:lpstr>
      <vt:lpstr>Trebuchet MS</vt:lpstr>
      <vt:lpstr>Verdana</vt:lpstr>
      <vt:lpstr>Wingdings 3</vt:lpstr>
      <vt:lpstr>Facet</vt:lpstr>
      <vt:lpstr>Office Theme</vt:lpstr>
      <vt:lpstr>1_Office Theme</vt:lpstr>
      <vt:lpstr>2_Office Theme</vt:lpstr>
      <vt:lpstr>4_kementan</vt:lpstr>
      <vt:lpstr>3_Office Theme</vt:lpstr>
      <vt:lpstr>4_Office Theme</vt:lpstr>
      <vt:lpstr>PowerPoint Presentation</vt:lpstr>
      <vt:lpstr>CADANGAN PANGAN PEMERINTAH</vt:lpstr>
      <vt:lpstr>UU PANGAN NOMOR 18 TAHUN 2012  (Pasal 23 dan 27) </vt:lpstr>
      <vt:lpstr>PowerPoint Presentation</vt:lpstr>
      <vt:lpstr>    TUJUAN CADANGAN PANGAN</vt:lpstr>
      <vt:lpstr>PowerPoint Presentation</vt:lpstr>
      <vt:lpstr>PENGATURAN CADANGAN PANGAN PEMERINTAH PROVINSI (PP 17/2015 tentang Ketahanan Pangan dan Gizi)</vt:lpstr>
      <vt:lpstr>PENGATURAN CADANGAN PANGAN  PEMERINTAH KABUPATEN/KOTA (PP 17/2015 tentang Ketahanan Pangan dan Gizi)</vt:lpstr>
      <vt:lpstr>Penyelenggaraan Cadangan Pangan Pemerintah Provinsi/Kab/Kota PP 17/2015 tentang Ketahanan Pangan dan Gizi (Pasal 22)</vt:lpstr>
      <vt:lpstr>PowerPoint Presentation</vt:lpstr>
      <vt:lpstr>PowerPoint Presentation</vt:lpstr>
      <vt:lpstr>PowerPoint Presentation</vt:lpstr>
      <vt:lpstr>PowerPoint Presentation</vt:lpstr>
      <vt:lpstr>    Simulasi Penghitungan Penetapan Jumlah CBPD Provinsi</vt:lpstr>
      <vt:lpstr>     Simulasi Penghitungan Penetapan Jumlah CBPD Kabupaten</vt:lpstr>
      <vt:lpstr>Peran BULOG Untuk CBP</vt:lpstr>
      <vt:lpstr>CADANGAN BERAS PEMERINTAH DAPAT JUGA DIPERGUNAKAN UNTUK BANTUAN SOSIAL (INTERNASIONAL)</vt:lpstr>
      <vt:lpstr>PowerPoint Presentation</vt:lpstr>
      <vt:lpstr> CADANGAN PANGAN MASYARAKAT</vt:lpstr>
      <vt:lpstr>PENGERTIAN (UU Pangan No. 18/2012)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 Yulianis</dc:creator>
  <cp:lastModifiedBy>Kepegawaian</cp:lastModifiedBy>
  <cp:revision>211</cp:revision>
  <cp:lastPrinted>2019-08-16T02:31:00Z</cp:lastPrinted>
  <dcterms:created xsi:type="dcterms:W3CDTF">2019-08-15T07:13:00Z</dcterms:created>
  <dcterms:modified xsi:type="dcterms:W3CDTF">2020-07-27T04:17:05Z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