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5" r:id="rId2"/>
    <p:sldMasterId id="2147483674" r:id="rId3"/>
  </p:sldMasterIdLst>
  <p:notesMasterIdLst>
    <p:notesMasterId r:id="rId61"/>
  </p:notesMasterIdLst>
  <p:sldIdLst>
    <p:sldId id="256" r:id="rId4"/>
    <p:sldId id="264" r:id="rId5"/>
    <p:sldId id="312" r:id="rId6"/>
    <p:sldId id="311" r:id="rId7"/>
    <p:sldId id="333" r:id="rId8"/>
    <p:sldId id="334" r:id="rId9"/>
    <p:sldId id="329" r:id="rId10"/>
    <p:sldId id="330" r:id="rId11"/>
    <p:sldId id="331" r:id="rId12"/>
    <p:sldId id="332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26" r:id="rId26"/>
    <p:sldId id="262" r:id="rId27"/>
    <p:sldId id="299" r:id="rId28"/>
    <p:sldId id="308" r:id="rId29"/>
    <p:sldId id="304" r:id="rId30"/>
    <p:sldId id="347" r:id="rId31"/>
    <p:sldId id="348" r:id="rId32"/>
    <p:sldId id="349" r:id="rId33"/>
    <p:sldId id="350" r:id="rId34"/>
    <p:sldId id="351" r:id="rId35"/>
    <p:sldId id="352" r:id="rId36"/>
    <p:sldId id="354" r:id="rId37"/>
    <p:sldId id="355" r:id="rId38"/>
    <p:sldId id="356" r:id="rId39"/>
    <p:sldId id="357" r:id="rId40"/>
    <p:sldId id="378" r:id="rId41"/>
    <p:sldId id="376" r:id="rId42"/>
    <p:sldId id="361" r:id="rId43"/>
    <p:sldId id="359" r:id="rId44"/>
    <p:sldId id="360" r:id="rId45"/>
    <p:sldId id="362" r:id="rId46"/>
    <p:sldId id="363" r:id="rId47"/>
    <p:sldId id="364" r:id="rId48"/>
    <p:sldId id="365" r:id="rId49"/>
    <p:sldId id="366" r:id="rId50"/>
    <p:sldId id="374" r:id="rId51"/>
    <p:sldId id="367" r:id="rId52"/>
    <p:sldId id="371" r:id="rId53"/>
    <p:sldId id="372" r:id="rId54"/>
    <p:sldId id="375" r:id="rId55"/>
    <p:sldId id="379" r:id="rId56"/>
    <p:sldId id="380" r:id="rId57"/>
    <p:sldId id="381" r:id="rId58"/>
    <p:sldId id="382" r:id="rId59"/>
    <p:sldId id="324" r:id="rId60"/>
  </p:sldIdLst>
  <p:sldSz cx="9144000" cy="6858000" type="screen4x3"/>
  <p:notesSz cx="681355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96"/>
    <a:srgbClr val="6C1A00"/>
    <a:srgbClr val="FFFFCC"/>
    <a:srgbClr val="FE9202"/>
    <a:srgbClr val="E39A39"/>
    <a:srgbClr val="00AACC"/>
    <a:srgbClr val="5EEC3C"/>
    <a:srgbClr val="1D3A00"/>
    <a:srgbClr val="FFC901"/>
    <a:srgbClr val="FEA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32"/>
      </p:cViewPr>
      <p:guideLst>
        <p:guide orient="horz" pos="1620"/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nbis_ub\Documents\nuhfil%20file\data%20ketahanan%20pangan%20nuhfil\data%20konsumsi%20pangan%20nasional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26891044416549381"/>
                  <c:y val="-3.430284581315411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3E-462C-A743-06EFCF49D921}"/>
                </c:ext>
              </c:extLst>
            </c:dLbl>
            <c:dLbl>
              <c:idx val="1"/>
              <c:layout>
                <c:manualLayout>
                  <c:x val="6.5519165176816704E-2"/>
                  <c:y val="-6.58176480214133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3E-462C-A743-06EFCF49D921}"/>
                </c:ext>
              </c:extLst>
            </c:dLbl>
            <c:dLbl>
              <c:idx val="3"/>
              <c:layout>
                <c:manualLayout>
                  <c:x val="2.0966183574879286E-2"/>
                  <c:y val="-5.8404290962480523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err="1">
                        <a:solidFill>
                          <a:schemeClr val="tx1"/>
                        </a:solidFill>
                      </a:rPr>
                      <a:t>M</a:t>
                    </a:r>
                    <a:r>
                      <a:rPr lang="en-US" sz="1200" dirty="0" err="1">
                        <a:solidFill>
                          <a:schemeClr val="tx1"/>
                        </a:solidFill>
                      </a:rPr>
                      <a:t>inyak</a:t>
                    </a:r>
                    <a:r>
                      <a:rPr lang="en-US" sz="1200" dirty="0">
                        <a:solidFill>
                          <a:schemeClr val="tx1"/>
                        </a:solidFill>
                      </a:rPr>
                      <a:t>+</a:t>
                    </a:r>
                  </a:p>
                  <a:p>
                    <a:r>
                      <a:rPr lang="en-US" sz="1200" dirty="0" err="1">
                        <a:solidFill>
                          <a:schemeClr val="tx1"/>
                        </a:solidFill>
                      </a:rPr>
                      <a:t>Lemak</a:t>
                    </a:r>
                    <a:r>
                      <a:rPr lang="en-US" sz="1200" dirty="0">
                        <a:solidFill>
                          <a:schemeClr val="tx1"/>
                        </a:solidFill>
                      </a:rPr>
                      <a:t>
10%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3E-462C-A743-06EFCF49D921}"/>
                </c:ext>
              </c:extLst>
            </c:dLbl>
            <c:dLbl>
              <c:idx val="4"/>
              <c:layout>
                <c:manualLayout>
                  <c:x val="4.2208891996324209E-2"/>
                  <c:y val="-7.34573160165740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3E-462C-A743-06EFCF49D921}"/>
                </c:ext>
              </c:extLst>
            </c:dLbl>
            <c:dLbl>
              <c:idx val="5"/>
              <c:layout>
                <c:manualLayout>
                  <c:x val="5.5714050236474275E-3"/>
                  <c:y val="0.15382099903021076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err="1">
                        <a:solidFill>
                          <a:schemeClr val="tx1"/>
                        </a:solidFill>
                      </a:rPr>
                      <a:t>K</a:t>
                    </a:r>
                    <a:r>
                      <a:rPr lang="en-US" sz="1200" dirty="0" err="1"/>
                      <a:t>acang</a:t>
                    </a:r>
                    <a:r>
                      <a:rPr lang="en-US" sz="1200" dirty="0"/>
                      <a:t>
5%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3E-462C-A743-06EFCF49D921}"/>
                </c:ext>
              </c:extLst>
            </c:dLbl>
            <c:dLbl>
              <c:idx val="6"/>
              <c:layout>
                <c:manualLayout>
                  <c:x val="3.2747536992658532E-2"/>
                  <c:y val="1.32010249073263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3E-462C-A743-06EFCF49D921}"/>
                </c:ext>
              </c:extLst>
            </c:dLbl>
            <c:dLbl>
              <c:idx val="7"/>
              <c:layout>
                <c:manualLayout>
                  <c:x val="5.441819772528449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 b="1">
                        <a:solidFill>
                          <a:schemeClr val="tx1"/>
                        </a:solidFill>
                      </a:rPr>
                      <a:t>S</a:t>
                    </a:r>
                    <a:r>
                      <a:rPr lang="en-US" sz="1200">
                        <a:solidFill>
                          <a:schemeClr val="tx1"/>
                        </a:solidFill>
                      </a:rPr>
                      <a:t>ayur+</a:t>
                    </a:r>
                  </a:p>
                  <a:p>
                    <a:r>
                      <a:rPr lang="en-US" sz="1200">
                        <a:solidFill>
                          <a:schemeClr val="tx1"/>
                        </a:solidFill>
                      </a:rPr>
                      <a:t>buah</a:t>
                    </a:r>
                    <a:r>
                      <a:rPr lang="en-US" sz="1200" dirty="0">
                        <a:solidFill>
                          <a:schemeClr val="tx1"/>
                        </a:solidFill>
                      </a:rPr>
                      <a:t>
6%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3E-462C-A743-06EFCF49D921}"/>
                </c:ext>
              </c:extLst>
            </c:dLbl>
            <c:dLbl>
              <c:idx val="8"/>
              <c:layout>
                <c:manualLayout>
                  <c:x val="6.5298920968212493E-2"/>
                  <c:y val="7.908161147313451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3E-462C-A743-06EFCF49D9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Sheet1!$C$38:$C$46</c:f>
              <c:strCache>
                <c:ptCount val="9"/>
                <c:pt idx="0">
                  <c:v>Padi-padian</c:v>
                </c:pt>
                <c:pt idx="1">
                  <c:v>Umbi-umbian</c:v>
                </c:pt>
                <c:pt idx="2">
                  <c:v>Pangan hewani</c:v>
                </c:pt>
                <c:pt idx="3">
                  <c:v>Minyak+Lemak</c:v>
                </c:pt>
                <c:pt idx="4">
                  <c:v>Buah/biji berminyak</c:v>
                </c:pt>
                <c:pt idx="5">
                  <c:v>Kacang2an</c:v>
                </c:pt>
                <c:pt idx="6">
                  <c:v>Gula</c:v>
                </c:pt>
                <c:pt idx="7">
                  <c:v>Sayur+buah</c:v>
                </c:pt>
                <c:pt idx="8">
                  <c:v>Lain-lain</c:v>
                </c:pt>
              </c:strCache>
            </c:strRef>
          </c:cat>
          <c:val>
            <c:numRef>
              <c:f>Sheet1!$D$38:$D$46</c:f>
              <c:numCache>
                <c:formatCode>General</c:formatCode>
                <c:ptCount val="9"/>
                <c:pt idx="0">
                  <c:v>1000</c:v>
                </c:pt>
                <c:pt idx="1">
                  <c:v>120</c:v>
                </c:pt>
                <c:pt idx="2">
                  <c:v>240</c:v>
                </c:pt>
                <c:pt idx="3">
                  <c:v>200</c:v>
                </c:pt>
                <c:pt idx="4">
                  <c:v>60</c:v>
                </c:pt>
                <c:pt idx="5">
                  <c:v>100</c:v>
                </c:pt>
                <c:pt idx="6">
                  <c:v>100</c:v>
                </c:pt>
                <c:pt idx="7">
                  <c:v>120</c:v>
                </c:pt>
                <c:pt idx="8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03E-462C-A743-06EFCF49D92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400">
          <a:latin typeface="Arial Narrow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stunting</c:v>
                </c:pt>
                <c:pt idx="1">
                  <c:v>wasting</c:v>
                </c:pt>
                <c:pt idx="2">
                  <c:v>overweight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37.200000000000003</c:v>
                </c:pt>
                <c:pt idx="1">
                  <c:v>12.1</c:v>
                </c:pt>
                <c:pt idx="2">
                  <c:v>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A4-44C9-9D28-1093CCB5DC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EA4-44C9-9D28-1093CCB5DC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stunting</c:v>
                </c:pt>
                <c:pt idx="1">
                  <c:v>wasting</c:v>
                </c:pt>
                <c:pt idx="2">
                  <c:v>overweight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30.8</c:v>
                </c:pt>
                <c:pt idx="1">
                  <c:v>10.199999999999999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A4-44C9-9D28-1093CCB5DC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stunting</c:v>
                </c:pt>
                <c:pt idx="1">
                  <c:v>wasting</c:v>
                </c:pt>
                <c:pt idx="2">
                  <c:v>overweight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27.67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A4-44C9-9D28-1093CCB5DC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260864"/>
        <c:axId val="140262400"/>
      </c:barChart>
      <c:catAx>
        <c:axId val="14026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262400"/>
        <c:crosses val="autoZero"/>
        <c:auto val="1"/>
        <c:lblAlgn val="ctr"/>
        <c:lblOffset val="100"/>
        <c:noMultiLvlLbl val="0"/>
      </c:catAx>
      <c:valAx>
        <c:axId val="140262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260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85694128032093"/>
          <c:y val="0.12795297282054618"/>
          <c:w val="0.78990838354177484"/>
          <c:h val="0.67298605236328946"/>
        </c:manualLayout>
      </c:layout>
      <c:lineChart>
        <c:grouping val="standard"/>
        <c:varyColors val="0"/>
        <c:ser>
          <c:idx val="0"/>
          <c:order val="0"/>
          <c:tx>
            <c:strRef>
              <c:f>PPH!$B$6</c:f>
              <c:strCache>
                <c:ptCount val="1"/>
                <c:pt idx="0">
                  <c:v>Realisasi Skor PPH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0"/>
              <c:layout>
                <c:manualLayout>
                  <c:x val="-3.1042132216204551E-2"/>
                  <c:y val="4.4077134986225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86-46E0-87B2-454E11CDA9B7}"/>
                </c:ext>
              </c:extLst>
            </c:dLbl>
            <c:dLbl>
              <c:idx val="1"/>
              <c:layout>
                <c:manualLayout>
                  <c:x val="-7.0477005478288932E-2"/>
                  <c:y val="-7.0619705825693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86-46E0-87B2-454E11CDA9B7}"/>
                </c:ext>
              </c:extLst>
            </c:dLbl>
            <c:dLbl>
              <c:idx val="2"/>
              <c:layout>
                <c:manualLayout>
                  <c:x val="-8.8265379398108079E-2"/>
                  <c:y val="-8.6735654019480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86-46E0-87B2-454E11CDA9B7}"/>
                </c:ext>
              </c:extLst>
            </c:dLbl>
            <c:dLbl>
              <c:idx val="3"/>
              <c:layout>
                <c:manualLayout>
                  <c:x val="-6.4489198103650391E-2"/>
                  <c:y val="-4.3116445944997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86-46E0-87B2-454E11CDA9B7}"/>
                </c:ext>
              </c:extLst>
            </c:dLbl>
            <c:dLbl>
              <c:idx val="4"/>
              <c:layout>
                <c:manualLayout>
                  <c:x val="-5.7799793313193716E-2"/>
                  <c:y val="-7.4935776731300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86-46E0-87B2-454E11CDA9B7}"/>
                </c:ext>
              </c:extLst>
            </c:dLbl>
            <c:dLbl>
              <c:idx val="5"/>
              <c:layout>
                <c:manualLayout>
                  <c:x val="-2.66075418996039E-2"/>
                  <c:y val="4.6831955922865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86-46E0-87B2-454E11CDA9B7}"/>
                </c:ext>
              </c:extLst>
            </c:dLbl>
            <c:dLbl>
              <c:idx val="6"/>
              <c:layout>
                <c:manualLayout>
                  <c:x val="-7.3909838610010839E-2"/>
                  <c:y val="-3.3057851239669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86-46E0-87B2-454E11CDA9B7}"/>
                </c:ext>
              </c:extLst>
            </c:dLbl>
            <c:dLbl>
              <c:idx val="7"/>
              <c:layout>
                <c:manualLayout>
                  <c:x val="-4.5824099938206721E-2"/>
                  <c:y val="-4.1322314049586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86-46E0-87B2-454E11CDA9B7}"/>
                </c:ext>
              </c:extLst>
            </c:dLbl>
            <c:dLbl>
              <c:idx val="8"/>
              <c:layout>
                <c:manualLayout>
                  <c:x val="-3.9911312849405856E-2"/>
                  <c:y val="-4.6831955922865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086-46E0-87B2-454E11CDA9B7}"/>
                </c:ext>
              </c:extLst>
            </c:dLbl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Britannic Bold" panose="020B0903060703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PPH!$C$5:$M$5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PPH!$C$6:$M$6</c:f>
              <c:numCache>
                <c:formatCode>0.0</c:formatCode>
                <c:ptCount val="6"/>
                <c:pt idx="0">
                  <c:v>83.371391382777489</c:v>
                </c:pt>
                <c:pt idx="1">
                  <c:v>85.2</c:v>
                </c:pt>
                <c:pt idx="2">
                  <c:v>86</c:v>
                </c:pt>
                <c:pt idx="3">
                  <c:v>90.4</c:v>
                </c:pt>
                <c:pt idx="4">
                  <c:v>91.3</c:v>
                </c:pt>
                <c:pt idx="5">
                  <c:v>90.8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086-46E0-87B2-454E11CDA9B7}"/>
            </c:ext>
          </c:extLst>
        </c:ser>
        <c:ser>
          <c:idx val="1"/>
          <c:order val="1"/>
          <c:tx>
            <c:strRef>
              <c:f>PPH!$B$7</c:f>
              <c:strCache>
                <c:ptCount val="1"/>
                <c:pt idx="0">
                  <c:v>Target RPJMN 2015 - 2019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1"/>
              <c:layout>
                <c:manualLayout>
                  <c:x val="-2.8987420758645181E-2"/>
                  <c:y val="6.001326223025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086-46E0-87B2-454E11CDA9B7}"/>
                </c:ext>
              </c:extLst>
            </c:dLbl>
            <c:dLbl>
              <c:idx val="2"/>
              <c:layout>
                <c:manualLayout>
                  <c:x val="-6.3366747583298889E-3"/>
                  <c:y val="4.7019672864986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086-46E0-87B2-454E11CDA9B7}"/>
                </c:ext>
              </c:extLst>
            </c:dLbl>
            <c:dLbl>
              <c:idx val="3"/>
              <c:layout>
                <c:manualLayout>
                  <c:x val="-4.4596031936378084E-3"/>
                  <c:y val="5.174858775621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086-46E0-87B2-454E11CDA9B7}"/>
                </c:ext>
              </c:extLst>
            </c:dLbl>
            <c:dLbl>
              <c:idx val="4"/>
              <c:layout>
                <c:manualLayout>
                  <c:x val="-8.919206387275452E-3"/>
                  <c:y val="7.4155187024171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086-46E0-87B2-454E11CDA9B7}"/>
                </c:ext>
              </c:extLst>
            </c:dLbl>
            <c:dLbl>
              <c:idx val="5"/>
              <c:layout>
                <c:manualLayout>
                  <c:x val="-5.3981106612685558E-3"/>
                  <c:y val="-4.1322314049586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086-46E0-87B2-454E11CDA9B7}"/>
                </c:ext>
              </c:extLst>
            </c:dLbl>
            <c:dLbl>
              <c:idx val="6"/>
              <c:layout>
                <c:manualLayout>
                  <c:x val="-2.66075418996039E-2"/>
                  <c:y val="4.4077134986225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086-46E0-87B2-454E11CDA9B7}"/>
                </c:ext>
              </c:extLst>
            </c:dLbl>
            <c:dLbl>
              <c:idx val="7"/>
              <c:layout>
                <c:manualLayout>
                  <c:x val="-3.1042132216204551E-2"/>
                  <c:y val="3.3057851239669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086-46E0-87B2-454E11CDA9B7}"/>
                </c:ext>
              </c:extLst>
            </c:dLbl>
            <c:dLbl>
              <c:idx val="8"/>
              <c:layout>
                <c:manualLayout>
                  <c:x val="-3.5476722532805205E-2"/>
                  <c:y val="3.5812672176308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086-46E0-87B2-454E11CDA9B7}"/>
                </c:ext>
              </c:extLst>
            </c:dLbl>
            <c:dLbl>
              <c:idx val="9"/>
              <c:layout>
                <c:manualLayout>
                  <c:x val="-3.2520328988404769E-2"/>
                  <c:y val="4.4077134986225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086-46E0-87B2-454E11CDA9B7}"/>
                </c:ext>
              </c:extLst>
            </c:dLbl>
            <c:dLbl>
              <c:idx val="10"/>
              <c:layout>
                <c:manualLayout>
                  <c:x val="-3.1042132216204551E-2"/>
                  <c:y val="4.4077134986225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086-46E0-87B2-454E11CDA9B7}"/>
                </c:ext>
              </c:extLst>
            </c:dLbl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Britannic Bold" panose="020B0903060703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PPH!$C$5:$M$5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PPH!$C$7:$M$7</c:f>
              <c:numCache>
                <c:formatCode>0.0</c:formatCode>
                <c:ptCount val="6"/>
                <c:pt idx="1">
                  <c:v>84.1</c:v>
                </c:pt>
                <c:pt idx="2">
                  <c:v>86.2</c:v>
                </c:pt>
                <c:pt idx="3">
                  <c:v>88.4</c:v>
                </c:pt>
                <c:pt idx="4">
                  <c:v>90.5</c:v>
                </c:pt>
                <c:pt idx="5">
                  <c:v>92.5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A086-46E0-87B2-454E11CDA9B7}"/>
            </c:ext>
          </c:extLst>
        </c:ser>
        <c:ser>
          <c:idx val="2"/>
          <c:order val="2"/>
          <c:tx>
            <c:strRef>
              <c:f>PPH!$B$8</c:f>
              <c:strCache>
                <c:ptCount val="1"/>
                <c:pt idx="0">
                  <c:v>Sasaran (Perpres 22/2009)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0"/>
              <c:layout>
                <c:manualLayout>
                  <c:x val="-3.8433116077205634E-2"/>
                  <c:y val="-4.1322314049586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086-46E0-87B2-454E11CDA9B7}"/>
                </c:ext>
              </c:extLst>
            </c:dLbl>
            <c:dLbl>
              <c:idx val="1"/>
              <c:layout>
                <c:manualLayout>
                  <c:x val="-3.5476722532805177E-2"/>
                  <c:y val="-4.9586776859504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086-46E0-87B2-454E11CDA9B7}"/>
                </c:ext>
              </c:extLst>
            </c:dLbl>
            <c:dLbl>
              <c:idx val="2"/>
              <c:layout>
                <c:manualLayout>
                  <c:x val="-3.2520328988404769E-2"/>
                  <c:y val="-4.1322314049586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086-46E0-87B2-454E11CDA9B7}"/>
                </c:ext>
              </c:extLst>
            </c:dLbl>
            <c:dLbl>
              <c:idx val="3"/>
              <c:layout>
                <c:manualLayout>
                  <c:x val="-3.5476722532805205E-2"/>
                  <c:y val="-3.8567493112947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086-46E0-87B2-454E11CDA9B7}"/>
                </c:ext>
              </c:extLst>
            </c:dLbl>
            <c:dLbl>
              <c:idx val="4"/>
              <c:layout>
                <c:manualLayout>
                  <c:x val="-3.3998525760604983E-2"/>
                  <c:y val="-4.4077134986225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086-46E0-87B2-454E11CDA9B7}"/>
                </c:ext>
              </c:extLst>
            </c:dLbl>
            <c:dLbl>
              <c:idx val="5"/>
              <c:layout>
                <c:manualLayout>
                  <c:x val="-3.3998525760604983E-2"/>
                  <c:y val="-4.4077134986225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086-46E0-87B2-454E11CDA9B7}"/>
                </c:ext>
              </c:extLst>
            </c:dLbl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PPH!$C$5:$M$5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PPH!$C$8:$M$8</c:f>
            </c:numRef>
          </c:val>
          <c:smooth val="0"/>
          <c:extLst>
            <c:ext xmlns:c16="http://schemas.microsoft.com/office/drawing/2014/chart" uri="{C3380CC4-5D6E-409C-BE32-E72D297353CC}">
              <c16:uniqueId val="{0000001B-A086-46E0-87B2-454E11CDA9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372992"/>
        <c:axId val="140387072"/>
      </c:lineChart>
      <c:catAx>
        <c:axId val="140372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Britannic Bold" panose="020B0903060703020204" pitchFamily="34" charset="0"/>
              </a:defRPr>
            </a:pPr>
            <a:endParaRPr lang="en-US"/>
          </a:p>
        </c:txPr>
        <c:crossAx val="140387072"/>
        <c:crosses val="autoZero"/>
        <c:auto val="1"/>
        <c:lblAlgn val="ctr"/>
        <c:lblOffset val="100"/>
        <c:noMultiLvlLbl val="0"/>
      </c:catAx>
      <c:valAx>
        <c:axId val="140387072"/>
        <c:scaling>
          <c:orientation val="minMax"/>
          <c:min val="8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Britannic Bold" panose="020B0903060703020204" pitchFamily="34" charset="0"/>
              </a:defRPr>
            </a:pPr>
            <a:endParaRPr lang="en-US"/>
          </a:p>
        </c:txPr>
        <c:crossAx val="140372992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55677074865500831"/>
          <c:y val="0.6340441217904168"/>
          <c:w val="0.4276206401672597"/>
          <c:h val="0.15309617949247731"/>
        </c:manualLayout>
      </c:layout>
      <c:overlay val="0"/>
      <c:txPr>
        <a:bodyPr/>
        <a:lstStyle/>
        <a:p>
          <a:pPr>
            <a:defRPr sz="1050">
              <a:latin typeface="Britannic Bold" panose="020B0903060703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12700" cap="flat" cmpd="sng" algn="ctr">
      <a:solidFill>
        <a:schemeClr val="accent3"/>
      </a:solidFill>
      <a:prstDash val="solid"/>
    </a:ln>
    <a:effectLst/>
  </c:spPr>
  <c:txPr>
    <a:bodyPr/>
    <a:lstStyle/>
    <a:p>
      <a:pPr>
        <a:defRPr sz="2400" baseline="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89415547194533"/>
          <c:y val="0.13984197292509151"/>
          <c:w val="0.84502264803106508"/>
          <c:h val="0.412962482673672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'pemenuhan kebutuhan'!$L$4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'pemenuhan kebutuhan'!$A$5:$A$12</c:f>
              <c:strCache>
                <c:ptCount val="8"/>
                <c:pt idx="0">
                  <c:v>Padi-padian</c:v>
                </c:pt>
                <c:pt idx="1">
                  <c:v>Umbi-umbian</c:v>
                </c:pt>
                <c:pt idx="2">
                  <c:v>Pangan hewani</c:v>
                </c:pt>
                <c:pt idx="3">
                  <c:v>Minyak dan lemak</c:v>
                </c:pt>
                <c:pt idx="4">
                  <c:v>Buah/biji berminyak</c:v>
                </c:pt>
                <c:pt idx="5">
                  <c:v>Kacang-kacangan</c:v>
                </c:pt>
                <c:pt idx="6">
                  <c:v>Gula</c:v>
                </c:pt>
                <c:pt idx="7">
                  <c:v>Sayur dan buah</c:v>
                </c:pt>
              </c:strCache>
            </c:strRef>
          </c:cat>
          <c:val>
            <c:numRef>
              <c:f>'pemenuhan kebutuhan'!$L$5:$L$12</c:f>
              <c:numCache>
                <c:formatCode>0.0</c:formatCode>
                <c:ptCount val="8"/>
                <c:pt idx="0">
                  <c:v>125.25754828213267</c:v>
                </c:pt>
                <c:pt idx="1">
                  <c:v>40.266109827919998</c:v>
                </c:pt>
                <c:pt idx="2">
                  <c:v>83.7429740583583</c:v>
                </c:pt>
                <c:pt idx="3">
                  <c:v>128.38617556962996</c:v>
                </c:pt>
                <c:pt idx="4">
                  <c:v>73.78663987789443</c:v>
                </c:pt>
                <c:pt idx="5">
                  <c:v>57.081291391866117</c:v>
                </c:pt>
                <c:pt idx="6">
                  <c:v>101.5345416562228</c:v>
                </c:pt>
                <c:pt idx="7">
                  <c:v>82.443279124708084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AD-4F44-B7D8-F18935C0F14C}"/>
            </c:ext>
          </c:extLst>
        </c:ser>
        <c:ser>
          <c:idx val="1"/>
          <c:order val="1"/>
          <c:tx>
            <c:strRef>
              <c:f>'pemenuhan kebutuhan'!$M$4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'pemenuhan kebutuhan'!$A$5:$A$12</c:f>
              <c:strCache>
                <c:ptCount val="8"/>
                <c:pt idx="0">
                  <c:v>Padi-padian</c:v>
                </c:pt>
                <c:pt idx="1">
                  <c:v>Umbi-umbian</c:v>
                </c:pt>
                <c:pt idx="2">
                  <c:v>Pangan hewani</c:v>
                </c:pt>
                <c:pt idx="3">
                  <c:v>Minyak dan lemak</c:v>
                </c:pt>
                <c:pt idx="4">
                  <c:v>Buah/biji berminyak</c:v>
                </c:pt>
                <c:pt idx="5">
                  <c:v>Kacang-kacangan</c:v>
                </c:pt>
                <c:pt idx="6">
                  <c:v>Gula</c:v>
                </c:pt>
                <c:pt idx="7">
                  <c:v>Sayur dan buah</c:v>
                </c:pt>
              </c:strCache>
            </c:strRef>
          </c:cat>
          <c:val>
            <c:numRef>
              <c:f>'pemenuhan kebutuhan'!$M$5:$M$12</c:f>
              <c:numCache>
                <c:formatCode>0.0</c:formatCode>
                <c:ptCount val="8"/>
                <c:pt idx="0">
                  <c:v>127.40397391492894</c:v>
                </c:pt>
                <c:pt idx="1">
                  <c:v>41.244535195547947</c:v>
                </c:pt>
                <c:pt idx="2">
                  <c:v>88.119447458725247</c:v>
                </c:pt>
                <c:pt idx="3">
                  <c:v>132.35724992818103</c:v>
                </c:pt>
                <c:pt idx="4">
                  <c:v>70.187303958624398</c:v>
                </c:pt>
                <c:pt idx="5">
                  <c:v>60.118687517912846</c:v>
                </c:pt>
                <c:pt idx="6">
                  <c:v>111.40940299497521</c:v>
                </c:pt>
                <c:pt idx="7">
                  <c:v>80.386180871086879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AD-4F44-B7D8-F18935C0F14C}"/>
            </c:ext>
          </c:extLst>
        </c:ser>
        <c:ser>
          <c:idx val="2"/>
          <c:order val="2"/>
          <c:tx>
            <c:strRef>
              <c:f>'pemenuhan kebutuhan'!$N$4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'pemenuhan kebutuhan'!$A$5:$A$12</c:f>
              <c:strCache>
                <c:ptCount val="8"/>
                <c:pt idx="0">
                  <c:v>Padi-padian</c:v>
                </c:pt>
                <c:pt idx="1">
                  <c:v>Umbi-umbian</c:v>
                </c:pt>
                <c:pt idx="2">
                  <c:v>Pangan hewani</c:v>
                </c:pt>
                <c:pt idx="3">
                  <c:v>Minyak dan lemak</c:v>
                </c:pt>
                <c:pt idx="4">
                  <c:v>Buah/biji berminyak</c:v>
                </c:pt>
                <c:pt idx="5">
                  <c:v>Kacang-kacangan</c:v>
                </c:pt>
                <c:pt idx="6">
                  <c:v>Gula</c:v>
                </c:pt>
                <c:pt idx="7">
                  <c:v>Sayur dan buah</c:v>
                </c:pt>
              </c:strCache>
            </c:strRef>
          </c:cat>
          <c:val>
            <c:numRef>
              <c:f>'pemenuhan kebutuhan'!$N$5:$N$12</c:f>
              <c:numCache>
                <c:formatCode>0.0</c:formatCode>
                <c:ptCount val="8"/>
                <c:pt idx="0">
                  <c:v>124.15662593211904</c:v>
                </c:pt>
                <c:pt idx="1">
                  <c:v>55.698714797069869</c:v>
                </c:pt>
                <c:pt idx="2">
                  <c:v>92.944877031135817</c:v>
                </c:pt>
                <c:pt idx="3">
                  <c:v>127.26304823421808</c:v>
                </c:pt>
                <c:pt idx="4">
                  <c:v>59.83214661826127</c:v>
                </c:pt>
                <c:pt idx="5">
                  <c:v>62.378607711034626</c:v>
                </c:pt>
                <c:pt idx="6">
                  <c:v>102.95370572618413</c:v>
                </c:pt>
                <c:pt idx="7">
                  <c:v>89.382126132747572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AD-4F44-B7D8-F18935C0F14C}"/>
            </c:ext>
          </c:extLst>
        </c:ser>
        <c:ser>
          <c:idx val="3"/>
          <c:order val="3"/>
          <c:tx>
            <c:strRef>
              <c:f>'pemenuhan kebutuhan'!$O$4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BC3121"/>
            </a:solidFill>
          </c:spPr>
          <c:invertIfNegative val="0"/>
          <c:cat>
            <c:strRef>
              <c:f>'pemenuhan kebutuhan'!$A$5:$A$12</c:f>
              <c:strCache>
                <c:ptCount val="8"/>
                <c:pt idx="0">
                  <c:v>Padi-padian</c:v>
                </c:pt>
                <c:pt idx="1">
                  <c:v>Umbi-umbian</c:v>
                </c:pt>
                <c:pt idx="2">
                  <c:v>Pangan hewani</c:v>
                </c:pt>
                <c:pt idx="3">
                  <c:v>Minyak dan lemak</c:v>
                </c:pt>
                <c:pt idx="4">
                  <c:v>Buah/biji berminyak</c:v>
                </c:pt>
                <c:pt idx="5">
                  <c:v>Kacang-kacangan</c:v>
                </c:pt>
                <c:pt idx="6">
                  <c:v>Gula</c:v>
                </c:pt>
                <c:pt idx="7">
                  <c:v>Sayur dan buah</c:v>
                </c:pt>
              </c:strCache>
            </c:strRef>
          </c:cat>
          <c:val>
            <c:numRef>
              <c:f>'pemenuhan kebutuhan'!$O$5:$O$12</c:f>
              <c:numCache>
                <c:formatCode>0.0</c:formatCode>
                <c:ptCount val="8"/>
                <c:pt idx="0">
                  <c:v>131.5</c:v>
                </c:pt>
                <c:pt idx="1">
                  <c:v>44.166666666666664</c:v>
                </c:pt>
                <c:pt idx="2">
                  <c:v>97.083333333333329</c:v>
                </c:pt>
                <c:pt idx="3">
                  <c:v>120</c:v>
                </c:pt>
                <c:pt idx="4">
                  <c:v>36.666666666666664</c:v>
                </c:pt>
                <c:pt idx="5">
                  <c:v>60</c:v>
                </c:pt>
                <c:pt idx="6">
                  <c:v>78</c:v>
                </c:pt>
                <c:pt idx="7">
                  <c:v>94.166666666666671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AD-4F44-B7D8-F18935C0F14C}"/>
            </c:ext>
          </c:extLst>
        </c:ser>
        <c:ser>
          <c:idx val="4"/>
          <c:order val="4"/>
          <c:tx>
            <c:strRef>
              <c:f>'pemenuhan kebutuhan'!$P$4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66FF"/>
            </a:solidFill>
          </c:spPr>
          <c:invertIfNegative val="0"/>
          <c:cat>
            <c:strRef>
              <c:f>'pemenuhan kebutuhan'!$A$5:$A$12</c:f>
              <c:strCache>
                <c:ptCount val="8"/>
                <c:pt idx="0">
                  <c:v>Padi-padian</c:v>
                </c:pt>
                <c:pt idx="1">
                  <c:v>Umbi-umbian</c:v>
                </c:pt>
                <c:pt idx="2">
                  <c:v>Pangan hewani</c:v>
                </c:pt>
                <c:pt idx="3">
                  <c:v>Minyak dan lemak</c:v>
                </c:pt>
                <c:pt idx="4">
                  <c:v>Buah/biji berminyak</c:v>
                </c:pt>
                <c:pt idx="5">
                  <c:v>Kacang-kacangan</c:v>
                </c:pt>
                <c:pt idx="6">
                  <c:v>Gula</c:v>
                </c:pt>
                <c:pt idx="7">
                  <c:v>Sayur dan buah</c:v>
                </c:pt>
              </c:strCache>
            </c:strRef>
          </c:cat>
          <c:val>
            <c:numRef>
              <c:f>'pemenuhan kebutuhan'!$P$5:$P$12</c:f>
              <c:numCache>
                <c:formatCode>0.0</c:formatCode>
                <c:ptCount val="8"/>
                <c:pt idx="0">
                  <c:v>128.83865434215417</c:v>
                </c:pt>
                <c:pt idx="1">
                  <c:v>41.976296583532203</c:v>
                </c:pt>
                <c:pt idx="2">
                  <c:v>99.974143624732505</c:v>
                </c:pt>
                <c:pt idx="3">
                  <c:v>121.16589353134218</c:v>
                </c:pt>
                <c:pt idx="4">
                  <c:v>34.959804051924401</c:v>
                </c:pt>
                <c:pt idx="5">
                  <c:v>58.629352561426359</c:v>
                </c:pt>
                <c:pt idx="6">
                  <c:v>75.813885524724242</c:v>
                </c:pt>
                <c:pt idx="7">
                  <c:v>90.894157804609705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AD-4F44-B7D8-F18935C0F1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40607488"/>
        <c:axId val="140609024"/>
      </c:barChart>
      <c:catAx>
        <c:axId val="140607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0609024"/>
        <c:crosses val="autoZero"/>
        <c:auto val="1"/>
        <c:lblAlgn val="ctr"/>
        <c:lblOffset val="100"/>
        <c:noMultiLvlLbl val="0"/>
      </c:catAx>
      <c:valAx>
        <c:axId val="1406090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Anjuran Kecukupan</a:t>
                </a:r>
              </a:p>
            </c:rich>
          </c:tx>
          <c:layout>
            <c:manualLayout>
              <c:xMode val="edge"/>
              <c:yMode val="edge"/>
              <c:x val="6.7331465518361971E-3"/>
              <c:y val="7.0507730851409711E-2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ln w="9525">
            <a:noFill/>
          </a:ln>
        </c:spPr>
        <c:crossAx val="140607488"/>
        <c:crosses val="autoZero"/>
        <c:crossBetween val="between"/>
      </c:valAx>
      <c:spPr>
        <a:noFill/>
        <a:scene3d>
          <a:camera prst="orthographicFront"/>
          <a:lightRig rig="threePt" dir="t"/>
        </a:scene3d>
        <a:sp3d prstMaterial="metal">
          <a:bevelT w="88900" h="88900"/>
        </a:sp3d>
      </c:spPr>
    </c:plotArea>
    <c:legend>
      <c:legendPos val="b"/>
      <c:layout>
        <c:manualLayout>
          <c:xMode val="edge"/>
          <c:yMode val="edge"/>
          <c:x val="0.1234881054619289"/>
          <c:y val="0.91165319866420069"/>
          <c:w val="0.7891673086739005"/>
          <c:h val="8.3717191601049873E-2"/>
        </c:manualLayout>
      </c:layout>
      <c:overlay val="0"/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scene3d>
      <a:camera prst="orthographicFront"/>
      <a:lightRig rig="contrasting" dir="t">
        <a:rot lat="0" lon="0" rev="1500000"/>
      </a:lightRig>
    </a:scene3d>
    <a:sp3d prstMaterial="metal">
      <a:bevelT w="88900" h="88900"/>
    </a:sp3d>
  </c:spPr>
  <c:txPr>
    <a:bodyPr/>
    <a:lstStyle/>
    <a:p>
      <a:pPr>
        <a:defRPr sz="10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63729927370305"/>
          <c:y val="2.4937426299973375E-2"/>
          <c:w val="0.89436270072629709"/>
          <c:h val="0.790318574308646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'Pangan hewani'!$B$4</c:f>
              <c:strCache>
                <c:ptCount val="1"/>
                <c:pt idx="0">
                  <c:v>Daging ruminansia</c:v>
                </c:pt>
              </c:strCache>
            </c:strRef>
          </c:tx>
          <c:invertIfNegative val="0"/>
          <c:dLbls>
            <c:spPr>
              <a:noFill/>
              <a:ln w="9525" cap="flat" cmpd="sng" algn="ctr">
                <a:noFill/>
                <a:prstDash val="solid"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'Pangan hewani'!$E$3:$I$3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2019*</c:v>
                </c:pt>
              </c:strCache>
            </c:strRef>
          </c:cat>
          <c:val>
            <c:numRef>
              <c:f>'Pangan hewani'!$E$4:$I$4</c:f>
              <c:numCache>
                <c:formatCode>0.0</c:formatCode>
                <c:ptCount val="5"/>
                <c:pt idx="0">
                  <c:v>2.6361325912417817</c:v>
                </c:pt>
                <c:pt idx="1">
                  <c:v>2.9173920171466752</c:v>
                </c:pt>
                <c:pt idx="2">
                  <c:v>2.6865613586237789</c:v>
                </c:pt>
                <c:pt idx="3" formatCode="_(* #,##0.0_);_(* \(#,##0.0\);_(* &quot;-&quot;_);_(@_)">
                  <c:v>5.0716155112584502</c:v>
                </c:pt>
                <c:pt idx="4" formatCode="_(* #,##0.0_);_(* \(#,##0.0\);_(* &quot;-&quot;_);_(@_)">
                  <c:v>5.6994002925546789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50-4725-9B3B-34C987733A83}"/>
            </c:ext>
          </c:extLst>
        </c:ser>
        <c:ser>
          <c:idx val="1"/>
          <c:order val="1"/>
          <c:tx>
            <c:strRef>
              <c:f>'Pangan hewani'!$B$5</c:f>
              <c:strCache>
                <c:ptCount val="1"/>
                <c:pt idx="0">
                  <c:v>Daging unggas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3454423141608053E-3"/>
                  <c:y val="-7.2463768115942047E-3"/>
                </c:manualLayout>
              </c:layout>
              <c:spPr>
                <a:noFill/>
                <a:ln w="9525" cap="flat" cmpd="sng" algn="ctr">
                  <a:noFill/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50-4725-9B3B-34C987733A83}"/>
                </c:ext>
              </c:extLst>
            </c:dLbl>
            <c:dLbl>
              <c:idx val="1"/>
              <c:layout>
                <c:manualLayout>
                  <c:x val="0"/>
                  <c:y val="-7.2463768115942047E-3"/>
                </c:manualLayout>
              </c:layout>
              <c:spPr>
                <a:noFill/>
                <a:ln w="9525" cap="flat" cmpd="sng" algn="ctr">
                  <a:noFill/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50-4725-9B3B-34C987733A83}"/>
                </c:ext>
              </c:extLst>
            </c:dLbl>
            <c:dLbl>
              <c:idx val="2"/>
              <c:spPr>
                <a:noFill/>
                <a:ln w="9525" cap="flat" cmpd="sng" algn="ctr">
                  <a:noFill/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750-4725-9B3B-34C987733A83}"/>
                </c:ext>
              </c:extLst>
            </c:dLbl>
            <c:dLbl>
              <c:idx val="3"/>
              <c:layout>
                <c:manualLayout>
                  <c:x val="1.3454423141607808E-3"/>
                  <c:y val="-2.4154589371980667E-3"/>
                </c:manualLayout>
              </c:layout>
              <c:spPr>
                <a:noFill/>
                <a:ln w="9525" cap="flat" cmpd="sng" algn="ctr">
                  <a:noFill/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50-4725-9B3B-34C987733A83}"/>
                </c:ext>
              </c:extLst>
            </c:dLbl>
            <c:dLbl>
              <c:idx val="4"/>
              <c:spPr>
                <a:noFill/>
                <a:ln w="9525" cap="flat" cmpd="sng" algn="ctr">
                  <a:noFill/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750-4725-9B3B-34C987733A83}"/>
                </c:ext>
              </c:extLst>
            </c:dLbl>
            <c:spPr>
              <a:noFill/>
              <a:ln w="9525" cap="flat" cmpd="sng" algn="ctr">
                <a:noFill/>
                <a:prstDash val="solid"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'Pangan hewani'!$E$3:$I$3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2019*</c:v>
                </c:pt>
              </c:strCache>
            </c:strRef>
          </c:cat>
          <c:val>
            <c:numRef>
              <c:f>'Pangan hewani'!$E$5:$I$5</c:f>
              <c:numCache>
                <c:formatCode>0.0</c:formatCode>
                <c:ptCount val="5"/>
                <c:pt idx="0">
                  <c:v>6.6644345582127755</c:v>
                </c:pt>
                <c:pt idx="1">
                  <c:v>7.324040105393502</c:v>
                </c:pt>
                <c:pt idx="2">
                  <c:v>8.0783278249538011</c:v>
                </c:pt>
                <c:pt idx="3" formatCode="_(* #,##0.0_);_(* \(#,##0.0\);_(* &quot;-&quot;_);_(@_)">
                  <c:v>7.1890135292798147</c:v>
                </c:pt>
                <c:pt idx="4" formatCode="_(* #,##0.0_);_(* \(#,##0.0\);_(* &quot;-&quot;_);_(@_)">
                  <c:v>7.4866833675349227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750-4725-9B3B-34C987733A83}"/>
            </c:ext>
          </c:extLst>
        </c:ser>
        <c:ser>
          <c:idx val="2"/>
          <c:order val="2"/>
          <c:tx>
            <c:strRef>
              <c:f>'Pangan hewani'!$B$6</c:f>
              <c:strCache>
                <c:ptCount val="1"/>
                <c:pt idx="0">
                  <c:v>Telur</c:v>
                </c:pt>
              </c:strCache>
            </c:strRef>
          </c:tx>
          <c:invertIfNegative val="0"/>
          <c:dLbls>
            <c:spPr>
              <a:noFill/>
              <a:ln w="9525" cap="flat" cmpd="sng" algn="ctr">
                <a:noFill/>
                <a:prstDash val="solid"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'Pangan hewani'!$E$3:$I$3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2019*</c:v>
                </c:pt>
              </c:strCache>
            </c:strRef>
          </c:cat>
          <c:val>
            <c:numRef>
              <c:f>'Pangan hewani'!$E$6:$I$6</c:f>
              <c:numCache>
                <c:formatCode>0.0</c:formatCode>
                <c:ptCount val="5"/>
                <c:pt idx="0">
                  <c:v>7.0941140846324213</c:v>
                </c:pt>
                <c:pt idx="1">
                  <c:v>7.2580748533114159</c:v>
                </c:pt>
                <c:pt idx="2">
                  <c:v>7.7677651979430893</c:v>
                </c:pt>
                <c:pt idx="3" formatCode="_(* #,##0.0_);_(* \(#,##0.0\);_(* &quot;-&quot;_);_(@_)">
                  <c:v>7.1822133531296659</c:v>
                </c:pt>
                <c:pt idx="4" formatCode="_(* #,##0.0_);_(* \(#,##0.0\);_(* &quot;-&quot;_);_(@_)">
                  <c:v>7.1799019047772648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750-4725-9B3B-34C987733A83}"/>
            </c:ext>
          </c:extLst>
        </c:ser>
        <c:ser>
          <c:idx val="3"/>
          <c:order val="3"/>
          <c:tx>
            <c:strRef>
              <c:f>'Pangan hewani'!$B$7</c:f>
              <c:strCache>
                <c:ptCount val="1"/>
                <c:pt idx="0">
                  <c:v>Susu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spPr>
              <a:noFill/>
              <a:ln w="9525" cap="flat" cmpd="sng" algn="ctr">
                <a:noFill/>
                <a:prstDash val="solid"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'Pangan hewani'!$E$3:$I$3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2019*</c:v>
                </c:pt>
              </c:strCache>
            </c:strRef>
          </c:cat>
          <c:val>
            <c:numRef>
              <c:f>'Pangan hewani'!$E$7:$I$7</c:f>
              <c:numCache>
                <c:formatCode>0.0</c:formatCode>
                <c:ptCount val="5"/>
                <c:pt idx="0">
                  <c:v>2.7982765973080692</c:v>
                </c:pt>
                <c:pt idx="1">
                  <c:v>2.9843548331488878</c:v>
                </c:pt>
                <c:pt idx="2">
                  <c:v>2.3166464525303421</c:v>
                </c:pt>
                <c:pt idx="3" formatCode="_(* #,##0.0_);_(* \(#,##0.0\);_(* &quot;-&quot;_);_(@_)">
                  <c:v>3.0686122202405692</c:v>
                </c:pt>
                <c:pt idx="4" formatCode="_(* #,##0.0_);_(* \(#,##0.0\);_(* &quot;-&quot;_);_(@_)">
                  <c:v>2.9558720460090417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750-4725-9B3B-34C987733A83}"/>
            </c:ext>
          </c:extLst>
        </c:ser>
        <c:ser>
          <c:idx val="4"/>
          <c:order val="4"/>
          <c:tx>
            <c:strRef>
              <c:f>'Pangan hewani'!$B$8</c:f>
              <c:strCache>
                <c:ptCount val="1"/>
                <c:pt idx="0">
                  <c:v>Ikan</c:v>
                </c:pt>
              </c:strCache>
            </c:strRef>
          </c:tx>
          <c:spPr>
            <a:solidFill>
              <a:srgbClr val="10CF9B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 w="9525" cap="flat" cmpd="sng" algn="ctr">
                <a:noFill/>
                <a:prstDash val="solid"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'Pangan hewani'!$E$3:$I$3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2019*</c:v>
                </c:pt>
              </c:strCache>
            </c:strRef>
          </c:cat>
          <c:val>
            <c:numRef>
              <c:f>'Pangan hewani'!$E$8:$I$8</c:f>
              <c:numCache>
                <c:formatCode>0.0</c:formatCode>
                <c:ptCount val="5"/>
                <c:pt idx="0">
                  <c:v>20.834350700044578</c:v>
                </c:pt>
                <c:pt idx="1">
                  <c:v>20.987345944586384</c:v>
                </c:pt>
                <c:pt idx="2">
                  <c:v>23.410777992323144</c:v>
                </c:pt>
                <c:pt idx="3" formatCode="_(* #,##0.0_);_(* \(#,##0.0\);_(* &quot;-&quot;_);_(@_)">
                  <c:v>20.733036177556585</c:v>
                </c:pt>
                <c:pt idx="4" formatCode="_(* #,##0.0_);_(* \(#,##0.0\);_(* &quot;-&quot;_);_(@_)">
                  <c:v>21.366191386914796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750-4725-9B3B-34C987733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1388416"/>
        <c:axId val="141410688"/>
      </c:barChart>
      <c:catAx>
        <c:axId val="141388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1410688"/>
        <c:crosses val="autoZero"/>
        <c:auto val="1"/>
        <c:lblAlgn val="ctr"/>
        <c:lblOffset val="100"/>
        <c:noMultiLvlLbl val="0"/>
      </c:catAx>
      <c:valAx>
        <c:axId val="14141068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Kg/kapita/tahun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141388416"/>
        <c:crosses val="autoZero"/>
        <c:crossBetween val="between"/>
      </c:valAx>
      <c:spPr>
        <a:noFill/>
        <a:ln>
          <a:noFill/>
        </a:ln>
      </c:spPr>
    </c:plotArea>
    <c:legend>
      <c:legendPos val="t"/>
      <c:overlay val="0"/>
    </c:legend>
    <c:plotVisOnly val="1"/>
    <c:dispBlanksAs val="gap"/>
    <c:showDLblsOverMax val="0"/>
  </c:chart>
  <c:spPr>
    <a:solidFill>
      <a:sysClr val="window" lastClr="FFFFFF">
        <a:lumMod val="95000"/>
      </a:sysClr>
    </a:solidFill>
    <a:ln w="12700" cap="flat" cmpd="sng" algn="ctr">
      <a:solidFill>
        <a:srgbClr val="0F6FC6"/>
      </a:solidFill>
      <a:prstDash val="solid"/>
    </a:ln>
    <a:effectLst/>
  </c:spPr>
  <c:txPr>
    <a:bodyPr/>
    <a:lstStyle/>
    <a:p>
      <a:pPr>
        <a:defRPr sz="110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505253-E29E-4E15-8A33-DC610CB89910}" type="doc">
      <dgm:prSet loTypeId="urn:microsoft.com/office/officeart/2005/8/layout/StepDownProcess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0E42F6A0-153C-4A8B-A9E1-21680DC75EA5}">
      <dgm:prSet custT="1"/>
      <dgm:spPr/>
      <dgm:t>
        <a:bodyPr/>
        <a:lstStyle/>
        <a:p>
          <a:pPr rtl="0">
            <a:lnSpc>
              <a:spcPct val="80000"/>
            </a:lnSpc>
          </a:pPr>
          <a:r>
            <a:rPr lang="id-ID" sz="2000" b="1"/>
            <a:t>Tuhan menciptakan berbagai jenis tanaman dan hewan</a:t>
          </a:r>
          <a:endParaRPr lang="id-ID" sz="2000" b="1" dirty="0"/>
        </a:p>
      </dgm:t>
    </dgm:pt>
    <dgm:pt modelId="{2E212976-D0F9-419A-A82B-CA8D9CF3E066}" type="parTrans" cxnId="{017349E6-A43C-496D-A1BB-8E40921E28CA}">
      <dgm:prSet/>
      <dgm:spPr/>
      <dgm:t>
        <a:bodyPr/>
        <a:lstStyle/>
        <a:p>
          <a:pPr>
            <a:lnSpc>
              <a:spcPct val="80000"/>
            </a:lnSpc>
          </a:pPr>
          <a:endParaRPr lang="id-ID" sz="2000">
            <a:solidFill>
              <a:schemeClr val="tx1"/>
            </a:solidFill>
          </a:endParaRPr>
        </a:p>
      </dgm:t>
    </dgm:pt>
    <dgm:pt modelId="{99A9FEFF-6EB1-4C54-90C5-18DD23094AC1}" type="sibTrans" cxnId="{017349E6-A43C-496D-A1BB-8E40921E28CA}">
      <dgm:prSet/>
      <dgm:spPr/>
      <dgm:t>
        <a:bodyPr/>
        <a:lstStyle/>
        <a:p>
          <a:pPr>
            <a:lnSpc>
              <a:spcPct val="80000"/>
            </a:lnSpc>
          </a:pPr>
          <a:endParaRPr lang="id-ID" sz="2000">
            <a:solidFill>
              <a:schemeClr val="tx1"/>
            </a:solidFill>
          </a:endParaRPr>
        </a:p>
      </dgm:t>
    </dgm:pt>
    <dgm:pt modelId="{426A15DE-2499-4412-A093-9A885E4909D9}">
      <dgm:prSet custT="1"/>
      <dgm:spPr/>
      <dgm:t>
        <a:bodyPr/>
        <a:lstStyle/>
        <a:p>
          <a:pPr rtl="0">
            <a:lnSpc>
              <a:spcPct val="80000"/>
            </a:lnSpc>
          </a:pPr>
          <a:r>
            <a:rPr lang="id-ID" sz="2000" b="1"/>
            <a:t>Tidak satupun jenis pangan yang sempurna nilai gizinya</a:t>
          </a:r>
          <a:endParaRPr lang="id-ID" sz="2000" b="1" dirty="0"/>
        </a:p>
      </dgm:t>
    </dgm:pt>
    <dgm:pt modelId="{EA90BEE0-8428-4F7A-9543-07FC6BFCE018}" type="parTrans" cxnId="{A9FB92F4-FE54-4A42-B9E2-976708ABE506}">
      <dgm:prSet/>
      <dgm:spPr/>
      <dgm:t>
        <a:bodyPr/>
        <a:lstStyle/>
        <a:p>
          <a:pPr>
            <a:lnSpc>
              <a:spcPct val="80000"/>
            </a:lnSpc>
          </a:pPr>
          <a:endParaRPr lang="id-ID" sz="2000">
            <a:solidFill>
              <a:schemeClr val="tx1"/>
            </a:solidFill>
          </a:endParaRPr>
        </a:p>
      </dgm:t>
    </dgm:pt>
    <dgm:pt modelId="{79EA7302-C1B5-4B7E-AA00-CA71F3F3A99F}" type="sibTrans" cxnId="{A9FB92F4-FE54-4A42-B9E2-976708ABE506}">
      <dgm:prSet/>
      <dgm:spPr/>
      <dgm:t>
        <a:bodyPr/>
        <a:lstStyle/>
        <a:p>
          <a:pPr>
            <a:lnSpc>
              <a:spcPct val="80000"/>
            </a:lnSpc>
          </a:pPr>
          <a:endParaRPr lang="id-ID" sz="2000">
            <a:solidFill>
              <a:schemeClr val="tx1"/>
            </a:solidFill>
          </a:endParaRPr>
        </a:p>
      </dgm:t>
    </dgm:pt>
    <dgm:pt modelId="{7084A213-D5B8-4D8E-A542-01071BA8CAA8}">
      <dgm:prSet custT="1"/>
      <dgm:spPr/>
      <dgm:t>
        <a:bodyPr/>
        <a:lstStyle/>
        <a:p>
          <a:pPr rtl="0">
            <a:lnSpc>
              <a:spcPct val="80000"/>
            </a:lnSpc>
          </a:pPr>
          <a:r>
            <a:rPr lang="id-ID" sz="2000" b="1"/>
            <a:t>Tubuh memerlukan gizi yang seimbang (karbohidrat, protein, vitamin dan mineral)</a:t>
          </a:r>
          <a:endParaRPr lang="id-ID" sz="2000" b="1" dirty="0"/>
        </a:p>
      </dgm:t>
    </dgm:pt>
    <dgm:pt modelId="{616C7FD6-B7E9-4D5B-8848-8D8EB8DC0ED1}" type="parTrans" cxnId="{F60849E0-3618-4C6D-9772-9E77C82FE07F}">
      <dgm:prSet/>
      <dgm:spPr/>
      <dgm:t>
        <a:bodyPr/>
        <a:lstStyle/>
        <a:p>
          <a:pPr>
            <a:lnSpc>
              <a:spcPct val="80000"/>
            </a:lnSpc>
          </a:pPr>
          <a:endParaRPr lang="id-ID" sz="2000">
            <a:solidFill>
              <a:schemeClr val="tx1"/>
            </a:solidFill>
          </a:endParaRPr>
        </a:p>
      </dgm:t>
    </dgm:pt>
    <dgm:pt modelId="{941C1694-BEB4-4842-A284-A044424237A8}" type="sibTrans" cxnId="{F60849E0-3618-4C6D-9772-9E77C82FE07F}">
      <dgm:prSet/>
      <dgm:spPr/>
      <dgm:t>
        <a:bodyPr/>
        <a:lstStyle/>
        <a:p>
          <a:pPr>
            <a:lnSpc>
              <a:spcPct val="80000"/>
            </a:lnSpc>
          </a:pPr>
          <a:endParaRPr lang="id-ID" sz="2000">
            <a:solidFill>
              <a:schemeClr val="tx1"/>
            </a:solidFill>
          </a:endParaRPr>
        </a:p>
      </dgm:t>
    </dgm:pt>
    <dgm:pt modelId="{B1E909FE-A1D0-446D-BB71-31F55E5F7871}">
      <dgm:prSet custT="1"/>
      <dgm:spPr/>
      <dgm:t>
        <a:bodyPr/>
        <a:lstStyle/>
        <a:p>
          <a:pPr rtl="0">
            <a:lnSpc>
              <a:spcPct val="80000"/>
            </a:lnSpc>
          </a:pPr>
          <a:r>
            <a:rPr lang="id-ID" sz="2000" b="1"/>
            <a:t>Tidak dapat tergantung pada satu jenis pangan</a:t>
          </a:r>
          <a:endParaRPr lang="id-ID" sz="2000" b="1" dirty="0"/>
        </a:p>
      </dgm:t>
    </dgm:pt>
    <dgm:pt modelId="{0720FC51-A62B-4B7A-8D0E-1A836081B7AE}" type="parTrans" cxnId="{CC398841-1984-4F06-B5D6-0F3CD5EFCEAE}">
      <dgm:prSet/>
      <dgm:spPr/>
      <dgm:t>
        <a:bodyPr/>
        <a:lstStyle/>
        <a:p>
          <a:pPr>
            <a:lnSpc>
              <a:spcPct val="80000"/>
            </a:lnSpc>
          </a:pPr>
          <a:endParaRPr lang="id-ID" sz="2000">
            <a:solidFill>
              <a:schemeClr val="tx1"/>
            </a:solidFill>
          </a:endParaRPr>
        </a:p>
      </dgm:t>
    </dgm:pt>
    <dgm:pt modelId="{0006B08F-1E37-4CFE-AFAA-E1A4E8D3248F}" type="sibTrans" cxnId="{CC398841-1984-4F06-B5D6-0F3CD5EFCEAE}">
      <dgm:prSet/>
      <dgm:spPr/>
      <dgm:t>
        <a:bodyPr/>
        <a:lstStyle/>
        <a:p>
          <a:pPr>
            <a:lnSpc>
              <a:spcPct val="80000"/>
            </a:lnSpc>
          </a:pPr>
          <a:endParaRPr lang="id-ID" sz="2000">
            <a:solidFill>
              <a:schemeClr val="tx1"/>
            </a:solidFill>
          </a:endParaRPr>
        </a:p>
      </dgm:t>
    </dgm:pt>
    <dgm:pt modelId="{01E9A9EA-6990-45AD-98BA-8D75C1E0340A}" type="pres">
      <dgm:prSet presAssocID="{8C505253-E29E-4E15-8A33-DC610CB89910}" presName="rootnode" presStyleCnt="0">
        <dgm:presLayoutVars>
          <dgm:chMax/>
          <dgm:chPref/>
          <dgm:dir/>
          <dgm:animLvl val="lvl"/>
        </dgm:presLayoutVars>
      </dgm:prSet>
      <dgm:spPr/>
    </dgm:pt>
    <dgm:pt modelId="{0F9EA7C7-FF7F-4258-8401-561AAA5E901E}" type="pres">
      <dgm:prSet presAssocID="{0E42F6A0-153C-4A8B-A9E1-21680DC75EA5}" presName="composite" presStyleCnt="0"/>
      <dgm:spPr/>
    </dgm:pt>
    <dgm:pt modelId="{C23945E5-331D-43D5-A389-3E6FE930BA47}" type="pres">
      <dgm:prSet presAssocID="{0E42F6A0-153C-4A8B-A9E1-21680DC75EA5}" presName="bentUpArrow1" presStyleLbl="alignImgPlace1" presStyleIdx="0" presStyleCnt="3" custScaleX="194873"/>
      <dgm:spPr/>
    </dgm:pt>
    <dgm:pt modelId="{F47BFF70-D75A-48F2-9750-D2E124A8F98A}" type="pres">
      <dgm:prSet presAssocID="{0E42F6A0-153C-4A8B-A9E1-21680DC75EA5}" presName="ParentText" presStyleLbl="node1" presStyleIdx="0" presStyleCnt="4" custScaleX="215767">
        <dgm:presLayoutVars>
          <dgm:chMax val="1"/>
          <dgm:chPref val="1"/>
          <dgm:bulletEnabled val="1"/>
        </dgm:presLayoutVars>
      </dgm:prSet>
      <dgm:spPr/>
    </dgm:pt>
    <dgm:pt modelId="{3B7F5265-FA56-4983-84A2-E26E9C8071AE}" type="pres">
      <dgm:prSet presAssocID="{0E42F6A0-153C-4A8B-A9E1-21680DC75EA5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2EF1036-611D-4FA9-92FB-47358CDB74F5}" type="pres">
      <dgm:prSet presAssocID="{99A9FEFF-6EB1-4C54-90C5-18DD23094AC1}" presName="sibTrans" presStyleCnt="0"/>
      <dgm:spPr/>
    </dgm:pt>
    <dgm:pt modelId="{80310759-B905-4F3F-B83E-50161F6D9B1E}" type="pres">
      <dgm:prSet presAssocID="{426A15DE-2499-4412-A093-9A885E4909D9}" presName="composite" presStyleCnt="0"/>
      <dgm:spPr/>
    </dgm:pt>
    <dgm:pt modelId="{BE707BEE-A405-409F-B3A6-59097FCADE7A}" type="pres">
      <dgm:prSet presAssocID="{426A15DE-2499-4412-A093-9A885E4909D9}" presName="bentUpArrow1" presStyleLbl="alignImgPlace1" presStyleIdx="1" presStyleCnt="3" custScaleX="194873"/>
      <dgm:spPr/>
    </dgm:pt>
    <dgm:pt modelId="{56B8FF91-A755-4FA2-9E62-91986A2DDC05}" type="pres">
      <dgm:prSet presAssocID="{426A15DE-2499-4412-A093-9A885E4909D9}" presName="ParentText" presStyleLbl="node1" presStyleIdx="1" presStyleCnt="4" custScaleX="215767">
        <dgm:presLayoutVars>
          <dgm:chMax val="1"/>
          <dgm:chPref val="1"/>
          <dgm:bulletEnabled val="1"/>
        </dgm:presLayoutVars>
      </dgm:prSet>
      <dgm:spPr/>
    </dgm:pt>
    <dgm:pt modelId="{78FAA3AF-34B5-45F7-B705-341752506F07}" type="pres">
      <dgm:prSet presAssocID="{426A15DE-2499-4412-A093-9A885E4909D9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C847A74-BF4F-4C81-B0C2-B400A58F665E}" type="pres">
      <dgm:prSet presAssocID="{79EA7302-C1B5-4B7E-AA00-CA71F3F3A99F}" presName="sibTrans" presStyleCnt="0"/>
      <dgm:spPr/>
    </dgm:pt>
    <dgm:pt modelId="{77C71C7C-136C-48F1-8BCB-A9292B1B95B3}" type="pres">
      <dgm:prSet presAssocID="{7084A213-D5B8-4D8E-A542-01071BA8CAA8}" presName="composite" presStyleCnt="0"/>
      <dgm:spPr/>
    </dgm:pt>
    <dgm:pt modelId="{BD27F5BD-007E-4150-B52B-5CE954728815}" type="pres">
      <dgm:prSet presAssocID="{7084A213-D5B8-4D8E-A542-01071BA8CAA8}" presName="bentUpArrow1" presStyleLbl="alignImgPlace1" presStyleIdx="2" presStyleCnt="3" custScaleX="194873"/>
      <dgm:spPr/>
    </dgm:pt>
    <dgm:pt modelId="{4084C4E5-04E7-400F-8DE3-151464D6D7FD}" type="pres">
      <dgm:prSet presAssocID="{7084A213-D5B8-4D8E-A542-01071BA8CAA8}" presName="ParentText" presStyleLbl="node1" presStyleIdx="2" presStyleCnt="4" custScaleX="215767">
        <dgm:presLayoutVars>
          <dgm:chMax val="1"/>
          <dgm:chPref val="1"/>
          <dgm:bulletEnabled val="1"/>
        </dgm:presLayoutVars>
      </dgm:prSet>
      <dgm:spPr/>
    </dgm:pt>
    <dgm:pt modelId="{9DF687B4-BC8C-4F11-BC72-7D5536515422}" type="pres">
      <dgm:prSet presAssocID="{7084A213-D5B8-4D8E-A542-01071BA8CAA8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D5E4FEED-086A-4B05-ADA9-35B09C9A5914}" type="pres">
      <dgm:prSet presAssocID="{941C1694-BEB4-4842-A284-A044424237A8}" presName="sibTrans" presStyleCnt="0"/>
      <dgm:spPr/>
    </dgm:pt>
    <dgm:pt modelId="{D93A2463-4A88-4555-BBD1-7D1B4F2ABB9D}" type="pres">
      <dgm:prSet presAssocID="{B1E909FE-A1D0-446D-BB71-31F55E5F7871}" presName="composite" presStyleCnt="0"/>
      <dgm:spPr/>
    </dgm:pt>
    <dgm:pt modelId="{9A81A4CB-48F6-4927-806A-0DD78E54DE88}" type="pres">
      <dgm:prSet presAssocID="{B1E909FE-A1D0-446D-BB71-31F55E5F7871}" presName="ParentText" presStyleLbl="node1" presStyleIdx="3" presStyleCnt="4" custScaleX="215767">
        <dgm:presLayoutVars>
          <dgm:chMax val="1"/>
          <dgm:chPref val="1"/>
          <dgm:bulletEnabled val="1"/>
        </dgm:presLayoutVars>
      </dgm:prSet>
      <dgm:spPr/>
    </dgm:pt>
  </dgm:ptLst>
  <dgm:cxnLst>
    <dgm:cxn modelId="{213AC80C-A1F1-4570-A5ED-F81BDE84246E}" type="presOf" srcId="{426A15DE-2499-4412-A093-9A885E4909D9}" destId="{56B8FF91-A755-4FA2-9E62-91986A2DDC05}" srcOrd="0" destOrd="0" presId="urn:microsoft.com/office/officeart/2005/8/layout/StepDownProcess"/>
    <dgm:cxn modelId="{FD899924-16D8-4F7B-A699-6017BB85A5BB}" type="presOf" srcId="{B1E909FE-A1D0-446D-BB71-31F55E5F7871}" destId="{9A81A4CB-48F6-4927-806A-0DD78E54DE88}" srcOrd="0" destOrd="0" presId="urn:microsoft.com/office/officeart/2005/8/layout/StepDownProcess"/>
    <dgm:cxn modelId="{4E1AD928-ADCC-46CA-91B7-44F24270BE03}" type="presOf" srcId="{7084A213-D5B8-4D8E-A542-01071BA8CAA8}" destId="{4084C4E5-04E7-400F-8DE3-151464D6D7FD}" srcOrd="0" destOrd="0" presId="urn:microsoft.com/office/officeart/2005/8/layout/StepDownProcess"/>
    <dgm:cxn modelId="{CC398841-1984-4F06-B5D6-0F3CD5EFCEAE}" srcId="{8C505253-E29E-4E15-8A33-DC610CB89910}" destId="{B1E909FE-A1D0-446D-BB71-31F55E5F7871}" srcOrd="3" destOrd="0" parTransId="{0720FC51-A62B-4B7A-8D0E-1A836081B7AE}" sibTransId="{0006B08F-1E37-4CFE-AFAA-E1A4E8D3248F}"/>
    <dgm:cxn modelId="{0647C1A1-3BB9-48A2-9276-48348D265AFB}" type="presOf" srcId="{8C505253-E29E-4E15-8A33-DC610CB89910}" destId="{01E9A9EA-6990-45AD-98BA-8D75C1E0340A}" srcOrd="0" destOrd="0" presId="urn:microsoft.com/office/officeart/2005/8/layout/StepDownProcess"/>
    <dgm:cxn modelId="{F60849E0-3618-4C6D-9772-9E77C82FE07F}" srcId="{8C505253-E29E-4E15-8A33-DC610CB89910}" destId="{7084A213-D5B8-4D8E-A542-01071BA8CAA8}" srcOrd="2" destOrd="0" parTransId="{616C7FD6-B7E9-4D5B-8848-8D8EB8DC0ED1}" sibTransId="{941C1694-BEB4-4842-A284-A044424237A8}"/>
    <dgm:cxn modelId="{017349E6-A43C-496D-A1BB-8E40921E28CA}" srcId="{8C505253-E29E-4E15-8A33-DC610CB89910}" destId="{0E42F6A0-153C-4A8B-A9E1-21680DC75EA5}" srcOrd="0" destOrd="0" parTransId="{2E212976-D0F9-419A-A82B-CA8D9CF3E066}" sibTransId="{99A9FEFF-6EB1-4C54-90C5-18DD23094AC1}"/>
    <dgm:cxn modelId="{A9AAC3E9-47F0-4536-A2B3-456E299AF3D9}" type="presOf" srcId="{0E42F6A0-153C-4A8B-A9E1-21680DC75EA5}" destId="{F47BFF70-D75A-48F2-9750-D2E124A8F98A}" srcOrd="0" destOrd="0" presId="urn:microsoft.com/office/officeart/2005/8/layout/StepDownProcess"/>
    <dgm:cxn modelId="{A9FB92F4-FE54-4A42-B9E2-976708ABE506}" srcId="{8C505253-E29E-4E15-8A33-DC610CB89910}" destId="{426A15DE-2499-4412-A093-9A885E4909D9}" srcOrd="1" destOrd="0" parTransId="{EA90BEE0-8428-4F7A-9543-07FC6BFCE018}" sibTransId="{79EA7302-C1B5-4B7E-AA00-CA71F3F3A99F}"/>
    <dgm:cxn modelId="{DB796121-754C-4FB3-A885-3909B59573BD}" type="presParOf" srcId="{01E9A9EA-6990-45AD-98BA-8D75C1E0340A}" destId="{0F9EA7C7-FF7F-4258-8401-561AAA5E901E}" srcOrd="0" destOrd="0" presId="urn:microsoft.com/office/officeart/2005/8/layout/StepDownProcess"/>
    <dgm:cxn modelId="{881C9D2C-BF5F-40DF-BD46-342772C2042D}" type="presParOf" srcId="{0F9EA7C7-FF7F-4258-8401-561AAA5E901E}" destId="{C23945E5-331D-43D5-A389-3E6FE930BA47}" srcOrd="0" destOrd="0" presId="urn:microsoft.com/office/officeart/2005/8/layout/StepDownProcess"/>
    <dgm:cxn modelId="{BBF50B0B-AC0D-4FA2-8BE9-B93A22C0E31C}" type="presParOf" srcId="{0F9EA7C7-FF7F-4258-8401-561AAA5E901E}" destId="{F47BFF70-D75A-48F2-9750-D2E124A8F98A}" srcOrd="1" destOrd="0" presId="urn:microsoft.com/office/officeart/2005/8/layout/StepDownProcess"/>
    <dgm:cxn modelId="{B0C6AA6B-4C8B-4964-96DC-C3EF200F0222}" type="presParOf" srcId="{0F9EA7C7-FF7F-4258-8401-561AAA5E901E}" destId="{3B7F5265-FA56-4983-84A2-E26E9C8071AE}" srcOrd="2" destOrd="0" presId="urn:microsoft.com/office/officeart/2005/8/layout/StepDownProcess"/>
    <dgm:cxn modelId="{638CC532-7F91-4E77-90C5-C8A5B79202CB}" type="presParOf" srcId="{01E9A9EA-6990-45AD-98BA-8D75C1E0340A}" destId="{82EF1036-611D-4FA9-92FB-47358CDB74F5}" srcOrd="1" destOrd="0" presId="urn:microsoft.com/office/officeart/2005/8/layout/StepDownProcess"/>
    <dgm:cxn modelId="{A9006880-4888-4016-9251-36911575DF77}" type="presParOf" srcId="{01E9A9EA-6990-45AD-98BA-8D75C1E0340A}" destId="{80310759-B905-4F3F-B83E-50161F6D9B1E}" srcOrd="2" destOrd="0" presId="urn:microsoft.com/office/officeart/2005/8/layout/StepDownProcess"/>
    <dgm:cxn modelId="{FB11F7E8-50D4-44E6-B440-1F0EEED3015B}" type="presParOf" srcId="{80310759-B905-4F3F-B83E-50161F6D9B1E}" destId="{BE707BEE-A405-409F-B3A6-59097FCADE7A}" srcOrd="0" destOrd="0" presId="urn:microsoft.com/office/officeart/2005/8/layout/StepDownProcess"/>
    <dgm:cxn modelId="{D4E89283-303D-4185-8633-B9DA8037907F}" type="presParOf" srcId="{80310759-B905-4F3F-B83E-50161F6D9B1E}" destId="{56B8FF91-A755-4FA2-9E62-91986A2DDC05}" srcOrd="1" destOrd="0" presId="urn:microsoft.com/office/officeart/2005/8/layout/StepDownProcess"/>
    <dgm:cxn modelId="{0F1F1914-1431-46CE-9E15-56C1CA52D5AC}" type="presParOf" srcId="{80310759-B905-4F3F-B83E-50161F6D9B1E}" destId="{78FAA3AF-34B5-45F7-B705-341752506F07}" srcOrd="2" destOrd="0" presId="urn:microsoft.com/office/officeart/2005/8/layout/StepDownProcess"/>
    <dgm:cxn modelId="{828EAC2B-0EEE-49CD-92C3-D7172BBF585C}" type="presParOf" srcId="{01E9A9EA-6990-45AD-98BA-8D75C1E0340A}" destId="{BC847A74-BF4F-4C81-B0C2-B400A58F665E}" srcOrd="3" destOrd="0" presId="urn:microsoft.com/office/officeart/2005/8/layout/StepDownProcess"/>
    <dgm:cxn modelId="{26335F15-5582-4122-ACE6-2BE610DE19B1}" type="presParOf" srcId="{01E9A9EA-6990-45AD-98BA-8D75C1E0340A}" destId="{77C71C7C-136C-48F1-8BCB-A9292B1B95B3}" srcOrd="4" destOrd="0" presId="urn:microsoft.com/office/officeart/2005/8/layout/StepDownProcess"/>
    <dgm:cxn modelId="{939AF27C-C39C-481C-A424-D54896A7CB3D}" type="presParOf" srcId="{77C71C7C-136C-48F1-8BCB-A9292B1B95B3}" destId="{BD27F5BD-007E-4150-B52B-5CE954728815}" srcOrd="0" destOrd="0" presId="urn:microsoft.com/office/officeart/2005/8/layout/StepDownProcess"/>
    <dgm:cxn modelId="{41631545-6A82-46E4-AFFB-9418085A2F9F}" type="presParOf" srcId="{77C71C7C-136C-48F1-8BCB-A9292B1B95B3}" destId="{4084C4E5-04E7-400F-8DE3-151464D6D7FD}" srcOrd="1" destOrd="0" presId="urn:microsoft.com/office/officeart/2005/8/layout/StepDownProcess"/>
    <dgm:cxn modelId="{1E21C999-059B-4669-AD8D-77E7CBC543E0}" type="presParOf" srcId="{77C71C7C-136C-48F1-8BCB-A9292B1B95B3}" destId="{9DF687B4-BC8C-4F11-BC72-7D5536515422}" srcOrd="2" destOrd="0" presId="urn:microsoft.com/office/officeart/2005/8/layout/StepDownProcess"/>
    <dgm:cxn modelId="{301A833A-7EE0-41B9-B74A-F898F23FCAF7}" type="presParOf" srcId="{01E9A9EA-6990-45AD-98BA-8D75C1E0340A}" destId="{D5E4FEED-086A-4B05-ADA9-35B09C9A5914}" srcOrd="5" destOrd="0" presId="urn:microsoft.com/office/officeart/2005/8/layout/StepDownProcess"/>
    <dgm:cxn modelId="{7212805A-5E28-49A4-B549-294999230417}" type="presParOf" srcId="{01E9A9EA-6990-45AD-98BA-8D75C1E0340A}" destId="{D93A2463-4A88-4555-BBD1-7D1B4F2ABB9D}" srcOrd="6" destOrd="0" presId="urn:microsoft.com/office/officeart/2005/8/layout/StepDownProcess"/>
    <dgm:cxn modelId="{6CD97E6B-96A4-41F0-AFBD-CC3D89BDAF52}" type="presParOf" srcId="{D93A2463-4A88-4555-BBD1-7D1B4F2ABB9D}" destId="{9A81A4CB-48F6-4927-806A-0DD78E54DE8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69CD28-D990-4FC9-BA3F-738F859B6713}" type="doc">
      <dgm:prSet loTypeId="urn:microsoft.com/office/officeart/2005/8/layout/chevron1" loCatId="process" qsTypeId="urn:microsoft.com/office/officeart/2005/8/quickstyle/3d2" qsCatId="3D" csTypeId="urn:microsoft.com/office/officeart/2005/8/colors/colorful1#1" csCatId="colorful" phldr="1"/>
      <dgm:spPr/>
    </dgm:pt>
    <dgm:pt modelId="{C931D218-980C-4D3B-B516-92231A2653A9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Arial Narrow" pitchFamily="34" charset="0"/>
            </a:rPr>
            <a:t>77 </a:t>
          </a:r>
          <a:r>
            <a:rPr lang="en-US" sz="1400" b="1" dirty="0" err="1">
              <a:solidFill>
                <a:schemeClr val="tx1"/>
              </a:solidFill>
              <a:latin typeface="Arial Narrow" pitchFamily="34" charset="0"/>
            </a:rPr>
            <a:t>Jenis</a:t>
          </a:r>
          <a:r>
            <a:rPr lang="en-US" sz="1400" b="1" dirty="0">
              <a:solidFill>
                <a:schemeClr val="tx1"/>
              </a:solidFill>
              <a:latin typeface="Arial Narrow" pitchFamily="34" charset="0"/>
            </a:rPr>
            <a:t> </a:t>
          </a:r>
          <a:r>
            <a:rPr lang="en-US" sz="1400" b="1" dirty="0" err="1">
              <a:solidFill>
                <a:schemeClr val="tx1"/>
              </a:solidFill>
              <a:latin typeface="Arial Narrow" pitchFamily="34" charset="0"/>
            </a:rPr>
            <a:t>Sumber</a:t>
          </a:r>
          <a:r>
            <a:rPr lang="en-US" sz="1400" b="1" dirty="0">
              <a:solidFill>
                <a:schemeClr val="tx1"/>
              </a:solidFill>
              <a:latin typeface="Arial Narrow" pitchFamily="34" charset="0"/>
            </a:rPr>
            <a:t> </a:t>
          </a:r>
          <a:r>
            <a:rPr lang="en-US" sz="1400" b="1" dirty="0" err="1">
              <a:solidFill>
                <a:schemeClr val="tx1"/>
              </a:solidFill>
              <a:latin typeface="Arial Narrow" pitchFamily="34" charset="0"/>
            </a:rPr>
            <a:t>Karbohidrat</a:t>
          </a:r>
          <a:endParaRPr lang="en-US" sz="14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4D125AD5-9373-4BC6-B245-01B19814111A}" type="parTrans" cxnId="{B5ACB3D4-9889-44AE-8096-66F53BDD41B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15199EB-8961-4496-9EDC-6B3E38E29C21}" type="sibTrans" cxnId="{B5ACB3D4-9889-44AE-8096-66F53BDD41B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592052F-6A4B-41E4-AD9F-F63AD8F11539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Arial Narrow" pitchFamily="34" charset="0"/>
            </a:rPr>
            <a:t>228 </a:t>
          </a:r>
          <a:r>
            <a:rPr lang="en-US" sz="1400" b="1" dirty="0" err="1">
              <a:solidFill>
                <a:schemeClr val="tx1"/>
              </a:solidFill>
              <a:latin typeface="Arial Narrow" pitchFamily="34" charset="0"/>
            </a:rPr>
            <a:t>Jenis</a:t>
          </a:r>
          <a:r>
            <a:rPr lang="en-US" sz="1400" b="1" dirty="0">
              <a:solidFill>
                <a:schemeClr val="tx1"/>
              </a:solidFill>
              <a:latin typeface="Arial Narrow" pitchFamily="34" charset="0"/>
            </a:rPr>
            <a:t> </a:t>
          </a:r>
          <a:r>
            <a:rPr lang="en-US" sz="1400" b="1" dirty="0" err="1">
              <a:solidFill>
                <a:schemeClr val="tx1"/>
              </a:solidFill>
              <a:latin typeface="Arial Narrow" pitchFamily="34" charset="0"/>
            </a:rPr>
            <a:t>Sayuran</a:t>
          </a:r>
          <a:endParaRPr lang="en-US" sz="14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DACA3E46-410A-499C-B2CE-E3361F09DB00}" type="parTrans" cxnId="{270C50C2-FD46-42C6-A7FF-E50C66C562B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95BB8F-983C-4CD0-9A90-F39D1C99B644}" type="sibTrans" cxnId="{270C50C2-FD46-42C6-A7FF-E50C66C562B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B35FA95-071C-45DC-A683-B01BCF7E6428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Arial Narrow" pitchFamily="34" charset="0"/>
            </a:rPr>
            <a:t>389 </a:t>
          </a:r>
          <a:r>
            <a:rPr lang="en-US" sz="1400" b="1" dirty="0" err="1">
              <a:solidFill>
                <a:schemeClr val="tx1"/>
              </a:solidFill>
              <a:latin typeface="Arial Narrow" pitchFamily="34" charset="0"/>
            </a:rPr>
            <a:t>Jenis</a:t>
          </a:r>
          <a:r>
            <a:rPr lang="en-US" sz="1400" b="1" dirty="0">
              <a:solidFill>
                <a:schemeClr val="tx1"/>
              </a:solidFill>
              <a:latin typeface="Arial Narrow" pitchFamily="34" charset="0"/>
            </a:rPr>
            <a:t> </a:t>
          </a:r>
          <a:r>
            <a:rPr lang="en-US" sz="1400" b="1" dirty="0" err="1">
              <a:solidFill>
                <a:schemeClr val="tx1"/>
              </a:solidFill>
              <a:latin typeface="Arial Narrow" pitchFamily="34" charset="0"/>
            </a:rPr>
            <a:t>Buah</a:t>
          </a:r>
          <a:endParaRPr lang="en-US" sz="14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9A66476C-C244-4601-84F8-E3636E69CA3A}" type="parTrans" cxnId="{F9AA3CC9-EBCF-409B-A39B-11B9741D5F3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A52446B-EEF1-4691-AC1B-F8511AA9A7F9}" type="sibTrans" cxnId="{F9AA3CC9-EBCF-409B-A39B-11B9741D5F3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14B1FD0-3DE4-4114-8080-3BC7E0AB6FC4}">
      <dgm:prSet phldrT="[Text]" custT="1"/>
      <dgm:spPr>
        <a:solidFill>
          <a:srgbClr val="DFC6FA"/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Arial Narrow" pitchFamily="34" charset="0"/>
            </a:rPr>
            <a:t>26 </a:t>
          </a:r>
          <a:r>
            <a:rPr lang="en-US" sz="1400" b="1" dirty="0" err="1">
              <a:solidFill>
                <a:schemeClr val="tx1"/>
              </a:solidFill>
              <a:latin typeface="Arial Narrow" pitchFamily="34" charset="0"/>
            </a:rPr>
            <a:t>Jenis</a:t>
          </a:r>
          <a:r>
            <a:rPr lang="en-US" sz="1400" b="1" dirty="0">
              <a:solidFill>
                <a:schemeClr val="tx1"/>
              </a:solidFill>
              <a:latin typeface="Arial Narrow" pitchFamily="34" charset="0"/>
            </a:rPr>
            <a:t> </a:t>
          </a:r>
          <a:r>
            <a:rPr lang="en-US" sz="1400" b="1" dirty="0" err="1">
              <a:solidFill>
                <a:schemeClr val="tx1"/>
              </a:solidFill>
              <a:latin typeface="Arial Narrow" pitchFamily="34" charset="0"/>
            </a:rPr>
            <a:t>Kacang</a:t>
          </a:r>
          <a:endParaRPr lang="en-US" sz="14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3806AC38-9B94-4570-9933-96A96A96040F}" type="parTrans" cxnId="{4B55DE91-6147-444C-A771-F2A3CCB2E94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5497832-4612-4028-A8D6-5EDF9DE16CA6}" type="sibTrans" cxnId="{4B55DE91-6147-444C-A771-F2A3CCB2E94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27C15F4-6904-4247-B8DD-0B2C4F9B77D6}" type="pres">
      <dgm:prSet presAssocID="{FC69CD28-D990-4FC9-BA3F-738F859B6713}" presName="Name0" presStyleCnt="0">
        <dgm:presLayoutVars>
          <dgm:dir/>
          <dgm:animLvl val="lvl"/>
          <dgm:resizeHandles val="exact"/>
        </dgm:presLayoutVars>
      </dgm:prSet>
      <dgm:spPr/>
    </dgm:pt>
    <dgm:pt modelId="{17133840-9711-4BEE-AA43-481304F2AAA8}" type="pres">
      <dgm:prSet presAssocID="{C931D218-980C-4D3B-B516-92231A2653A9}" presName="parTxOnly" presStyleLbl="node1" presStyleIdx="0" presStyleCnt="4" custScaleX="137087" custLinFactNeighborX="-47289">
        <dgm:presLayoutVars>
          <dgm:chMax val="0"/>
          <dgm:chPref val="0"/>
          <dgm:bulletEnabled val="1"/>
        </dgm:presLayoutVars>
      </dgm:prSet>
      <dgm:spPr/>
    </dgm:pt>
    <dgm:pt modelId="{B38F6038-5F8F-4871-A5AC-B0BFC0C3E4FB}" type="pres">
      <dgm:prSet presAssocID="{415199EB-8961-4496-9EDC-6B3E38E29C21}" presName="parTxOnlySpace" presStyleCnt="0"/>
      <dgm:spPr/>
    </dgm:pt>
    <dgm:pt modelId="{9225BF4E-5763-4099-A204-651E78B449FF}" type="pres">
      <dgm:prSet presAssocID="{9592052F-6A4B-41E4-AD9F-F63AD8F1153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8D55E43-7771-45AF-81B4-1489084F1FC9}" type="pres">
      <dgm:prSet presAssocID="{1995BB8F-983C-4CD0-9A90-F39D1C99B644}" presName="parTxOnlySpace" presStyleCnt="0"/>
      <dgm:spPr/>
    </dgm:pt>
    <dgm:pt modelId="{6B10379E-294F-4B9D-B100-02F0C375FE0E}" type="pres">
      <dgm:prSet presAssocID="{6B35FA95-071C-45DC-A683-B01BCF7E642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550A897-1A7E-4775-8856-1D4226A7C7B2}" type="pres">
      <dgm:prSet presAssocID="{7A52446B-EEF1-4691-AC1B-F8511AA9A7F9}" presName="parTxOnlySpace" presStyleCnt="0"/>
      <dgm:spPr/>
    </dgm:pt>
    <dgm:pt modelId="{5790C1CB-D97D-41B3-B894-893FEB7B65B5}" type="pres">
      <dgm:prSet presAssocID="{D14B1FD0-3DE4-4114-8080-3BC7E0AB6FC4}" presName="parTxOnly" presStyleLbl="node1" presStyleIdx="3" presStyleCnt="4" custScaleX="83926">
        <dgm:presLayoutVars>
          <dgm:chMax val="0"/>
          <dgm:chPref val="0"/>
          <dgm:bulletEnabled val="1"/>
        </dgm:presLayoutVars>
      </dgm:prSet>
      <dgm:spPr/>
    </dgm:pt>
  </dgm:ptLst>
  <dgm:cxnLst>
    <dgm:cxn modelId="{3CDC231E-6477-43BA-ADEA-525DEB5A24D4}" type="presOf" srcId="{9592052F-6A4B-41E4-AD9F-F63AD8F11539}" destId="{9225BF4E-5763-4099-A204-651E78B449FF}" srcOrd="0" destOrd="0" presId="urn:microsoft.com/office/officeart/2005/8/layout/chevron1"/>
    <dgm:cxn modelId="{74917D1E-9078-40BA-972F-6E302101BEC4}" type="presOf" srcId="{6B35FA95-071C-45DC-A683-B01BCF7E6428}" destId="{6B10379E-294F-4B9D-B100-02F0C375FE0E}" srcOrd="0" destOrd="0" presId="urn:microsoft.com/office/officeart/2005/8/layout/chevron1"/>
    <dgm:cxn modelId="{039A3634-23D9-457B-B6F9-50DD6A01F717}" type="presOf" srcId="{C931D218-980C-4D3B-B516-92231A2653A9}" destId="{17133840-9711-4BEE-AA43-481304F2AAA8}" srcOrd="0" destOrd="0" presId="urn:microsoft.com/office/officeart/2005/8/layout/chevron1"/>
    <dgm:cxn modelId="{2B11B346-ECE3-4A7D-9F9B-565E31372884}" type="presOf" srcId="{D14B1FD0-3DE4-4114-8080-3BC7E0AB6FC4}" destId="{5790C1CB-D97D-41B3-B894-893FEB7B65B5}" srcOrd="0" destOrd="0" presId="urn:microsoft.com/office/officeart/2005/8/layout/chevron1"/>
    <dgm:cxn modelId="{872DD84F-2CA2-45E5-BB30-0DAA82F18191}" type="presOf" srcId="{FC69CD28-D990-4FC9-BA3F-738F859B6713}" destId="{727C15F4-6904-4247-B8DD-0B2C4F9B77D6}" srcOrd="0" destOrd="0" presId="urn:microsoft.com/office/officeart/2005/8/layout/chevron1"/>
    <dgm:cxn modelId="{4B55DE91-6147-444C-A771-F2A3CCB2E94B}" srcId="{FC69CD28-D990-4FC9-BA3F-738F859B6713}" destId="{D14B1FD0-3DE4-4114-8080-3BC7E0AB6FC4}" srcOrd="3" destOrd="0" parTransId="{3806AC38-9B94-4570-9933-96A96A96040F}" sibTransId="{A5497832-4612-4028-A8D6-5EDF9DE16CA6}"/>
    <dgm:cxn modelId="{270C50C2-FD46-42C6-A7FF-E50C66C562B5}" srcId="{FC69CD28-D990-4FC9-BA3F-738F859B6713}" destId="{9592052F-6A4B-41E4-AD9F-F63AD8F11539}" srcOrd="1" destOrd="0" parTransId="{DACA3E46-410A-499C-B2CE-E3361F09DB00}" sibTransId="{1995BB8F-983C-4CD0-9A90-F39D1C99B644}"/>
    <dgm:cxn modelId="{F9AA3CC9-EBCF-409B-A39B-11B9741D5F30}" srcId="{FC69CD28-D990-4FC9-BA3F-738F859B6713}" destId="{6B35FA95-071C-45DC-A683-B01BCF7E6428}" srcOrd="2" destOrd="0" parTransId="{9A66476C-C244-4601-84F8-E3636E69CA3A}" sibTransId="{7A52446B-EEF1-4691-AC1B-F8511AA9A7F9}"/>
    <dgm:cxn modelId="{B5ACB3D4-9889-44AE-8096-66F53BDD41B4}" srcId="{FC69CD28-D990-4FC9-BA3F-738F859B6713}" destId="{C931D218-980C-4D3B-B516-92231A2653A9}" srcOrd="0" destOrd="0" parTransId="{4D125AD5-9373-4BC6-B245-01B19814111A}" sibTransId="{415199EB-8961-4496-9EDC-6B3E38E29C21}"/>
    <dgm:cxn modelId="{DBFF3D82-ACC1-4684-8367-14A761ACA714}" type="presParOf" srcId="{727C15F4-6904-4247-B8DD-0B2C4F9B77D6}" destId="{17133840-9711-4BEE-AA43-481304F2AAA8}" srcOrd="0" destOrd="0" presId="urn:microsoft.com/office/officeart/2005/8/layout/chevron1"/>
    <dgm:cxn modelId="{CBA826A1-C937-459C-8050-412F0FD707C4}" type="presParOf" srcId="{727C15F4-6904-4247-B8DD-0B2C4F9B77D6}" destId="{B38F6038-5F8F-4871-A5AC-B0BFC0C3E4FB}" srcOrd="1" destOrd="0" presId="urn:microsoft.com/office/officeart/2005/8/layout/chevron1"/>
    <dgm:cxn modelId="{2EFCED72-DCB3-4636-AA72-F23D44AE9734}" type="presParOf" srcId="{727C15F4-6904-4247-B8DD-0B2C4F9B77D6}" destId="{9225BF4E-5763-4099-A204-651E78B449FF}" srcOrd="2" destOrd="0" presId="urn:microsoft.com/office/officeart/2005/8/layout/chevron1"/>
    <dgm:cxn modelId="{72DE8437-F1A3-4338-B21F-AE80B058BB2D}" type="presParOf" srcId="{727C15F4-6904-4247-B8DD-0B2C4F9B77D6}" destId="{58D55E43-7771-45AF-81B4-1489084F1FC9}" srcOrd="3" destOrd="0" presId="urn:microsoft.com/office/officeart/2005/8/layout/chevron1"/>
    <dgm:cxn modelId="{CA32BFF9-786A-4B96-8283-3A751C1C6146}" type="presParOf" srcId="{727C15F4-6904-4247-B8DD-0B2C4F9B77D6}" destId="{6B10379E-294F-4B9D-B100-02F0C375FE0E}" srcOrd="4" destOrd="0" presId="urn:microsoft.com/office/officeart/2005/8/layout/chevron1"/>
    <dgm:cxn modelId="{3AACF6F4-C583-4F12-8E1F-D78B433375EF}" type="presParOf" srcId="{727C15F4-6904-4247-B8DD-0B2C4F9B77D6}" destId="{B550A897-1A7E-4775-8856-1D4226A7C7B2}" srcOrd="5" destOrd="0" presId="urn:microsoft.com/office/officeart/2005/8/layout/chevron1"/>
    <dgm:cxn modelId="{3251B85C-9216-4D5C-922B-0D67FC991CC5}" type="presParOf" srcId="{727C15F4-6904-4247-B8DD-0B2C4F9B77D6}" destId="{5790C1CB-D97D-41B3-B894-893FEB7B65B5}" srcOrd="6" destOrd="0" presId="urn:microsoft.com/office/officeart/2005/8/layout/chevron1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640CB0-53A9-489A-B594-28DFCB0F78E5}" type="doc">
      <dgm:prSet loTypeId="urn:microsoft.com/office/officeart/2005/8/layout/chart3" loCatId="cycle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022BDE1-49FD-40C8-86AA-EF93DB1CD1F4}">
      <dgm:prSet phldrT="[Text]" custT="1"/>
      <dgm:spPr/>
      <dgm:t>
        <a:bodyPr/>
        <a:lstStyle/>
        <a:p>
          <a:r>
            <a:rPr lang="en-US" sz="1600" b="1"/>
            <a:t>Makan Siang &amp; snack sore </a:t>
          </a:r>
        </a:p>
        <a:p>
          <a:r>
            <a:rPr lang="en-US" sz="1600" b="1"/>
            <a:t>(40%)</a:t>
          </a:r>
          <a:endParaRPr lang="en-US" sz="1600" b="1" dirty="0"/>
        </a:p>
      </dgm:t>
    </dgm:pt>
    <dgm:pt modelId="{1E36B5CB-3B70-4B2D-B731-FEDA11849EBE}" type="parTrans" cxnId="{2593D20A-5696-4E05-8025-D67148C8B6D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497CED7-4CBA-456B-A947-FFAB570B3B4E}" type="sibTrans" cxnId="{2593D20A-5696-4E05-8025-D67148C8B6D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9023753-E625-4E58-9E90-B49F503D4FF6}">
      <dgm:prSet phldrT="[Text]" custT="1"/>
      <dgm:spPr/>
      <dgm:t>
        <a:bodyPr/>
        <a:lstStyle/>
        <a:p>
          <a:r>
            <a:rPr lang="en-US" sz="1600" b="1" dirty="0" err="1"/>
            <a:t>Makan</a:t>
          </a:r>
          <a:r>
            <a:rPr lang="en-US" sz="1600" b="1" dirty="0"/>
            <a:t> &amp; snack </a:t>
          </a:r>
          <a:r>
            <a:rPr lang="en-US" sz="1600" b="1" dirty="0" err="1"/>
            <a:t>Pagi</a:t>
          </a:r>
          <a:r>
            <a:rPr lang="en-US" sz="1600" b="1" dirty="0"/>
            <a:t> </a:t>
          </a:r>
        </a:p>
        <a:p>
          <a:r>
            <a:rPr lang="en-US" sz="1600" b="1" dirty="0"/>
            <a:t>(35%) </a:t>
          </a:r>
        </a:p>
      </dgm:t>
    </dgm:pt>
    <dgm:pt modelId="{F7CD97C9-96E1-486A-B674-E3E80768408E}" type="parTrans" cxnId="{010FEE90-D9D5-4611-918B-8ACDDA03F21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A22520D-FCC4-470C-8ACE-D6EAEE9E03D0}" type="sibTrans" cxnId="{010FEE90-D9D5-4611-918B-8ACDDA03F21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B3A2BDD-3F14-4AAA-96CD-BFD7F1EA840D}">
      <dgm:prSet phldrT="[Text]" custT="1"/>
      <dgm:spPr/>
      <dgm:t>
        <a:bodyPr/>
        <a:lstStyle/>
        <a:p>
          <a:r>
            <a:rPr lang="en-US" sz="1800" b="1"/>
            <a:t>Makan Malam </a:t>
          </a:r>
        </a:p>
        <a:p>
          <a:r>
            <a:rPr lang="en-US" sz="1800" b="1"/>
            <a:t>(25%)</a:t>
          </a:r>
          <a:endParaRPr lang="en-US" sz="1800" b="1" dirty="0"/>
        </a:p>
      </dgm:t>
    </dgm:pt>
    <dgm:pt modelId="{EAD5A166-BD8C-4E08-94D8-AC7C00B1C62A}" type="parTrans" cxnId="{772C9FEC-B959-4624-9C54-CC0BBD8CEF4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AF339C1-2D88-4708-BC1E-42951F038DB0}" type="sibTrans" cxnId="{772C9FEC-B959-4624-9C54-CC0BBD8CEF4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5AC1AA1-277F-47E2-9234-875CE147FFF9}" type="pres">
      <dgm:prSet presAssocID="{B1640CB0-53A9-489A-B594-28DFCB0F78E5}" presName="compositeShape" presStyleCnt="0">
        <dgm:presLayoutVars>
          <dgm:chMax val="7"/>
          <dgm:dir/>
          <dgm:resizeHandles val="exact"/>
        </dgm:presLayoutVars>
      </dgm:prSet>
      <dgm:spPr/>
    </dgm:pt>
    <dgm:pt modelId="{CF9C89CC-B970-419E-8777-85A6C2CFC396}" type="pres">
      <dgm:prSet presAssocID="{B1640CB0-53A9-489A-B594-28DFCB0F78E5}" presName="wedge1" presStyleLbl="node1" presStyleIdx="0" presStyleCnt="3" custLinFactNeighborX="-2647" custLinFactNeighborY="3239"/>
      <dgm:spPr/>
    </dgm:pt>
    <dgm:pt modelId="{20F3DA3D-2594-4A7E-A8C9-C2556A777A52}" type="pres">
      <dgm:prSet presAssocID="{B1640CB0-53A9-489A-B594-28DFCB0F78E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DBFB711-CC56-43FA-90C7-38B99002937F}" type="pres">
      <dgm:prSet presAssocID="{B1640CB0-53A9-489A-B594-28DFCB0F78E5}" presName="wedge2" presStyleLbl="node1" presStyleIdx="1" presStyleCnt="3" custLinFactNeighborX="1000" custLinFactNeighborY="2607"/>
      <dgm:spPr/>
    </dgm:pt>
    <dgm:pt modelId="{36047D63-16D3-4C80-91C2-8B275D849FB3}" type="pres">
      <dgm:prSet presAssocID="{B1640CB0-53A9-489A-B594-28DFCB0F78E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B8F9E64-18B2-4D50-BB42-147EFD6B77BF}" type="pres">
      <dgm:prSet presAssocID="{B1640CB0-53A9-489A-B594-28DFCB0F78E5}" presName="wedge3" presStyleLbl="node1" presStyleIdx="2" presStyleCnt="3"/>
      <dgm:spPr/>
    </dgm:pt>
    <dgm:pt modelId="{88F660CB-2AB3-4990-B3C7-1AF890A9B666}" type="pres">
      <dgm:prSet presAssocID="{B1640CB0-53A9-489A-B594-28DFCB0F78E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593D20A-5696-4E05-8025-D67148C8B6DF}" srcId="{B1640CB0-53A9-489A-B594-28DFCB0F78E5}" destId="{7022BDE1-49FD-40C8-86AA-EF93DB1CD1F4}" srcOrd="0" destOrd="0" parTransId="{1E36B5CB-3B70-4B2D-B731-FEDA11849EBE}" sibTransId="{0497CED7-4CBA-456B-A947-FFAB570B3B4E}"/>
    <dgm:cxn modelId="{8D5E1B11-203F-4E19-97D0-B5678A543846}" type="presOf" srcId="{99023753-E625-4E58-9E90-B49F503D4FF6}" destId="{88F660CB-2AB3-4990-B3C7-1AF890A9B666}" srcOrd="1" destOrd="0" presId="urn:microsoft.com/office/officeart/2005/8/layout/chart3"/>
    <dgm:cxn modelId="{F212AA24-2FD2-43F6-9D93-FB40FE70FA73}" type="presOf" srcId="{0B3A2BDD-3F14-4AAA-96CD-BFD7F1EA840D}" destId="{1DBFB711-CC56-43FA-90C7-38B99002937F}" srcOrd="0" destOrd="0" presId="urn:microsoft.com/office/officeart/2005/8/layout/chart3"/>
    <dgm:cxn modelId="{95499C6C-557D-418F-9039-C07F26D328E1}" type="presOf" srcId="{7022BDE1-49FD-40C8-86AA-EF93DB1CD1F4}" destId="{CF9C89CC-B970-419E-8777-85A6C2CFC396}" srcOrd="0" destOrd="0" presId="urn:microsoft.com/office/officeart/2005/8/layout/chart3"/>
    <dgm:cxn modelId="{39BD7F87-15F1-4D7B-A96D-0E1435EFFC1C}" type="presOf" srcId="{0B3A2BDD-3F14-4AAA-96CD-BFD7F1EA840D}" destId="{36047D63-16D3-4C80-91C2-8B275D849FB3}" srcOrd="1" destOrd="0" presId="urn:microsoft.com/office/officeart/2005/8/layout/chart3"/>
    <dgm:cxn modelId="{010FEE90-D9D5-4611-918B-8ACDDA03F218}" srcId="{B1640CB0-53A9-489A-B594-28DFCB0F78E5}" destId="{99023753-E625-4E58-9E90-B49F503D4FF6}" srcOrd="2" destOrd="0" parTransId="{F7CD97C9-96E1-486A-B674-E3E80768408E}" sibTransId="{8A22520D-FCC4-470C-8ACE-D6EAEE9E03D0}"/>
    <dgm:cxn modelId="{7014D8AA-4A89-46A8-B234-5B772A6194AD}" type="presOf" srcId="{B1640CB0-53A9-489A-B594-28DFCB0F78E5}" destId="{B5AC1AA1-277F-47E2-9234-875CE147FFF9}" srcOrd="0" destOrd="0" presId="urn:microsoft.com/office/officeart/2005/8/layout/chart3"/>
    <dgm:cxn modelId="{6826F0BA-48A1-484D-898E-E7EF25C9E85E}" type="presOf" srcId="{7022BDE1-49FD-40C8-86AA-EF93DB1CD1F4}" destId="{20F3DA3D-2594-4A7E-A8C9-C2556A777A52}" srcOrd="1" destOrd="0" presId="urn:microsoft.com/office/officeart/2005/8/layout/chart3"/>
    <dgm:cxn modelId="{F3BA56C6-8F50-4F57-9394-252462BF408E}" type="presOf" srcId="{99023753-E625-4E58-9E90-B49F503D4FF6}" destId="{BB8F9E64-18B2-4D50-BB42-147EFD6B77BF}" srcOrd="0" destOrd="0" presId="urn:microsoft.com/office/officeart/2005/8/layout/chart3"/>
    <dgm:cxn modelId="{772C9FEC-B959-4624-9C54-CC0BBD8CEF45}" srcId="{B1640CB0-53A9-489A-B594-28DFCB0F78E5}" destId="{0B3A2BDD-3F14-4AAA-96CD-BFD7F1EA840D}" srcOrd="1" destOrd="0" parTransId="{EAD5A166-BD8C-4E08-94D8-AC7C00B1C62A}" sibTransId="{5AF339C1-2D88-4708-BC1E-42951F038DB0}"/>
    <dgm:cxn modelId="{59D3206E-5D34-45EC-9AE4-C452C5BE5C36}" type="presParOf" srcId="{B5AC1AA1-277F-47E2-9234-875CE147FFF9}" destId="{CF9C89CC-B970-419E-8777-85A6C2CFC396}" srcOrd="0" destOrd="0" presId="urn:microsoft.com/office/officeart/2005/8/layout/chart3"/>
    <dgm:cxn modelId="{13DE504C-14C3-4E87-887E-D229FE7B9F6A}" type="presParOf" srcId="{B5AC1AA1-277F-47E2-9234-875CE147FFF9}" destId="{20F3DA3D-2594-4A7E-A8C9-C2556A777A52}" srcOrd="1" destOrd="0" presId="urn:microsoft.com/office/officeart/2005/8/layout/chart3"/>
    <dgm:cxn modelId="{D91540F4-F382-490A-94E3-1F8A495ECD3A}" type="presParOf" srcId="{B5AC1AA1-277F-47E2-9234-875CE147FFF9}" destId="{1DBFB711-CC56-43FA-90C7-38B99002937F}" srcOrd="2" destOrd="0" presId="urn:microsoft.com/office/officeart/2005/8/layout/chart3"/>
    <dgm:cxn modelId="{9457DA0E-E7B4-47D4-9EF4-6C1F14909EB9}" type="presParOf" srcId="{B5AC1AA1-277F-47E2-9234-875CE147FFF9}" destId="{36047D63-16D3-4C80-91C2-8B275D849FB3}" srcOrd="3" destOrd="0" presId="urn:microsoft.com/office/officeart/2005/8/layout/chart3"/>
    <dgm:cxn modelId="{04439635-9576-4B37-AA49-D0001B94CFA3}" type="presParOf" srcId="{B5AC1AA1-277F-47E2-9234-875CE147FFF9}" destId="{BB8F9E64-18B2-4D50-BB42-147EFD6B77BF}" srcOrd="4" destOrd="0" presId="urn:microsoft.com/office/officeart/2005/8/layout/chart3"/>
    <dgm:cxn modelId="{994AD58B-7115-4E3A-8202-3FCB3A538BA3}" type="presParOf" srcId="{B5AC1AA1-277F-47E2-9234-875CE147FFF9}" destId="{88F660CB-2AB3-4990-B3C7-1AF890A9B666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945E5-331D-43D5-A389-3E6FE930BA47}">
      <dsp:nvSpPr>
        <dsp:cNvPr id="0" name=""/>
        <dsp:cNvSpPr/>
      </dsp:nvSpPr>
      <dsp:spPr>
        <a:xfrm rot="5400000">
          <a:off x="1170854" y="817549"/>
          <a:ext cx="940867" cy="208737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7BFF70-D75A-48F2-9750-D2E124A8F98A}">
      <dsp:nvSpPr>
        <dsp:cNvPr id="0" name=""/>
        <dsp:cNvSpPr/>
      </dsp:nvSpPr>
      <dsp:spPr>
        <a:xfrm>
          <a:off x="4783" y="282692"/>
          <a:ext cx="3417462" cy="110865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1" kern="1200"/>
            <a:t>Tuhan menciptakan berbagai jenis tanaman dan hewan</a:t>
          </a:r>
          <a:endParaRPr lang="id-ID" sz="2000" b="1" kern="1200" dirty="0"/>
        </a:p>
      </dsp:txBody>
      <dsp:txXfrm>
        <a:off x="58913" y="336822"/>
        <a:ext cx="3309202" cy="1000395"/>
      </dsp:txXfrm>
    </dsp:sp>
    <dsp:sp modelId="{3B7F5265-FA56-4983-84A2-E26E9C8071AE}">
      <dsp:nvSpPr>
        <dsp:cNvPr id="0" name=""/>
        <dsp:cNvSpPr/>
      </dsp:nvSpPr>
      <dsp:spPr>
        <a:xfrm>
          <a:off x="2505448" y="388428"/>
          <a:ext cx="1151953" cy="896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707BEE-A405-409F-B3A6-59097FCADE7A}">
      <dsp:nvSpPr>
        <dsp:cNvPr id="0" name=""/>
        <dsp:cNvSpPr/>
      </dsp:nvSpPr>
      <dsp:spPr>
        <a:xfrm rot="5400000">
          <a:off x="2924110" y="2062935"/>
          <a:ext cx="940867" cy="208737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5387423"/>
            <a:satOff val="23188"/>
            <a:lumOff val="6269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B8FF91-A755-4FA2-9E62-91986A2DDC05}">
      <dsp:nvSpPr>
        <dsp:cNvPr id="0" name=""/>
        <dsp:cNvSpPr/>
      </dsp:nvSpPr>
      <dsp:spPr>
        <a:xfrm>
          <a:off x="1758040" y="1528078"/>
          <a:ext cx="3417462" cy="110865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1" kern="1200"/>
            <a:t>Tidak satupun jenis pangan yang sempurna nilai gizinya</a:t>
          </a:r>
          <a:endParaRPr lang="id-ID" sz="2000" b="1" kern="1200" dirty="0"/>
        </a:p>
      </dsp:txBody>
      <dsp:txXfrm>
        <a:off x="1812170" y="1582208"/>
        <a:ext cx="3309202" cy="1000395"/>
      </dsp:txXfrm>
    </dsp:sp>
    <dsp:sp modelId="{78FAA3AF-34B5-45F7-B705-341752506F07}">
      <dsp:nvSpPr>
        <dsp:cNvPr id="0" name=""/>
        <dsp:cNvSpPr/>
      </dsp:nvSpPr>
      <dsp:spPr>
        <a:xfrm>
          <a:off x="4258705" y="1633814"/>
          <a:ext cx="1151953" cy="896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27F5BD-007E-4150-B52B-5CE954728815}">
      <dsp:nvSpPr>
        <dsp:cNvPr id="0" name=""/>
        <dsp:cNvSpPr/>
      </dsp:nvSpPr>
      <dsp:spPr>
        <a:xfrm rot="5400000">
          <a:off x="4677367" y="3308321"/>
          <a:ext cx="940867" cy="208737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10774846"/>
            <a:satOff val="46375"/>
            <a:lumOff val="12537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84C4E5-04E7-400F-8DE3-151464D6D7FD}">
      <dsp:nvSpPr>
        <dsp:cNvPr id="0" name=""/>
        <dsp:cNvSpPr/>
      </dsp:nvSpPr>
      <dsp:spPr>
        <a:xfrm>
          <a:off x="3511297" y="2773464"/>
          <a:ext cx="3417462" cy="110865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1" kern="1200"/>
            <a:t>Tubuh memerlukan gizi yang seimbang (karbohidrat, protein, vitamin dan mineral)</a:t>
          </a:r>
          <a:endParaRPr lang="id-ID" sz="2000" b="1" kern="1200" dirty="0"/>
        </a:p>
      </dsp:txBody>
      <dsp:txXfrm>
        <a:off x="3565427" y="2827594"/>
        <a:ext cx="3309202" cy="1000395"/>
      </dsp:txXfrm>
    </dsp:sp>
    <dsp:sp modelId="{9DF687B4-BC8C-4F11-BC72-7D5536515422}">
      <dsp:nvSpPr>
        <dsp:cNvPr id="0" name=""/>
        <dsp:cNvSpPr/>
      </dsp:nvSpPr>
      <dsp:spPr>
        <a:xfrm>
          <a:off x="6011961" y="2879200"/>
          <a:ext cx="1151953" cy="896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81A4CB-48F6-4927-806A-0DD78E54DE88}">
      <dsp:nvSpPr>
        <dsp:cNvPr id="0" name=""/>
        <dsp:cNvSpPr/>
      </dsp:nvSpPr>
      <dsp:spPr>
        <a:xfrm>
          <a:off x="5264554" y="4018850"/>
          <a:ext cx="3417462" cy="110865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1" kern="1200"/>
            <a:t>Tidak dapat tergantung pada satu jenis pangan</a:t>
          </a:r>
          <a:endParaRPr lang="id-ID" sz="2000" b="1" kern="1200" dirty="0"/>
        </a:p>
      </dsp:txBody>
      <dsp:txXfrm>
        <a:off x="5318684" y="4072980"/>
        <a:ext cx="3309202" cy="10003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33840-9711-4BEE-AA43-481304F2AAA8}">
      <dsp:nvSpPr>
        <dsp:cNvPr id="0" name=""/>
        <dsp:cNvSpPr/>
      </dsp:nvSpPr>
      <dsp:spPr>
        <a:xfrm>
          <a:off x="0" y="0"/>
          <a:ext cx="1707272" cy="381000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Arial Narrow" pitchFamily="34" charset="0"/>
            </a:rPr>
            <a:t>77 </a:t>
          </a:r>
          <a:r>
            <a:rPr lang="en-US" sz="1400" b="1" kern="1200" dirty="0" err="1">
              <a:solidFill>
                <a:schemeClr val="tx1"/>
              </a:solidFill>
              <a:latin typeface="Arial Narrow" pitchFamily="34" charset="0"/>
            </a:rPr>
            <a:t>Jenis</a:t>
          </a:r>
          <a:r>
            <a:rPr lang="en-US" sz="1400" b="1" kern="1200" dirty="0">
              <a:solidFill>
                <a:schemeClr val="tx1"/>
              </a:solidFill>
              <a:latin typeface="Arial Narrow" pitchFamily="34" charset="0"/>
            </a:rPr>
            <a:t> </a:t>
          </a:r>
          <a:r>
            <a:rPr lang="en-US" sz="1400" b="1" kern="1200" dirty="0" err="1">
              <a:solidFill>
                <a:schemeClr val="tx1"/>
              </a:solidFill>
              <a:latin typeface="Arial Narrow" pitchFamily="34" charset="0"/>
            </a:rPr>
            <a:t>Sumber</a:t>
          </a:r>
          <a:r>
            <a:rPr lang="en-US" sz="1400" b="1" kern="1200" dirty="0">
              <a:solidFill>
                <a:schemeClr val="tx1"/>
              </a:solidFill>
              <a:latin typeface="Arial Narrow" pitchFamily="34" charset="0"/>
            </a:rPr>
            <a:t> </a:t>
          </a:r>
          <a:r>
            <a:rPr lang="en-US" sz="1400" b="1" kern="1200" dirty="0" err="1">
              <a:solidFill>
                <a:schemeClr val="tx1"/>
              </a:solidFill>
              <a:latin typeface="Arial Narrow" pitchFamily="34" charset="0"/>
            </a:rPr>
            <a:t>Karbohidrat</a:t>
          </a:r>
          <a:endParaRPr lang="en-US" sz="14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190500" y="0"/>
        <a:ext cx="1326272" cy="381000"/>
      </dsp:txXfrm>
    </dsp:sp>
    <dsp:sp modelId="{9225BF4E-5763-4099-A204-651E78B449FF}">
      <dsp:nvSpPr>
        <dsp:cNvPr id="0" name=""/>
        <dsp:cNvSpPr/>
      </dsp:nvSpPr>
      <dsp:spPr>
        <a:xfrm>
          <a:off x="1586307" y="0"/>
          <a:ext cx="1245393" cy="381000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Arial Narrow" pitchFamily="34" charset="0"/>
            </a:rPr>
            <a:t>228 </a:t>
          </a:r>
          <a:r>
            <a:rPr lang="en-US" sz="1400" b="1" kern="1200" dirty="0" err="1">
              <a:solidFill>
                <a:schemeClr val="tx1"/>
              </a:solidFill>
              <a:latin typeface="Arial Narrow" pitchFamily="34" charset="0"/>
            </a:rPr>
            <a:t>Jenis</a:t>
          </a:r>
          <a:r>
            <a:rPr lang="en-US" sz="1400" b="1" kern="1200" dirty="0">
              <a:solidFill>
                <a:schemeClr val="tx1"/>
              </a:solidFill>
              <a:latin typeface="Arial Narrow" pitchFamily="34" charset="0"/>
            </a:rPr>
            <a:t> </a:t>
          </a:r>
          <a:r>
            <a:rPr lang="en-US" sz="1400" b="1" kern="1200" dirty="0" err="1">
              <a:solidFill>
                <a:schemeClr val="tx1"/>
              </a:solidFill>
              <a:latin typeface="Arial Narrow" pitchFamily="34" charset="0"/>
            </a:rPr>
            <a:t>Sayuran</a:t>
          </a:r>
          <a:endParaRPr lang="en-US" sz="14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1776807" y="0"/>
        <a:ext cx="864393" cy="381000"/>
      </dsp:txXfrm>
    </dsp:sp>
    <dsp:sp modelId="{6B10379E-294F-4B9D-B100-02F0C375FE0E}">
      <dsp:nvSpPr>
        <dsp:cNvPr id="0" name=""/>
        <dsp:cNvSpPr/>
      </dsp:nvSpPr>
      <dsp:spPr>
        <a:xfrm>
          <a:off x="2707162" y="0"/>
          <a:ext cx="1245393" cy="381000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Arial Narrow" pitchFamily="34" charset="0"/>
            </a:rPr>
            <a:t>389 </a:t>
          </a:r>
          <a:r>
            <a:rPr lang="en-US" sz="1400" b="1" kern="1200" dirty="0" err="1">
              <a:solidFill>
                <a:schemeClr val="tx1"/>
              </a:solidFill>
              <a:latin typeface="Arial Narrow" pitchFamily="34" charset="0"/>
            </a:rPr>
            <a:t>Jenis</a:t>
          </a:r>
          <a:r>
            <a:rPr lang="en-US" sz="1400" b="1" kern="1200" dirty="0">
              <a:solidFill>
                <a:schemeClr val="tx1"/>
              </a:solidFill>
              <a:latin typeface="Arial Narrow" pitchFamily="34" charset="0"/>
            </a:rPr>
            <a:t> </a:t>
          </a:r>
          <a:r>
            <a:rPr lang="en-US" sz="1400" b="1" kern="1200" dirty="0" err="1">
              <a:solidFill>
                <a:schemeClr val="tx1"/>
              </a:solidFill>
              <a:latin typeface="Arial Narrow" pitchFamily="34" charset="0"/>
            </a:rPr>
            <a:t>Buah</a:t>
          </a:r>
          <a:endParaRPr lang="en-US" sz="14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2897662" y="0"/>
        <a:ext cx="864393" cy="381000"/>
      </dsp:txXfrm>
    </dsp:sp>
    <dsp:sp modelId="{5790C1CB-D97D-41B3-B894-893FEB7B65B5}">
      <dsp:nvSpPr>
        <dsp:cNvPr id="0" name=""/>
        <dsp:cNvSpPr/>
      </dsp:nvSpPr>
      <dsp:spPr>
        <a:xfrm>
          <a:off x="3828016" y="0"/>
          <a:ext cx="1045209" cy="381000"/>
        </a:xfrm>
        <a:prstGeom prst="chevron">
          <a:avLst/>
        </a:prstGeom>
        <a:solidFill>
          <a:srgbClr val="DFC6F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Arial Narrow" pitchFamily="34" charset="0"/>
            </a:rPr>
            <a:t>26 </a:t>
          </a:r>
          <a:r>
            <a:rPr lang="en-US" sz="1400" b="1" kern="1200" dirty="0" err="1">
              <a:solidFill>
                <a:schemeClr val="tx1"/>
              </a:solidFill>
              <a:latin typeface="Arial Narrow" pitchFamily="34" charset="0"/>
            </a:rPr>
            <a:t>Jenis</a:t>
          </a:r>
          <a:r>
            <a:rPr lang="en-US" sz="1400" b="1" kern="1200" dirty="0">
              <a:solidFill>
                <a:schemeClr val="tx1"/>
              </a:solidFill>
              <a:latin typeface="Arial Narrow" pitchFamily="34" charset="0"/>
            </a:rPr>
            <a:t> </a:t>
          </a:r>
          <a:r>
            <a:rPr lang="en-US" sz="1400" b="1" kern="1200" dirty="0" err="1">
              <a:solidFill>
                <a:schemeClr val="tx1"/>
              </a:solidFill>
              <a:latin typeface="Arial Narrow" pitchFamily="34" charset="0"/>
            </a:rPr>
            <a:t>Kacang</a:t>
          </a:r>
          <a:endParaRPr lang="en-US" sz="14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4018516" y="0"/>
        <a:ext cx="664209" cy="381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C89CC-B970-419E-8777-85A6C2CFC396}">
      <dsp:nvSpPr>
        <dsp:cNvPr id="0" name=""/>
        <dsp:cNvSpPr/>
      </dsp:nvSpPr>
      <dsp:spPr>
        <a:xfrm>
          <a:off x="270936" y="316483"/>
          <a:ext cx="2807017" cy="2807017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Makan Siang &amp; snack sore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(40%)</a:t>
          </a:r>
          <a:endParaRPr lang="en-US" sz="1600" b="1" kern="1200" dirty="0"/>
        </a:p>
      </dsp:txBody>
      <dsp:txXfrm>
        <a:off x="1797085" y="834444"/>
        <a:ext cx="952381" cy="935672"/>
      </dsp:txXfrm>
    </dsp:sp>
    <dsp:sp modelId="{1DBFB711-CC56-43FA-90C7-38B99002937F}">
      <dsp:nvSpPr>
        <dsp:cNvPr id="0" name=""/>
        <dsp:cNvSpPr/>
      </dsp:nvSpPr>
      <dsp:spPr>
        <a:xfrm>
          <a:off x="228613" y="382285"/>
          <a:ext cx="2807017" cy="2807017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Makan Malam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(25%)</a:t>
          </a:r>
          <a:endParaRPr lang="en-US" sz="1800" b="1" kern="1200" dirty="0"/>
        </a:p>
      </dsp:txBody>
      <dsp:txXfrm>
        <a:off x="997201" y="2153379"/>
        <a:ext cx="1269841" cy="868838"/>
      </dsp:txXfrm>
    </dsp:sp>
    <dsp:sp modelId="{BB8F9E64-18B2-4D50-BB42-147EFD6B77BF}">
      <dsp:nvSpPr>
        <dsp:cNvPr id="0" name=""/>
        <dsp:cNvSpPr/>
      </dsp:nvSpPr>
      <dsp:spPr>
        <a:xfrm>
          <a:off x="200543" y="309106"/>
          <a:ext cx="2807017" cy="2807017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Makan</a:t>
          </a:r>
          <a:r>
            <a:rPr lang="en-US" sz="1600" b="1" kern="1200" dirty="0"/>
            <a:t> &amp; snack </a:t>
          </a:r>
          <a:r>
            <a:rPr lang="en-US" sz="1600" b="1" kern="1200" dirty="0" err="1"/>
            <a:t>Pagi</a:t>
          </a:r>
          <a:r>
            <a:rPr lang="en-US" sz="1600" b="1" kern="1200" dirty="0"/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(35%) </a:t>
          </a:r>
        </a:p>
      </dsp:txBody>
      <dsp:txXfrm>
        <a:off x="501295" y="860484"/>
        <a:ext cx="952381" cy="935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0.85751</cdr:x>
      <cdr:y>0.8294</cdr:y>
    </cdr:from>
    <cdr:to>
      <cdr:x>0.88892</cdr:x>
      <cdr:y>0.8819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84022" y="2826001"/>
          <a:ext cx="178904" cy="1789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*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0.1301</cdr:x>
      <cdr:y>0.2545</cdr:y>
    </cdr:from>
    <cdr:to>
      <cdr:x>0.9619</cdr:x>
      <cdr:y>0.25797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CC997B2B-47AC-4C81-A022-27797679A733}"/>
            </a:ext>
          </a:extLst>
        </cdr:cNvPr>
        <cdr:cNvCxnSpPr/>
      </cdr:nvCxnSpPr>
      <cdr:spPr>
        <a:xfrm xmlns:a="http://schemas.openxmlformats.org/drawingml/2006/main" flipV="1">
          <a:off x="798026" y="649605"/>
          <a:ext cx="5102345" cy="8857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38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9435" y="0"/>
            <a:ext cx="2952538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2C1D2-CEAA-4E41-91A7-44574B3CD4A1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355" y="4786362"/>
            <a:ext cx="545084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52538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9435" y="9446678"/>
            <a:ext cx="2952538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EB0BC-AEB8-4BAB-A5F5-A42C590F19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2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32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852206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49864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986775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275216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306000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26400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2702292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086266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954561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698651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05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471238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288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887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B609F95-B274-425E-8B46-66AB3ABEC81A}" type="slidenum">
              <a:rPr lang="en-US" altLang="id-ID"/>
              <a:pPr/>
              <a:t>38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1750202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8079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675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18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2944580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2174337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altLang="id-ID">
              <a:latin typeface="Arial" panose="020B0604020202020204" pitchFamily="34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7289DF6-5057-4353-ABD6-5D8C3D9F6FF1}" type="slidenum">
              <a:rPr lang="en-US" altLang="id-ID"/>
              <a:pPr eaLnBrk="1" hangingPunct="1"/>
              <a:t>7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397475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999566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2011877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2998115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570164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0" y="3429000"/>
            <a:ext cx="7329840" cy="1628853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080" y="5057852"/>
            <a:ext cx="7329841" cy="814427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B1DEE311-91E1-4782-9E84-CCDC564CF7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3101618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0389" y="6283325"/>
            <a:ext cx="1437542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AA46F-AB41-450D-A5C3-D8D8C2ED8846}" type="datetime1">
              <a:rPr lang="en-US"/>
              <a:pPr>
                <a:defRPr/>
              </a:pPr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73316" y="6283325"/>
            <a:ext cx="5328138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9900" y="6283325"/>
            <a:ext cx="14382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7F381-5C8D-4E77-8B06-4EBA2C5508CF}" type="datetime1">
              <a:rPr lang="en-US"/>
              <a:pPr>
                <a:defRPr/>
              </a:pPr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73438" y="6283325"/>
            <a:ext cx="53276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75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8841F-277D-4ECE-8130-F6ED874019E3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15631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924800" cy="3886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12"/>
          <p:cNvSpPr>
            <a:spLocks noGrp="1"/>
          </p:cNvSpPr>
          <p:nvPr>
            <p:ph type="dt" sz="half" idx="2"/>
          </p:nvPr>
        </p:nvSpPr>
        <p:spPr>
          <a:xfrm>
            <a:off x="457200" y="6314020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09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14020"/>
            <a:ext cx="21336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85800" y="1828800"/>
            <a:ext cx="1447800" cy="1143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295400" y="2514600"/>
            <a:ext cx="1828800" cy="2667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52796" y="1828800"/>
            <a:ext cx="1447800" cy="1143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962396" y="2514600"/>
            <a:ext cx="1828800" cy="2667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019800" y="1828800"/>
            <a:ext cx="1447800" cy="1143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629400" y="2514600"/>
            <a:ext cx="1828800" cy="2667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44125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14020"/>
            <a:ext cx="21336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85800" y="1752600"/>
            <a:ext cx="2514600" cy="10668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85800" y="3048000"/>
            <a:ext cx="2514600" cy="10668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85800" y="4372708"/>
            <a:ext cx="2514600" cy="10668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00400" y="1869831"/>
            <a:ext cx="5181600" cy="838200"/>
          </a:xfr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3200400" y="3124200"/>
            <a:ext cx="5181600" cy="838200"/>
          </a:xfr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200400" y="4484077"/>
            <a:ext cx="5181600" cy="838200"/>
          </a:xfr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19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2"/>
            <a:ext cx="6705600" cy="563563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19865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110E8EE-01BA-403C-B8AE-5D835C4D1C63}" type="datetimeFigureOut">
              <a:rPr lang="id-ID" smtClean="0">
                <a:solidFill>
                  <a:prstClr val="black"/>
                </a:solidFill>
              </a:rPr>
              <a:pPr/>
              <a:t>30/07/2020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181600" y="6477002"/>
            <a:ext cx="2895600" cy="233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8C45FF-D954-450A-A1CB-B19C30A11018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426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392934"/>
            <a:ext cx="8246070" cy="814428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2207360"/>
            <a:ext cx="8246070" cy="4275739"/>
          </a:xfrm>
        </p:spPr>
        <p:txBody>
          <a:bodyPr/>
          <a:lstStyle>
            <a:lvl1pPr algn="ctr">
              <a:defRPr sz="280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19865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110E8EE-01BA-403C-B8AE-5D835C4D1C63}" type="datetimeFigureOut">
              <a:rPr lang="id-ID" smtClean="0">
                <a:solidFill>
                  <a:prstClr val="black"/>
                </a:solidFill>
              </a:rPr>
              <a:pPr/>
              <a:t>30/07/2020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181600" y="6477002"/>
            <a:ext cx="2895600" cy="233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8C45FF-D954-450A-A1CB-B19C30A11018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11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6136406"/>
            <a:ext cx="9144009" cy="745335"/>
            <a:chOff x="-149087" y="5974278"/>
            <a:chExt cx="9144009" cy="745335"/>
          </a:xfrm>
        </p:grpSpPr>
        <p:sp>
          <p:nvSpPr>
            <p:cNvPr id="5" name="Rectangle 4"/>
            <p:cNvSpPr/>
            <p:nvPr/>
          </p:nvSpPr>
          <p:spPr bwMode="auto">
            <a:xfrm>
              <a:off x="-149087" y="5974278"/>
              <a:ext cx="9144000" cy="739775"/>
            </a:xfrm>
            <a:prstGeom prst="rect">
              <a:avLst/>
            </a:prstGeom>
            <a:solidFill>
              <a:srgbClr val="146B05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20">
                <a:defRPr/>
              </a:pPr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413447" y="6155880"/>
              <a:ext cx="3348037" cy="3000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220">
                <a:defRPr/>
              </a:pPr>
              <a:r>
                <a:rPr lang="en-US" sz="1350" b="1" dirty="0" err="1">
                  <a:solidFill>
                    <a:prstClr val="white"/>
                  </a:solidFill>
                  <a:cs typeface="Arial" charset="0"/>
                </a:rPr>
                <a:t>Badan</a:t>
              </a:r>
              <a:r>
                <a:rPr lang="en-US" sz="1350" b="1" dirty="0">
                  <a:solidFill>
                    <a:prstClr val="white"/>
                  </a:solidFill>
                  <a:cs typeface="Arial" charset="0"/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  <a:cs typeface="Arial" charset="0"/>
                </a:rPr>
                <a:t>Ketahanan</a:t>
              </a:r>
              <a:r>
                <a:rPr lang="en-US" sz="1350" b="1" dirty="0">
                  <a:solidFill>
                    <a:prstClr val="white"/>
                  </a:solidFill>
                  <a:cs typeface="Arial" charset="0"/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  <a:cs typeface="Arial" charset="0"/>
                </a:rPr>
                <a:t>Pangan</a:t>
              </a:r>
              <a:endParaRPr lang="id-ID" sz="1350" b="1" dirty="0">
                <a:solidFill>
                  <a:prstClr val="white"/>
                </a:solidFill>
                <a:cs typeface="Arial" charset="0"/>
              </a:endParaRPr>
            </a:p>
          </p:txBody>
        </p:sp>
        <p:pic>
          <p:nvPicPr>
            <p:cNvPr id="7" name="Picture 15" descr="logo-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9980" y="6021113"/>
              <a:ext cx="550863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 bwMode="auto">
            <a:xfrm>
              <a:off x="6453335" y="6214731"/>
              <a:ext cx="2541587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defTabSz="914220">
                <a:defRPr/>
              </a:pPr>
              <a:r>
                <a:rPr lang="en-US" sz="1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charset="0"/>
                </a:rPr>
                <a:t>www.bkp.pertanian.go.id</a:t>
              </a: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flipV="1">
              <a:off x="-149087" y="5974278"/>
              <a:ext cx="9144000" cy="0"/>
            </a:xfrm>
            <a:prstGeom prst="line">
              <a:avLst/>
            </a:prstGeom>
            <a:ln w="57150">
              <a:solidFill>
                <a:srgbClr val="DAA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lIns="121898" tIns="60949" rIns="121898" bIns="60949" anchor="b"/>
          <a:lstStyle>
            <a:lvl1pPr algn="ctr">
              <a:defRPr sz="562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  <a:prstGeom prst="rect">
            <a:avLst/>
          </a:prstGeom>
        </p:spPr>
        <p:txBody>
          <a:bodyPr lIns="121898" tIns="60949" rIns="121898" bIns="60949"/>
          <a:lstStyle>
            <a:lvl1pPr marL="0" indent="0" algn="ctr">
              <a:buNone/>
              <a:defRPr sz="2325"/>
            </a:lvl1pPr>
            <a:lvl2pPr marL="420916" indent="0" algn="ctr">
              <a:buNone/>
              <a:defRPr sz="1875"/>
            </a:lvl2pPr>
            <a:lvl3pPr marL="841826" indent="0" algn="ctr">
              <a:buNone/>
              <a:defRPr sz="1725"/>
            </a:lvl3pPr>
            <a:lvl4pPr marL="1262732" indent="0" algn="ctr">
              <a:buNone/>
              <a:defRPr sz="1500"/>
            </a:lvl4pPr>
            <a:lvl5pPr marL="1683651" indent="0" algn="ctr">
              <a:buNone/>
              <a:defRPr sz="1500"/>
            </a:lvl5pPr>
            <a:lvl6pPr marL="2104562" indent="0" algn="ctr">
              <a:buNone/>
              <a:defRPr sz="1500"/>
            </a:lvl6pPr>
            <a:lvl7pPr marL="2525476" indent="0" algn="ctr">
              <a:buNone/>
              <a:defRPr sz="1500"/>
            </a:lvl7pPr>
            <a:lvl8pPr marL="2946393" indent="0" algn="ctr">
              <a:buNone/>
              <a:defRPr sz="1500"/>
            </a:lvl8pPr>
            <a:lvl9pPr marL="3367301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-255756"/>
            <a:ext cx="9183690" cy="1206391"/>
            <a:chOff x="0" y="-255760"/>
            <a:chExt cx="12244920" cy="1206390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0"/>
              <a:ext cx="12192126" cy="716905"/>
              <a:chOff x="-759158" y="239152"/>
              <a:chExt cx="12192126" cy="716905"/>
            </a:xfrm>
          </p:grpSpPr>
          <p:sp>
            <p:nvSpPr>
              <p:cNvPr id="13" name="object 3"/>
              <p:cNvSpPr/>
              <p:nvPr/>
            </p:nvSpPr>
            <p:spPr>
              <a:xfrm>
                <a:off x="8046514" y="239152"/>
                <a:ext cx="3386454" cy="711216"/>
              </a:xfrm>
              <a:custGeom>
                <a:avLst/>
                <a:gdLst/>
                <a:ahLst/>
                <a:cxnLst/>
                <a:rect l="l" t="t" r="r" b="b"/>
                <a:pathLst>
                  <a:path w="3386454" h="698500">
                    <a:moveTo>
                      <a:pt x="3371214" y="0"/>
                    </a:moveTo>
                    <a:lnTo>
                      <a:pt x="844042" y="11049"/>
                    </a:lnTo>
                    <a:lnTo>
                      <a:pt x="0" y="697991"/>
                    </a:lnTo>
                    <a:lnTo>
                      <a:pt x="3386328" y="686942"/>
                    </a:lnTo>
                    <a:lnTo>
                      <a:pt x="3371214" y="0"/>
                    </a:lnTo>
                    <a:close/>
                  </a:path>
                </a:pathLst>
              </a:custGeom>
              <a:solidFill>
                <a:srgbClr val="00AF50"/>
              </a:solid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" name="object 4"/>
              <p:cNvSpPr/>
              <p:nvPr/>
            </p:nvSpPr>
            <p:spPr>
              <a:xfrm>
                <a:off x="-759158" y="239152"/>
                <a:ext cx="9448800" cy="716905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sz="1350" kern="0">
                  <a:solidFill>
                    <a:sysClr val="windowText" lastClr="000000"/>
                  </a:solidFill>
                </a:endParaRP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038530" y="-255760"/>
              <a:ext cx="1206390" cy="1206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5611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174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그림 개체 틀 29">
            <a:extLst>
              <a:ext uri="{FF2B5EF4-FFF2-40B4-BE49-F238E27FC236}">
                <a16:creationId xmlns:a16="http://schemas.microsoft.com/office/drawing/2014/main" id="{7B60FE99-DD5E-4D6E-99F4-535645C4CB0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1" y="0"/>
            <a:ext cx="4927108" cy="6858000"/>
          </a:xfrm>
          <a:custGeom>
            <a:avLst/>
            <a:gdLst>
              <a:gd name="connsiteX0" fmla="*/ 4117221 w 6569477"/>
              <a:gd name="connsiteY0" fmla="*/ 6784486 h 6858000"/>
              <a:gd name="connsiteX1" fmla="*/ 4065123 w 6569477"/>
              <a:gd name="connsiteY1" fmla="*/ 6846362 h 6858000"/>
              <a:gd name="connsiteX2" fmla="*/ 4054153 w 6569477"/>
              <a:gd name="connsiteY2" fmla="*/ 6858000 h 6858000"/>
              <a:gd name="connsiteX3" fmla="*/ 4025354 w 6569477"/>
              <a:gd name="connsiteY3" fmla="*/ 6858000 h 6858000"/>
              <a:gd name="connsiteX4" fmla="*/ 4042817 w 6569477"/>
              <a:gd name="connsiteY4" fmla="*/ 6837081 h 6858000"/>
              <a:gd name="connsiteX5" fmla="*/ 4117221 w 6569477"/>
              <a:gd name="connsiteY5" fmla="*/ 6784486 h 6858000"/>
              <a:gd name="connsiteX6" fmla="*/ 4098863 w 6569477"/>
              <a:gd name="connsiteY6" fmla="*/ 6687079 h 6858000"/>
              <a:gd name="connsiteX7" fmla="*/ 4016483 w 6569477"/>
              <a:gd name="connsiteY7" fmla="*/ 6816306 h 6858000"/>
              <a:gd name="connsiteX8" fmla="*/ 3967818 w 6569477"/>
              <a:gd name="connsiteY8" fmla="*/ 6856958 h 6858000"/>
              <a:gd name="connsiteX9" fmla="*/ 3966685 w 6569477"/>
              <a:gd name="connsiteY9" fmla="*/ 6858000 h 6858000"/>
              <a:gd name="connsiteX10" fmla="*/ 3929841 w 6569477"/>
              <a:gd name="connsiteY10" fmla="*/ 6858000 h 6858000"/>
              <a:gd name="connsiteX11" fmla="*/ 4004165 w 6569477"/>
              <a:gd name="connsiteY11" fmla="*/ 6784103 h 6858000"/>
              <a:gd name="connsiteX12" fmla="*/ 4098863 w 6569477"/>
              <a:gd name="connsiteY12" fmla="*/ 6687079 h 6858000"/>
              <a:gd name="connsiteX13" fmla="*/ 5739924 w 6569477"/>
              <a:gd name="connsiteY13" fmla="*/ 6488019 h 6858000"/>
              <a:gd name="connsiteX14" fmla="*/ 5746811 w 6569477"/>
              <a:gd name="connsiteY14" fmla="*/ 6494900 h 6858000"/>
              <a:gd name="connsiteX15" fmla="*/ 5746479 w 6569477"/>
              <a:gd name="connsiteY15" fmla="*/ 6496223 h 6858000"/>
              <a:gd name="connsiteX16" fmla="*/ 5739923 w 6569477"/>
              <a:gd name="connsiteY16" fmla="*/ 6501783 h 6858000"/>
              <a:gd name="connsiteX17" fmla="*/ 5739923 w 6569477"/>
              <a:gd name="connsiteY17" fmla="*/ 6494900 h 6858000"/>
              <a:gd name="connsiteX18" fmla="*/ 4189806 w 6569477"/>
              <a:gd name="connsiteY18" fmla="*/ 6433624 h 6858000"/>
              <a:gd name="connsiteX19" fmla="*/ 4188863 w 6569477"/>
              <a:gd name="connsiteY19" fmla="*/ 6437396 h 6858000"/>
              <a:gd name="connsiteX20" fmla="*/ 4181480 w 6569477"/>
              <a:gd name="connsiteY20" fmla="*/ 6441614 h 6858000"/>
              <a:gd name="connsiteX21" fmla="*/ 4190270 w 6569477"/>
              <a:gd name="connsiteY21" fmla="*/ 6433178 h 6858000"/>
              <a:gd name="connsiteX22" fmla="*/ 4189806 w 6569477"/>
              <a:gd name="connsiteY22" fmla="*/ 6433624 h 6858000"/>
              <a:gd name="connsiteX23" fmla="*/ 4189918 w 6569477"/>
              <a:gd name="connsiteY23" fmla="*/ 6433179 h 6858000"/>
              <a:gd name="connsiteX24" fmla="*/ 4080254 w 6569477"/>
              <a:gd name="connsiteY24" fmla="*/ 6424489 h 6858000"/>
              <a:gd name="connsiteX25" fmla="*/ 4080253 w 6569477"/>
              <a:gd name="connsiteY25" fmla="*/ 6424742 h 6858000"/>
              <a:gd name="connsiteX26" fmla="*/ 4071818 w 6569477"/>
              <a:gd name="connsiteY26" fmla="*/ 6433178 h 6858000"/>
              <a:gd name="connsiteX27" fmla="*/ 4239510 w 6569477"/>
              <a:gd name="connsiteY27" fmla="*/ 6367480 h 6858000"/>
              <a:gd name="connsiteX28" fmla="*/ 4236315 w 6569477"/>
              <a:gd name="connsiteY28" fmla="*/ 6373075 h 6858000"/>
              <a:gd name="connsiteX29" fmla="*/ 4232912 w 6569477"/>
              <a:gd name="connsiteY29" fmla="*/ 6373925 h 6858000"/>
              <a:gd name="connsiteX30" fmla="*/ 4238687 w 6569477"/>
              <a:gd name="connsiteY30" fmla="*/ 6368327 h 6858000"/>
              <a:gd name="connsiteX31" fmla="*/ 4265838 w 6569477"/>
              <a:gd name="connsiteY31" fmla="*/ 6340386 h 6858000"/>
              <a:gd name="connsiteX32" fmla="*/ 4239510 w 6569477"/>
              <a:gd name="connsiteY32" fmla="*/ 6367480 h 6858000"/>
              <a:gd name="connsiteX33" fmla="*/ 4240531 w 6569477"/>
              <a:gd name="connsiteY33" fmla="*/ 6365693 h 6858000"/>
              <a:gd name="connsiteX34" fmla="*/ 4248968 w 6569477"/>
              <a:gd name="connsiteY34" fmla="*/ 6357257 h 6858000"/>
              <a:gd name="connsiteX35" fmla="*/ 4265838 w 6569477"/>
              <a:gd name="connsiteY35" fmla="*/ 6340386 h 6858000"/>
              <a:gd name="connsiteX36" fmla="*/ 4291147 w 6569477"/>
              <a:gd name="connsiteY36" fmla="*/ 6272900 h 6858000"/>
              <a:gd name="connsiteX37" fmla="*/ 4299581 w 6569477"/>
              <a:gd name="connsiteY37" fmla="*/ 6272900 h 6858000"/>
              <a:gd name="connsiteX38" fmla="*/ 4308018 w 6569477"/>
              <a:gd name="connsiteY38" fmla="*/ 6272900 h 6858000"/>
              <a:gd name="connsiteX39" fmla="*/ 4291147 w 6569477"/>
              <a:gd name="connsiteY39" fmla="*/ 6289772 h 6858000"/>
              <a:gd name="connsiteX40" fmla="*/ 4274273 w 6569477"/>
              <a:gd name="connsiteY40" fmla="*/ 6306643 h 6858000"/>
              <a:gd name="connsiteX41" fmla="*/ 4257404 w 6569477"/>
              <a:gd name="connsiteY41" fmla="*/ 6323512 h 6858000"/>
              <a:gd name="connsiteX42" fmla="*/ 4257404 w 6569477"/>
              <a:gd name="connsiteY42" fmla="*/ 6331950 h 6858000"/>
              <a:gd name="connsiteX43" fmla="*/ 4215224 w 6569477"/>
              <a:gd name="connsiteY43" fmla="*/ 6374128 h 6858000"/>
              <a:gd name="connsiteX44" fmla="*/ 4215223 w 6569477"/>
              <a:gd name="connsiteY44" fmla="*/ 6382562 h 6858000"/>
              <a:gd name="connsiteX45" fmla="*/ 4223663 w 6569477"/>
              <a:gd name="connsiteY45" fmla="*/ 6382564 h 6858000"/>
              <a:gd name="connsiteX46" fmla="*/ 4232099 w 6569477"/>
              <a:gd name="connsiteY46" fmla="*/ 6374128 h 6858000"/>
              <a:gd name="connsiteX47" fmla="*/ 4232912 w 6569477"/>
              <a:gd name="connsiteY47" fmla="*/ 6373925 h 6858000"/>
              <a:gd name="connsiteX48" fmla="*/ 4215378 w 6569477"/>
              <a:gd name="connsiteY48" fmla="*/ 6390919 h 6858000"/>
              <a:gd name="connsiteX49" fmla="*/ 4215224 w 6569477"/>
              <a:gd name="connsiteY49" fmla="*/ 6391000 h 6858000"/>
              <a:gd name="connsiteX50" fmla="*/ 4215199 w 6569477"/>
              <a:gd name="connsiteY50" fmla="*/ 6391088 h 6858000"/>
              <a:gd name="connsiteX51" fmla="*/ 4213115 w 6569477"/>
              <a:gd name="connsiteY51" fmla="*/ 6393108 h 6858000"/>
              <a:gd name="connsiteX52" fmla="*/ 4198356 w 6569477"/>
              <a:gd name="connsiteY52" fmla="*/ 6382564 h 6858000"/>
              <a:gd name="connsiteX53" fmla="*/ 4113994 w 6569477"/>
              <a:gd name="connsiteY53" fmla="*/ 6475357 h 6858000"/>
              <a:gd name="connsiteX54" fmla="*/ 4122431 w 6569477"/>
              <a:gd name="connsiteY54" fmla="*/ 6475355 h 6858000"/>
              <a:gd name="connsiteX55" fmla="*/ 4097125 w 6569477"/>
              <a:gd name="connsiteY55" fmla="*/ 6500664 h 6858000"/>
              <a:gd name="connsiteX56" fmla="*/ 4088687 w 6569477"/>
              <a:gd name="connsiteY56" fmla="*/ 6500664 h 6858000"/>
              <a:gd name="connsiteX57" fmla="*/ 4088688 w 6569477"/>
              <a:gd name="connsiteY57" fmla="*/ 6509098 h 6858000"/>
              <a:gd name="connsiteX58" fmla="*/ 4080256 w 6569477"/>
              <a:gd name="connsiteY58" fmla="*/ 6509098 h 6858000"/>
              <a:gd name="connsiteX59" fmla="*/ 4063383 w 6569477"/>
              <a:gd name="connsiteY59" fmla="*/ 6525971 h 6858000"/>
              <a:gd name="connsiteX60" fmla="*/ 4054946 w 6569477"/>
              <a:gd name="connsiteY60" fmla="*/ 6542841 h 6858000"/>
              <a:gd name="connsiteX61" fmla="*/ 4046513 w 6569477"/>
              <a:gd name="connsiteY61" fmla="*/ 6551277 h 6858000"/>
              <a:gd name="connsiteX62" fmla="*/ 4021201 w 6569477"/>
              <a:gd name="connsiteY62" fmla="*/ 6576584 h 6858000"/>
              <a:gd name="connsiteX63" fmla="*/ 4021203 w 6569477"/>
              <a:gd name="connsiteY63" fmla="*/ 6585021 h 6858000"/>
              <a:gd name="connsiteX64" fmla="*/ 4012768 w 6569477"/>
              <a:gd name="connsiteY64" fmla="*/ 6593455 h 6858000"/>
              <a:gd name="connsiteX65" fmla="*/ 3936845 w 6569477"/>
              <a:gd name="connsiteY65" fmla="*/ 6660941 h 6858000"/>
              <a:gd name="connsiteX66" fmla="*/ 3928411 w 6569477"/>
              <a:gd name="connsiteY66" fmla="*/ 6652505 h 6858000"/>
              <a:gd name="connsiteX67" fmla="*/ 3936844 w 6569477"/>
              <a:gd name="connsiteY67" fmla="*/ 6644069 h 6858000"/>
              <a:gd name="connsiteX68" fmla="*/ 3945281 w 6569477"/>
              <a:gd name="connsiteY68" fmla="*/ 6635634 h 6858000"/>
              <a:gd name="connsiteX69" fmla="*/ 3936845 w 6569477"/>
              <a:gd name="connsiteY69" fmla="*/ 6635634 h 6858000"/>
              <a:gd name="connsiteX70" fmla="*/ 3928411 w 6569477"/>
              <a:gd name="connsiteY70" fmla="*/ 6644072 h 6858000"/>
              <a:gd name="connsiteX71" fmla="*/ 3919975 w 6569477"/>
              <a:gd name="connsiteY71" fmla="*/ 6652505 h 6858000"/>
              <a:gd name="connsiteX72" fmla="*/ 3919975 w 6569477"/>
              <a:gd name="connsiteY72" fmla="*/ 6660941 h 6858000"/>
              <a:gd name="connsiteX73" fmla="*/ 3919974 w 6569477"/>
              <a:gd name="connsiteY73" fmla="*/ 6669377 h 6858000"/>
              <a:gd name="connsiteX74" fmla="*/ 3844054 w 6569477"/>
              <a:gd name="connsiteY74" fmla="*/ 6728426 h 6858000"/>
              <a:gd name="connsiteX75" fmla="*/ 3844051 w 6569477"/>
              <a:gd name="connsiteY75" fmla="*/ 6736860 h 6858000"/>
              <a:gd name="connsiteX76" fmla="*/ 3675339 w 6569477"/>
              <a:gd name="connsiteY76" fmla="*/ 6854962 h 6858000"/>
              <a:gd name="connsiteX77" fmla="*/ 3671147 w 6569477"/>
              <a:gd name="connsiteY77" fmla="*/ 6858000 h 6858000"/>
              <a:gd name="connsiteX78" fmla="*/ 3532438 w 6569477"/>
              <a:gd name="connsiteY78" fmla="*/ 6858000 h 6858000"/>
              <a:gd name="connsiteX79" fmla="*/ 3566728 w 6569477"/>
              <a:gd name="connsiteY79" fmla="*/ 6830708 h 6858000"/>
              <a:gd name="connsiteX80" fmla="*/ 3624722 w 6569477"/>
              <a:gd name="connsiteY80" fmla="*/ 6795912 h 6858000"/>
              <a:gd name="connsiteX81" fmla="*/ 3633161 w 6569477"/>
              <a:gd name="connsiteY81" fmla="*/ 6787476 h 6858000"/>
              <a:gd name="connsiteX82" fmla="*/ 3633160 w 6569477"/>
              <a:gd name="connsiteY82" fmla="*/ 6779041 h 6858000"/>
              <a:gd name="connsiteX83" fmla="*/ 3641596 w 6569477"/>
              <a:gd name="connsiteY83" fmla="*/ 6779041 h 6858000"/>
              <a:gd name="connsiteX84" fmla="*/ 3641596 w 6569477"/>
              <a:gd name="connsiteY84" fmla="*/ 6787476 h 6858000"/>
              <a:gd name="connsiteX85" fmla="*/ 3683775 w 6569477"/>
              <a:gd name="connsiteY85" fmla="*/ 6770605 h 6858000"/>
              <a:gd name="connsiteX86" fmla="*/ 3683775 w 6569477"/>
              <a:gd name="connsiteY86" fmla="*/ 6762169 h 6858000"/>
              <a:gd name="connsiteX87" fmla="*/ 3675339 w 6569477"/>
              <a:gd name="connsiteY87" fmla="*/ 6787476 h 6858000"/>
              <a:gd name="connsiteX88" fmla="*/ 3742824 w 6569477"/>
              <a:gd name="connsiteY88" fmla="*/ 6736862 h 6858000"/>
              <a:gd name="connsiteX89" fmla="*/ 3785001 w 6569477"/>
              <a:gd name="connsiteY89" fmla="*/ 6703120 h 6858000"/>
              <a:gd name="connsiteX90" fmla="*/ 3827182 w 6569477"/>
              <a:gd name="connsiteY90" fmla="*/ 6669377 h 6858000"/>
              <a:gd name="connsiteX91" fmla="*/ 3903102 w 6569477"/>
              <a:gd name="connsiteY91" fmla="*/ 6601891 h 6858000"/>
              <a:gd name="connsiteX92" fmla="*/ 3928411 w 6569477"/>
              <a:gd name="connsiteY92" fmla="*/ 6585021 h 6858000"/>
              <a:gd name="connsiteX93" fmla="*/ 3945281 w 6569477"/>
              <a:gd name="connsiteY93" fmla="*/ 6568148 h 6858000"/>
              <a:gd name="connsiteX94" fmla="*/ 3962152 w 6569477"/>
              <a:gd name="connsiteY94" fmla="*/ 6559714 h 6858000"/>
              <a:gd name="connsiteX95" fmla="*/ 3987461 w 6569477"/>
              <a:gd name="connsiteY95" fmla="*/ 6534407 h 6858000"/>
              <a:gd name="connsiteX96" fmla="*/ 4012768 w 6569477"/>
              <a:gd name="connsiteY96" fmla="*/ 6517534 h 6858000"/>
              <a:gd name="connsiteX97" fmla="*/ 4029637 w 6569477"/>
              <a:gd name="connsiteY97" fmla="*/ 6492227 h 6858000"/>
              <a:gd name="connsiteX98" fmla="*/ 4038075 w 6569477"/>
              <a:gd name="connsiteY98" fmla="*/ 6492227 h 6858000"/>
              <a:gd name="connsiteX99" fmla="*/ 4291147 w 6569477"/>
              <a:gd name="connsiteY99" fmla="*/ 6272900 h 6858000"/>
              <a:gd name="connsiteX100" fmla="*/ 4561089 w 6569477"/>
              <a:gd name="connsiteY100" fmla="*/ 6171673 h 6858000"/>
              <a:gd name="connsiteX101" fmla="*/ 4556321 w 6569477"/>
              <a:gd name="connsiteY101" fmla="*/ 6179312 h 6858000"/>
              <a:gd name="connsiteX102" fmla="*/ 4554763 w 6569477"/>
              <a:gd name="connsiteY102" fmla="*/ 6179053 h 6858000"/>
              <a:gd name="connsiteX103" fmla="*/ 4561089 w 6569477"/>
              <a:gd name="connsiteY103" fmla="*/ 6171673 h 6858000"/>
              <a:gd name="connsiteX104" fmla="*/ 4671175 w 6569477"/>
              <a:gd name="connsiteY104" fmla="*/ 5979022 h 6858000"/>
              <a:gd name="connsiteX105" fmla="*/ 4669173 w 6569477"/>
              <a:gd name="connsiteY105" fmla="*/ 5981473 h 6858000"/>
              <a:gd name="connsiteX106" fmla="*/ 4645447 w 6569477"/>
              <a:gd name="connsiteY106" fmla="*/ 5994524 h 6858000"/>
              <a:gd name="connsiteX107" fmla="*/ 4644391 w 6569477"/>
              <a:gd name="connsiteY107" fmla="*/ 6000718 h 6858000"/>
              <a:gd name="connsiteX108" fmla="*/ 4645606 w 6569477"/>
              <a:gd name="connsiteY108" fmla="*/ 6000505 h 6858000"/>
              <a:gd name="connsiteX109" fmla="*/ 4646686 w 6569477"/>
              <a:gd name="connsiteY109" fmla="*/ 5998475 h 6858000"/>
              <a:gd name="connsiteX110" fmla="*/ 4647927 w 6569477"/>
              <a:gd name="connsiteY110" fmla="*/ 6000099 h 6858000"/>
              <a:gd name="connsiteX111" fmla="*/ 4649663 w 6569477"/>
              <a:gd name="connsiteY111" fmla="*/ 5999795 h 6858000"/>
              <a:gd name="connsiteX112" fmla="*/ 4654936 w 6569477"/>
              <a:gd name="connsiteY112" fmla="*/ 6000454 h 6858000"/>
              <a:gd name="connsiteX113" fmla="*/ 4654647 w 6569477"/>
              <a:gd name="connsiteY113" fmla="*/ 6003455 h 6858000"/>
              <a:gd name="connsiteX114" fmla="*/ 4658944 w 6569477"/>
              <a:gd name="connsiteY114" fmla="*/ 5998240 h 6858000"/>
              <a:gd name="connsiteX115" fmla="*/ 5823292 w 6569477"/>
              <a:gd name="connsiteY115" fmla="*/ 5722907 h 6858000"/>
              <a:gd name="connsiteX116" fmla="*/ 5800797 w 6569477"/>
              <a:gd name="connsiteY116" fmla="*/ 5768179 h 6858000"/>
              <a:gd name="connsiteX117" fmla="*/ 5806978 w 6569477"/>
              <a:gd name="connsiteY117" fmla="*/ 5758327 h 6858000"/>
              <a:gd name="connsiteX118" fmla="*/ 5818310 w 6569477"/>
              <a:gd name="connsiteY118" fmla="*/ 5744909 h 6858000"/>
              <a:gd name="connsiteX119" fmla="*/ 5822096 w 6569477"/>
              <a:gd name="connsiteY119" fmla="*/ 5732580 h 6858000"/>
              <a:gd name="connsiteX120" fmla="*/ 5907073 w 6569477"/>
              <a:gd name="connsiteY120" fmla="*/ 5708785 h 6858000"/>
              <a:gd name="connsiteX121" fmla="*/ 5869741 w 6569477"/>
              <a:gd name="connsiteY121" fmla="*/ 5783136 h 6858000"/>
              <a:gd name="connsiteX122" fmla="*/ 5842500 w 6569477"/>
              <a:gd name="connsiteY122" fmla="*/ 5863847 h 6858000"/>
              <a:gd name="connsiteX123" fmla="*/ 5690433 w 6569477"/>
              <a:gd name="connsiteY123" fmla="*/ 6081162 h 6858000"/>
              <a:gd name="connsiteX124" fmla="*/ 5663883 w 6569477"/>
              <a:gd name="connsiteY124" fmla="*/ 6103351 h 6858000"/>
              <a:gd name="connsiteX125" fmla="*/ 5636415 w 6569477"/>
              <a:gd name="connsiteY125" fmla="*/ 6152111 h 6858000"/>
              <a:gd name="connsiteX126" fmla="*/ 5637318 w 6569477"/>
              <a:gd name="connsiteY126" fmla="*/ 6151784 h 6858000"/>
              <a:gd name="connsiteX127" fmla="*/ 5618612 w 6569477"/>
              <a:gd name="connsiteY127" fmla="*/ 6190081 h 6858000"/>
              <a:gd name="connsiteX128" fmla="*/ 5611094 w 6569477"/>
              <a:gd name="connsiteY128" fmla="*/ 6205514 h 6858000"/>
              <a:gd name="connsiteX129" fmla="*/ 5619596 w 6569477"/>
              <a:gd name="connsiteY129" fmla="*/ 6194628 h 6858000"/>
              <a:gd name="connsiteX130" fmla="*/ 5636991 w 6569477"/>
              <a:gd name="connsiteY130" fmla="*/ 6166061 h 6858000"/>
              <a:gd name="connsiteX131" fmla="*/ 5657339 w 6569477"/>
              <a:gd name="connsiteY131" fmla="*/ 6161951 h 6858000"/>
              <a:gd name="connsiteX132" fmla="*/ 5638432 w 6569477"/>
              <a:gd name="connsiteY132" fmla="*/ 6208150 h 6858000"/>
              <a:gd name="connsiteX133" fmla="*/ 5718245 w 6569477"/>
              <a:gd name="connsiteY133" fmla="*/ 6079013 h 6858000"/>
              <a:gd name="connsiteX134" fmla="*/ 5802168 w 6569477"/>
              <a:gd name="connsiteY134" fmla="*/ 5970237 h 6858000"/>
              <a:gd name="connsiteX135" fmla="*/ 5917053 w 6569477"/>
              <a:gd name="connsiteY135" fmla="*/ 5735129 h 6858000"/>
              <a:gd name="connsiteX136" fmla="*/ 5902116 w 6569477"/>
              <a:gd name="connsiteY136" fmla="*/ 5731083 h 6858000"/>
              <a:gd name="connsiteX137" fmla="*/ 5917201 w 6569477"/>
              <a:gd name="connsiteY137" fmla="*/ 5634092 h 6858000"/>
              <a:gd name="connsiteX138" fmla="*/ 5891750 w 6569477"/>
              <a:gd name="connsiteY138" fmla="*/ 5667883 h 6858000"/>
              <a:gd name="connsiteX139" fmla="*/ 5781231 w 6569477"/>
              <a:gd name="connsiteY139" fmla="*/ 5830035 h 6858000"/>
              <a:gd name="connsiteX140" fmla="*/ 5766290 w 6569477"/>
              <a:gd name="connsiteY140" fmla="*/ 5839137 h 6858000"/>
              <a:gd name="connsiteX141" fmla="*/ 5764238 w 6569477"/>
              <a:gd name="connsiteY141" fmla="*/ 5841451 h 6858000"/>
              <a:gd name="connsiteX142" fmla="*/ 5588834 w 6569477"/>
              <a:gd name="connsiteY142" fmla="*/ 6142779 h 6858000"/>
              <a:gd name="connsiteX143" fmla="*/ 5549933 w 6569477"/>
              <a:gd name="connsiteY143" fmla="*/ 6201116 h 6858000"/>
              <a:gd name="connsiteX144" fmla="*/ 5547357 w 6569477"/>
              <a:gd name="connsiteY144" fmla="*/ 6207173 h 6858000"/>
              <a:gd name="connsiteX145" fmla="*/ 5529789 w 6569477"/>
              <a:gd name="connsiteY145" fmla="*/ 6231324 h 6858000"/>
              <a:gd name="connsiteX146" fmla="*/ 5464244 w 6569477"/>
              <a:gd name="connsiteY146" fmla="*/ 6329615 h 6858000"/>
              <a:gd name="connsiteX147" fmla="*/ 5402037 w 6569477"/>
              <a:gd name="connsiteY147" fmla="*/ 6435651 h 6858000"/>
              <a:gd name="connsiteX148" fmla="*/ 5408957 w 6569477"/>
              <a:gd name="connsiteY148" fmla="*/ 6435651 h 6858000"/>
              <a:gd name="connsiteX149" fmla="*/ 5422798 w 6569477"/>
              <a:gd name="connsiteY149" fmla="*/ 6428728 h 6858000"/>
              <a:gd name="connsiteX150" fmla="*/ 5421385 w 6569477"/>
              <a:gd name="connsiteY150" fmla="*/ 6432963 h 6858000"/>
              <a:gd name="connsiteX151" fmla="*/ 5408956 w 6569477"/>
              <a:gd name="connsiteY151" fmla="*/ 6449499 h 6858000"/>
              <a:gd name="connsiteX152" fmla="*/ 5415877 w 6569477"/>
              <a:gd name="connsiteY152" fmla="*/ 6449499 h 6858000"/>
              <a:gd name="connsiteX153" fmla="*/ 5421385 w 6569477"/>
              <a:gd name="connsiteY153" fmla="*/ 6432963 h 6858000"/>
              <a:gd name="connsiteX154" fmla="*/ 5487674 w 6569477"/>
              <a:gd name="connsiteY154" fmla="*/ 6344780 h 6858000"/>
              <a:gd name="connsiteX155" fmla="*/ 5495039 w 6569477"/>
              <a:gd name="connsiteY155" fmla="*/ 6334691 h 6858000"/>
              <a:gd name="connsiteX156" fmla="*/ 5485269 w 6569477"/>
              <a:gd name="connsiteY156" fmla="*/ 6342855 h 6858000"/>
              <a:gd name="connsiteX157" fmla="*/ 5480829 w 6569477"/>
              <a:gd name="connsiteY157" fmla="*/ 6337541 h 6858000"/>
              <a:gd name="connsiteX158" fmla="*/ 5525918 w 6569477"/>
              <a:gd name="connsiteY158" fmla="*/ 6272793 h 6858000"/>
              <a:gd name="connsiteX159" fmla="*/ 5577186 w 6569477"/>
              <a:gd name="connsiteY159" fmla="*/ 6193853 h 6858000"/>
              <a:gd name="connsiteX160" fmla="*/ 5598425 w 6569477"/>
              <a:gd name="connsiteY160" fmla="*/ 6176103 h 6858000"/>
              <a:gd name="connsiteX161" fmla="*/ 5613302 w 6569477"/>
              <a:gd name="connsiteY161" fmla="*/ 6163670 h 6858000"/>
              <a:gd name="connsiteX162" fmla="*/ 5616665 w 6569477"/>
              <a:gd name="connsiteY162" fmla="*/ 6159249 h 6858000"/>
              <a:gd name="connsiteX163" fmla="*/ 5619814 w 6569477"/>
              <a:gd name="connsiteY163" fmla="*/ 6158111 h 6858000"/>
              <a:gd name="connsiteX164" fmla="*/ 5641844 w 6569477"/>
              <a:gd name="connsiteY164" fmla="*/ 6122335 h 6858000"/>
              <a:gd name="connsiteX165" fmla="*/ 5694784 w 6569477"/>
              <a:gd name="connsiteY165" fmla="*/ 6032412 h 6858000"/>
              <a:gd name="connsiteX166" fmla="*/ 5727512 w 6569477"/>
              <a:gd name="connsiteY166" fmla="*/ 5996037 h 6858000"/>
              <a:gd name="connsiteX167" fmla="*/ 5723942 w 6569477"/>
              <a:gd name="connsiteY167" fmla="*/ 5980974 h 6858000"/>
              <a:gd name="connsiteX168" fmla="*/ 5822911 w 6569477"/>
              <a:gd name="connsiteY168" fmla="*/ 5808034 h 6858000"/>
              <a:gd name="connsiteX169" fmla="*/ 5877583 w 6569477"/>
              <a:gd name="connsiteY169" fmla="*/ 5711587 h 6858000"/>
              <a:gd name="connsiteX170" fmla="*/ 6242698 w 6569477"/>
              <a:gd name="connsiteY170" fmla="*/ 5517691 h 6858000"/>
              <a:gd name="connsiteX171" fmla="*/ 6208261 w 6569477"/>
              <a:gd name="connsiteY171" fmla="*/ 5662208 h 6858000"/>
              <a:gd name="connsiteX172" fmla="*/ 6146276 w 6569477"/>
              <a:gd name="connsiteY172" fmla="*/ 5765433 h 6858000"/>
              <a:gd name="connsiteX173" fmla="*/ 6153163 w 6569477"/>
              <a:gd name="connsiteY173" fmla="*/ 5772316 h 6858000"/>
              <a:gd name="connsiteX174" fmla="*/ 6139388 w 6569477"/>
              <a:gd name="connsiteY174" fmla="*/ 5792960 h 6858000"/>
              <a:gd name="connsiteX175" fmla="*/ 6132502 w 6569477"/>
              <a:gd name="connsiteY175" fmla="*/ 5799841 h 6858000"/>
              <a:gd name="connsiteX176" fmla="*/ 6139387 w 6569477"/>
              <a:gd name="connsiteY176" fmla="*/ 5799843 h 6858000"/>
              <a:gd name="connsiteX177" fmla="*/ 6098063 w 6569477"/>
              <a:gd name="connsiteY177" fmla="*/ 5903069 h 6858000"/>
              <a:gd name="connsiteX178" fmla="*/ 6098064 w 6569477"/>
              <a:gd name="connsiteY178" fmla="*/ 5909950 h 6858000"/>
              <a:gd name="connsiteX179" fmla="*/ 6098065 w 6569477"/>
              <a:gd name="connsiteY179" fmla="*/ 5916833 h 6858000"/>
              <a:gd name="connsiteX180" fmla="*/ 6098065 w 6569477"/>
              <a:gd name="connsiteY180" fmla="*/ 5923714 h 6858000"/>
              <a:gd name="connsiteX181" fmla="*/ 6091178 w 6569477"/>
              <a:gd name="connsiteY181" fmla="*/ 5923714 h 6858000"/>
              <a:gd name="connsiteX182" fmla="*/ 6098065 w 6569477"/>
              <a:gd name="connsiteY182" fmla="*/ 5930597 h 6858000"/>
              <a:gd name="connsiteX183" fmla="*/ 6084290 w 6569477"/>
              <a:gd name="connsiteY183" fmla="*/ 5985651 h 6858000"/>
              <a:gd name="connsiteX184" fmla="*/ 6118727 w 6569477"/>
              <a:gd name="connsiteY184" fmla="*/ 5965005 h 6858000"/>
              <a:gd name="connsiteX185" fmla="*/ 6115283 w 6569477"/>
              <a:gd name="connsiteY185" fmla="*/ 5978768 h 6858000"/>
              <a:gd name="connsiteX186" fmla="*/ 6113562 w 6569477"/>
              <a:gd name="connsiteY186" fmla="*/ 5985649 h 6858000"/>
              <a:gd name="connsiteX187" fmla="*/ 6111840 w 6569477"/>
              <a:gd name="connsiteY187" fmla="*/ 5985651 h 6858000"/>
              <a:gd name="connsiteX188" fmla="*/ 6111840 w 6569477"/>
              <a:gd name="connsiteY188" fmla="*/ 5992530 h 6858000"/>
              <a:gd name="connsiteX189" fmla="*/ 6113562 w 6569477"/>
              <a:gd name="connsiteY189" fmla="*/ 5985649 h 6858000"/>
              <a:gd name="connsiteX190" fmla="*/ 6118727 w 6569477"/>
              <a:gd name="connsiteY190" fmla="*/ 5985649 h 6858000"/>
              <a:gd name="connsiteX191" fmla="*/ 6118727 w 6569477"/>
              <a:gd name="connsiteY191" fmla="*/ 5992532 h 6858000"/>
              <a:gd name="connsiteX192" fmla="*/ 6118727 w 6569477"/>
              <a:gd name="connsiteY192" fmla="*/ 5999413 h 6858000"/>
              <a:gd name="connsiteX193" fmla="*/ 6098065 w 6569477"/>
              <a:gd name="connsiteY193" fmla="*/ 6033823 h 6858000"/>
              <a:gd name="connsiteX194" fmla="*/ 6091178 w 6569477"/>
              <a:gd name="connsiteY194" fmla="*/ 6040704 h 6858000"/>
              <a:gd name="connsiteX195" fmla="*/ 6084290 w 6569477"/>
              <a:gd name="connsiteY195" fmla="*/ 6054467 h 6858000"/>
              <a:gd name="connsiteX196" fmla="*/ 6077403 w 6569477"/>
              <a:gd name="connsiteY196" fmla="*/ 6061350 h 6858000"/>
              <a:gd name="connsiteX197" fmla="*/ 6084290 w 6569477"/>
              <a:gd name="connsiteY197" fmla="*/ 6047585 h 6858000"/>
              <a:gd name="connsiteX198" fmla="*/ 6091178 w 6569477"/>
              <a:gd name="connsiteY198" fmla="*/ 6033821 h 6858000"/>
              <a:gd name="connsiteX199" fmla="*/ 6056740 w 6569477"/>
              <a:gd name="connsiteY199" fmla="*/ 6068231 h 6858000"/>
              <a:gd name="connsiteX200" fmla="*/ 6036078 w 6569477"/>
              <a:gd name="connsiteY200" fmla="*/ 6047587 h 6858000"/>
              <a:gd name="connsiteX201" fmla="*/ 5884558 w 6569477"/>
              <a:gd name="connsiteY201" fmla="*/ 6329737 h 6858000"/>
              <a:gd name="connsiteX202" fmla="*/ 5877670 w 6569477"/>
              <a:gd name="connsiteY202" fmla="*/ 6343502 h 6858000"/>
              <a:gd name="connsiteX203" fmla="*/ 5870783 w 6569477"/>
              <a:gd name="connsiteY203" fmla="*/ 6350383 h 6858000"/>
              <a:gd name="connsiteX204" fmla="*/ 5801910 w 6569477"/>
              <a:gd name="connsiteY204" fmla="*/ 6460490 h 6858000"/>
              <a:gd name="connsiteX205" fmla="*/ 5719261 w 6569477"/>
              <a:gd name="connsiteY205" fmla="*/ 6598128 h 6858000"/>
              <a:gd name="connsiteX206" fmla="*/ 5615952 w 6569477"/>
              <a:gd name="connsiteY206" fmla="*/ 6728880 h 6858000"/>
              <a:gd name="connsiteX207" fmla="*/ 5540191 w 6569477"/>
              <a:gd name="connsiteY207" fmla="*/ 6825223 h 6858000"/>
              <a:gd name="connsiteX208" fmla="*/ 5514417 w 6569477"/>
              <a:gd name="connsiteY208" fmla="*/ 6858000 h 6858000"/>
              <a:gd name="connsiteX209" fmla="*/ 5432172 w 6569477"/>
              <a:gd name="connsiteY209" fmla="*/ 6858000 h 6858000"/>
              <a:gd name="connsiteX210" fmla="*/ 5485092 w 6569477"/>
              <a:gd name="connsiteY210" fmla="*/ 6818343 h 6858000"/>
              <a:gd name="connsiteX211" fmla="*/ 5498867 w 6569477"/>
              <a:gd name="connsiteY211" fmla="*/ 6832106 h 6858000"/>
              <a:gd name="connsiteX212" fmla="*/ 5547078 w 6569477"/>
              <a:gd name="connsiteY212" fmla="*/ 6777051 h 6858000"/>
              <a:gd name="connsiteX213" fmla="*/ 5540191 w 6569477"/>
              <a:gd name="connsiteY213" fmla="*/ 6777052 h 6858000"/>
              <a:gd name="connsiteX214" fmla="*/ 5533303 w 6569477"/>
              <a:gd name="connsiteY214" fmla="*/ 6783935 h 6858000"/>
              <a:gd name="connsiteX215" fmla="*/ 5533304 w 6569477"/>
              <a:gd name="connsiteY215" fmla="*/ 6777052 h 6858000"/>
              <a:gd name="connsiteX216" fmla="*/ 5512641 w 6569477"/>
              <a:gd name="connsiteY216" fmla="*/ 6783935 h 6858000"/>
              <a:gd name="connsiteX217" fmla="*/ 5547078 w 6569477"/>
              <a:gd name="connsiteY217" fmla="*/ 6742645 h 6858000"/>
              <a:gd name="connsiteX218" fmla="*/ 5547077 w 6569477"/>
              <a:gd name="connsiteY218" fmla="*/ 6735761 h 6858000"/>
              <a:gd name="connsiteX219" fmla="*/ 5553964 w 6569477"/>
              <a:gd name="connsiteY219" fmla="*/ 6735759 h 6858000"/>
              <a:gd name="connsiteX220" fmla="*/ 5560853 w 6569477"/>
              <a:gd name="connsiteY220" fmla="*/ 6721997 h 6858000"/>
              <a:gd name="connsiteX221" fmla="*/ 5567740 w 6569477"/>
              <a:gd name="connsiteY221" fmla="*/ 6721999 h 6858000"/>
              <a:gd name="connsiteX222" fmla="*/ 5615951 w 6569477"/>
              <a:gd name="connsiteY222" fmla="*/ 6639417 h 6858000"/>
              <a:gd name="connsiteX223" fmla="*/ 5677937 w 6569477"/>
              <a:gd name="connsiteY223" fmla="*/ 6591244 h 6858000"/>
              <a:gd name="connsiteX224" fmla="*/ 5684824 w 6569477"/>
              <a:gd name="connsiteY224" fmla="*/ 6584361 h 6858000"/>
              <a:gd name="connsiteX225" fmla="*/ 5698599 w 6569477"/>
              <a:gd name="connsiteY225" fmla="*/ 6570599 h 6858000"/>
              <a:gd name="connsiteX226" fmla="*/ 5698600 w 6569477"/>
              <a:gd name="connsiteY226" fmla="*/ 6577480 h 6858000"/>
              <a:gd name="connsiteX227" fmla="*/ 5691712 w 6569477"/>
              <a:gd name="connsiteY227" fmla="*/ 6584363 h 6858000"/>
              <a:gd name="connsiteX228" fmla="*/ 5691711 w 6569477"/>
              <a:gd name="connsiteY228" fmla="*/ 6591244 h 6858000"/>
              <a:gd name="connsiteX229" fmla="*/ 5719261 w 6569477"/>
              <a:gd name="connsiteY229" fmla="*/ 6543072 h 6858000"/>
              <a:gd name="connsiteX230" fmla="*/ 5712373 w 6569477"/>
              <a:gd name="connsiteY230" fmla="*/ 6549953 h 6858000"/>
              <a:gd name="connsiteX231" fmla="*/ 5712373 w 6569477"/>
              <a:gd name="connsiteY231" fmla="*/ 6543070 h 6858000"/>
              <a:gd name="connsiteX232" fmla="*/ 5712374 w 6569477"/>
              <a:gd name="connsiteY232" fmla="*/ 6536189 h 6858000"/>
              <a:gd name="connsiteX233" fmla="*/ 5698599 w 6569477"/>
              <a:gd name="connsiteY233" fmla="*/ 6543072 h 6858000"/>
              <a:gd name="connsiteX234" fmla="*/ 5733036 w 6569477"/>
              <a:gd name="connsiteY234" fmla="*/ 6508664 h 6858000"/>
              <a:gd name="connsiteX235" fmla="*/ 5739923 w 6569477"/>
              <a:gd name="connsiteY235" fmla="*/ 6501783 h 6858000"/>
              <a:gd name="connsiteX236" fmla="*/ 5745949 w 6569477"/>
              <a:gd name="connsiteY236" fmla="*/ 6498341 h 6858000"/>
              <a:gd name="connsiteX237" fmla="*/ 5746479 w 6569477"/>
              <a:gd name="connsiteY237" fmla="*/ 6496223 h 6858000"/>
              <a:gd name="connsiteX238" fmla="*/ 5774791 w 6569477"/>
              <a:gd name="connsiteY238" fmla="*/ 6472212 h 6858000"/>
              <a:gd name="connsiteX239" fmla="*/ 5863896 w 6569477"/>
              <a:gd name="connsiteY239" fmla="*/ 6343502 h 6858000"/>
              <a:gd name="connsiteX240" fmla="*/ 5870782 w 6569477"/>
              <a:gd name="connsiteY240" fmla="*/ 6336621 h 6858000"/>
              <a:gd name="connsiteX241" fmla="*/ 5877670 w 6569477"/>
              <a:gd name="connsiteY241" fmla="*/ 6322854 h 6858000"/>
              <a:gd name="connsiteX242" fmla="*/ 5877670 w 6569477"/>
              <a:gd name="connsiteY242" fmla="*/ 6329736 h 6858000"/>
              <a:gd name="connsiteX243" fmla="*/ 5896073 w 6569477"/>
              <a:gd name="connsiteY243" fmla="*/ 6274575 h 6858000"/>
              <a:gd name="connsiteX244" fmla="*/ 5897128 w 6569477"/>
              <a:gd name="connsiteY244" fmla="*/ 6268192 h 6858000"/>
              <a:gd name="connsiteX245" fmla="*/ 5897471 w 6569477"/>
              <a:gd name="connsiteY245" fmla="*/ 6267801 h 6858000"/>
              <a:gd name="connsiteX246" fmla="*/ 5898331 w 6569477"/>
              <a:gd name="connsiteY246" fmla="*/ 6260920 h 6858000"/>
              <a:gd name="connsiteX247" fmla="*/ 5897128 w 6569477"/>
              <a:gd name="connsiteY247" fmla="*/ 6268192 h 6858000"/>
              <a:gd name="connsiteX248" fmla="*/ 5891445 w 6569477"/>
              <a:gd name="connsiteY248" fmla="*/ 6274682 h 6858000"/>
              <a:gd name="connsiteX249" fmla="*/ 5884558 w 6569477"/>
              <a:gd name="connsiteY249" fmla="*/ 6274684 h 6858000"/>
              <a:gd name="connsiteX250" fmla="*/ 5891444 w 6569477"/>
              <a:gd name="connsiteY250" fmla="*/ 6260922 h 6858000"/>
              <a:gd name="connsiteX251" fmla="*/ 5891445 w 6569477"/>
              <a:gd name="connsiteY251" fmla="*/ 6258416 h 6858000"/>
              <a:gd name="connsiteX252" fmla="*/ 5894028 w 6569477"/>
              <a:gd name="connsiteY252" fmla="*/ 6254899 h 6858000"/>
              <a:gd name="connsiteX253" fmla="*/ 5898332 w 6569477"/>
              <a:gd name="connsiteY253" fmla="*/ 6247155 h 6858000"/>
              <a:gd name="connsiteX254" fmla="*/ 5891444 w 6569477"/>
              <a:gd name="connsiteY254" fmla="*/ 6254039 h 6858000"/>
              <a:gd name="connsiteX255" fmla="*/ 5891445 w 6569477"/>
              <a:gd name="connsiteY255" fmla="*/ 6258416 h 6858000"/>
              <a:gd name="connsiteX256" fmla="*/ 5884558 w 6569477"/>
              <a:gd name="connsiteY256" fmla="*/ 6267801 h 6858000"/>
              <a:gd name="connsiteX257" fmla="*/ 6022303 w 6569477"/>
              <a:gd name="connsiteY257" fmla="*/ 5992532 h 6858000"/>
              <a:gd name="connsiteX258" fmla="*/ 6049854 w 6569477"/>
              <a:gd name="connsiteY258" fmla="*/ 5958122 h 6858000"/>
              <a:gd name="connsiteX259" fmla="*/ 6042968 w 6569477"/>
              <a:gd name="connsiteY259" fmla="*/ 5944358 h 6858000"/>
              <a:gd name="connsiteX260" fmla="*/ 6049853 w 6569477"/>
              <a:gd name="connsiteY260" fmla="*/ 5937477 h 6858000"/>
              <a:gd name="connsiteX261" fmla="*/ 6056739 w 6569477"/>
              <a:gd name="connsiteY261" fmla="*/ 5923714 h 6858000"/>
              <a:gd name="connsiteX262" fmla="*/ 6110010 w 6569477"/>
              <a:gd name="connsiteY262" fmla="*/ 5829842 h 6858000"/>
              <a:gd name="connsiteX263" fmla="*/ 6122376 w 6569477"/>
              <a:gd name="connsiteY263" fmla="*/ 5811522 h 6858000"/>
              <a:gd name="connsiteX264" fmla="*/ 6124752 w 6569477"/>
              <a:gd name="connsiteY264" fmla="*/ 5810165 h 6858000"/>
              <a:gd name="connsiteX265" fmla="*/ 6125614 w 6569477"/>
              <a:gd name="connsiteY265" fmla="*/ 5806724 h 6858000"/>
              <a:gd name="connsiteX266" fmla="*/ 6122376 w 6569477"/>
              <a:gd name="connsiteY266" fmla="*/ 5811522 h 6858000"/>
              <a:gd name="connsiteX267" fmla="*/ 6118726 w 6569477"/>
              <a:gd name="connsiteY267" fmla="*/ 5813605 h 6858000"/>
              <a:gd name="connsiteX268" fmla="*/ 6111839 w 6569477"/>
              <a:gd name="connsiteY268" fmla="*/ 5806722 h 6858000"/>
              <a:gd name="connsiteX269" fmla="*/ 6118725 w 6569477"/>
              <a:gd name="connsiteY269" fmla="*/ 5799843 h 6858000"/>
              <a:gd name="connsiteX270" fmla="*/ 6118726 w 6569477"/>
              <a:gd name="connsiteY270" fmla="*/ 5792960 h 6858000"/>
              <a:gd name="connsiteX271" fmla="*/ 6180713 w 6569477"/>
              <a:gd name="connsiteY271" fmla="*/ 5682851 h 6858000"/>
              <a:gd name="connsiteX272" fmla="*/ 6242698 w 6569477"/>
              <a:gd name="connsiteY272" fmla="*/ 5517691 h 6858000"/>
              <a:gd name="connsiteX273" fmla="*/ 6031724 w 6569477"/>
              <a:gd name="connsiteY273" fmla="*/ 5503741 h 6858000"/>
              <a:gd name="connsiteX274" fmla="*/ 6030787 w 6569477"/>
              <a:gd name="connsiteY274" fmla="*/ 5503894 h 6858000"/>
              <a:gd name="connsiteX275" fmla="*/ 6006746 w 6569477"/>
              <a:gd name="connsiteY275" fmla="*/ 5510028 h 6858000"/>
              <a:gd name="connsiteX276" fmla="*/ 5958107 w 6569477"/>
              <a:gd name="connsiteY276" fmla="*/ 5613697 h 6858000"/>
              <a:gd name="connsiteX277" fmla="*/ 5918354 w 6569477"/>
              <a:gd name="connsiteY277" fmla="*/ 5687414 h 6858000"/>
              <a:gd name="connsiteX278" fmla="*/ 5923128 w 6569477"/>
              <a:gd name="connsiteY278" fmla="*/ 5688762 h 6858000"/>
              <a:gd name="connsiteX279" fmla="*/ 5945484 w 6569477"/>
              <a:gd name="connsiteY279" fmla="*/ 5701131 h 6858000"/>
              <a:gd name="connsiteX280" fmla="*/ 6002207 w 6569477"/>
              <a:gd name="connsiteY280" fmla="*/ 5562534 h 6858000"/>
              <a:gd name="connsiteX281" fmla="*/ 4900498 w 6569477"/>
              <a:gd name="connsiteY281" fmla="*/ 5370762 h 6858000"/>
              <a:gd name="connsiteX282" fmla="*/ 4900627 w 6569477"/>
              <a:gd name="connsiteY282" fmla="*/ 5371339 h 6858000"/>
              <a:gd name="connsiteX283" fmla="*/ 4890083 w 6569477"/>
              <a:gd name="connsiteY283" fmla="*/ 5387153 h 6858000"/>
              <a:gd name="connsiteX284" fmla="*/ 6059700 w 6569477"/>
              <a:gd name="connsiteY284" fmla="*/ 5339561 h 6858000"/>
              <a:gd name="connsiteX285" fmla="*/ 6048904 w 6569477"/>
              <a:gd name="connsiteY285" fmla="*/ 5362569 h 6858000"/>
              <a:gd name="connsiteX286" fmla="*/ 5960539 w 6569477"/>
              <a:gd name="connsiteY286" fmla="*/ 5532008 h 6858000"/>
              <a:gd name="connsiteX287" fmla="*/ 5934065 w 6569477"/>
              <a:gd name="connsiteY287" fmla="*/ 5610445 h 6858000"/>
              <a:gd name="connsiteX288" fmla="*/ 5937012 w 6569477"/>
              <a:gd name="connsiteY288" fmla="*/ 5610037 h 6858000"/>
              <a:gd name="connsiteX289" fmla="*/ 5948427 w 6569477"/>
              <a:gd name="connsiteY289" fmla="*/ 5612905 h 6858000"/>
              <a:gd name="connsiteX290" fmla="*/ 6012835 w 6569477"/>
              <a:gd name="connsiteY290" fmla="*/ 5441778 h 6858000"/>
              <a:gd name="connsiteX291" fmla="*/ 6060534 w 6569477"/>
              <a:gd name="connsiteY291" fmla="*/ 5347774 h 6858000"/>
              <a:gd name="connsiteX292" fmla="*/ 5092541 w 6569477"/>
              <a:gd name="connsiteY292" fmla="*/ 5302798 h 6858000"/>
              <a:gd name="connsiteX293" fmla="*/ 5084105 w 6569477"/>
              <a:gd name="connsiteY293" fmla="*/ 5311234 h 6858000"/>
              <a:gd name="connsiteX294" fmla="*/ 5092541 w 6569477"/>
              <a:gd name="connsiteY294" fmla="*/ 5302798 h 6858000"/>
              <a:gd name="connsiteX295" fmla="*/ 4274497 w 6569477"/>
              <a:gd name="connsiteY295" fmla="*/ 5281926 h 6858000"/>
              <a:gd name="connsiteX296" fmla="*/ 4273967 w 6569477"/>
              <a:gd name="connsiteY296" fmla="*/ 5284044 h 6858000"/>
              <a:gd name="connsiteX297" fmla="*/ 4267941 w 6569477"/>
              <a:gd name="connsiteY297" fmla="*/ 5287486 h 6858000"/>
              <a:gd name="connsiteX298" fmla="*/ 6147025 w 6569477"/>
              <a:gd name="connsiteY298" fmla="*/ 5207320 h 6858000"/>
              <a:gd name="connsiteX299" fmla="*/ 6127664 w 6569477"/>
              <a:gd name="connsiteY299" fmla="*/ 5251775 h 6858000"/>
              <a:gd name="connsiteX300" fmla="*/ 6127242 w 6569477"/>
              <a:gd name="connsiteY300" fmla="*/ 5251844 h 6858000"/>
              <a:gd name="connsiteX301" fmla="*/ 6127919 w 6569477"/>
              <a:gd name="connsiteY301" fmla="*/ 5262990 h 6858000"/>
              <a:gd name="connsiteX302" fmla="*/ 6131360 w 6569477"/>
              <a:gd name="connsiteY302" fmla="*/ 5253356 h 6858000"/>
              <a:gd name="connsiteX303" fmla="*/ 5028123 w 6569477"/>
              <a:gd name="connsiteY303" fmla="*/ 5195433 h 6858000"/>
              <a:gd name="connsiteX304" fmla="*/ 5025054 w 6569477"/>
              <a:gd name="connsiteY304" fmla="*/ 5201570 h 6858000"/>
              <a:gd name="connsiteX305" fmla="*/ 5025055 w 6569477"/>
              <a:gd name="connsiteY305" fmla="*/ 5210004 h 6858000"/>
              <a:gd name="connsiteX306" fmla="*/ 5016618 w 6569477"/>
              <a:gd name="connsiteY306" fmla="*/ 5218441 h 6858000"/>
              <a:gd name="connsiteX307" fmla="*/ 5016619 w 6569477"/>
              <a:gd name="connsiteY307" fmla="*/ 5201568 h 6858000"/>
              <a:gd name="connsiteX308" fmla="*/ 5038512 w 6569477"/>
              <a:gd name="connsiteY308" fmla="*/ 5179677 h 6858000"/>
              <a:gd name="connsiteX309" fmla="*/ 5030458 w 6569477"/>
              <a:gd name="connsiteY309" fmla="*/ 5194189 h 6858000"/>
              <a:gd name="connsiteX310" fmla="*/ 5028123 w 6569477"/>
              <a:gd name="connsiteY310" fmla="*/ 5195433 h 6858000"/>
              <a:gd name="connsiteX311" fmla="*/ 5033492 w 6569477"/>
              <a:gd name="connsiteY311" fmla="*/ 5184698 h 6858000"/>
              <a:gd name="connsiteX312" fmla="*/ 5051826 w 6569477"/>
              <a:gd name="connsiteY312" fmla="*/ 5150955 h 6858000"/>
              <a:gd name="connsiteX313" fmla="*/ 5058797 w 6569477"/>
              <a:gd name="connsiteY313" fmla="*/ 5150956 h 6858000"/>
              <a:gd name="connsiteX314" fmla="*/ 5041926 w 6569477"/>
              <a:gd name="connsiteY314" fmla="*/ 5176263 h 6858000"/>
              <a:gd name="connsiteX315" fmla="*/ 5038512 w 6569477"/>
              <a:gd name="connsiteY315" fmla="*/ 5179677 h 6858000"/>
              <a:gd name="connsiteX316" fmla="*/ 5045089 w 6569477"/>
              <a:gd name="connsiteY316" fmla="*/ 5167825 h 6858000"/>
              <a:gd name="connsiteX317" fmla="*/ 5057164 w 6569477"/>
              <a:gd name="connsiteY317" fmla="*/ 5137575 h 6858000"/>
              <a:gd name="connsiteX318" fmla="*/ 5051826 w 6569477"/>
              <a:gd name="connsiteY318" fmla="*/ 5150955 h 6858000"/>
              <a:gd name="connsiteX319" fmla="*/ 5050362 w 6569477"/>
              <a:gd name="connsiteY319" fmla="*/ 5150956 h 6858000"/>
              <a:gd name="connsiteX320" fmla="*/ 4431848 w 6569477"/>
              <a:gd name="connsiteY320" fmla="*/ 5083476 h 6858000"/>
              <a:gd name="connsiteX321" fmla="*/ 4414009 w 6569477"/>
              <a:gd name="connsiteY321" fmla="*/ 5091602 h 6858000"/>
              <a:gd name="connsiteX322" fmla="*/ 4405686 w 6569477"/>
              <a:gd name="connsiteY322" fmla="*/ 5115441 h 6858000"/>
              <a:gd name="connsiteX323" fmla="*/ 4405685 w 6569477"/>
              <a:gd name="connsiteY323" fmla="*/ 5108559 h 6858000"/>
              <a:gd name="connsiteX324" fmla="*/ 4398800 w 6569477"/>
              <a:gd name="connsiteY324" fmla="*/ 5122323 h 6858000"/>
              <a:gd name="connsiteX325" fmla="*/ 4391913 w 6569477"/>
              <a:gd name="connsiteY325" fmla="*/ 5129203 h 6858000"/>
              <a:gd name="connsiteX326" fmla="*/ 4302808 w 6569477"/>
              <a:gd name="connsiteY326" fmla="*/ 5257916 h 6858000"/>
              <a:gd name="connsiteX327" fmla="*/ 4274497 w 6569477"/>
              <a:gd name="connsiteY327" fmla="*/ 5281926 h 6858000"/>
              <a:gd name="connsiteX328" fmla="*/ 4274828 w 6569477"/>
              <a:gd name="connsiteY328" fmla="*/ 5280603 h 6858000"/>
              <a:gd name="connsiteX329" fmla="*/ 4267941 w 6569477"/>
              <a:gd name="connsiteY329" fmla="*/ 5273721 h 6858000"/>
              <a:gd name="connsiteX330" fmla="*/ 4267941 w 6569477"/>
              <a:gd name="connsiteY330" fmla="*/ 5280603 h 6858000"/>
              <a:gd name="connsiteX331" fmla="*/ 4267941 w 6569477"/>
              <a:gd name="connsiteY331" fmla="*/ 5287486 h 6858000"/>
              <a:gd name="connsiteX332" fmla="*/ 4261052 w 6569477"/>
              <a:gd name="connsiteY332" fmla="*/ 5294367 h 6858000"/>
              <a:gd name="connsiteX333" fmla="*/ 4226617 w 6569477"/>
              <a:gd name="connsiteY333" fmla="*/ 5328775 h 6858000"/>
              <a:gd name="connsiteX334" fmla="*/ 4240390 w 6569477"/>
              <a:gd name="connsiteY334" fmla="*/ 5321894 h 6858000"/>
              <a:gd name="connsiteX335" fmla="*/ 4240389 w 6569477"/>
              <a:gd name="connsiteY335" fmla="*/ 5328775 h 6858000"/>
              <a:gd name="connsiteX336" fmla="*/ 4240390 w 6569477"/>
              <a:gd name="connsiteY336" fmla="*/ 5335658 h 6858000"/>
              <a:gd name="connsiteX337" fmla="*/ 4247279 w 6569477"/>
              <a:gd name="connsiteY337" fmla="*/ 5328773 h 6858000"/>
              <a:gd name="connsiteX338" fmla="*/ 4219728 w 6569477"/>
              <a:gd name="connsiteY338" fmla="*/ 5376947 h 6858000"/>
              <a:gd name="connsiteX339" fmla="*/ 4219727 w 6569477"/>
              <a:gd name="connsiteY339" fmla="*/ 5370066 h 6858000"/>
              <a:gd name="connsiteX340" fmla="*/ 4226616 w 6569477"/>
              <a:gd name="connsiteY340" fmla="*/ 5363185 h 6858000"/>
              <a:gd name="connsiteX341" fmla="*/ 4226617 w 6569477"/>
              <a:gd name="connsiteY341" fmla="*/ 5356304 h 6858000"/>
              <a:gd name="connsiteX342" fmla="*/ 4212842 w 6569477"/>
              <a:gd name="connsiteY342" fmla="*/ 5370066 h 6858000"/>
              <a:gd name="connsiteX343" fmla="*/ 4205955 w 6569477"/>
              <a:gd name="connsiteY343" fmla="*/ 5376946 h 6858000"/>
              <a:gd name="connsiteX344" fmla="*/ 4143968 w 6569477"/>
              <a:gd name="connsiteY344" fmla="*/ 5425119 h 6858000"/>
              <a:gd name="connsiteX345" fmla="*/ 4114698 w 6569477"/>
              <a:gd name="connsiteY345" fmla="*/ 5468991 h 6858000"/>
              <a:gd name="connsiteX346" fmla="*/ 4106774 w 6569477"/>
              <a:gd name="connsiteY346" fmla="*/ 5485182 h 6858000"/>
              <a:gd name="connsiteX347" fmla="*/ 4105934 w 6569477"/>
              <a:gd name="connsiteY347" fmla="*/ 5519940 h 6858000"/>
              <a:gd name="connsiteX348" fmla="*/ 4076469 w 6569477"/>
              <a:gd name="connsiteY348" fmla="*/ 5566880 h 6858000"/>
              <a:gd name="connsiteX349" fmla="*/ 4038190 w 6569477"/>
              <a:gd name="connsiteY349" fmla="*/ 5604898 h 6858000"/>
              <a:gd name="connsiteX350" fmla="*/ 4036241 w 6569477"/>
              <a:gd name="connsiteY350" fmla="*/ 5607124 h 6858000"/>
              <a:gd name="connsiteX351" fmla="*/ 4050421 w 6569477"/>
              <a:gd name="connsiteY351" fmla="*/ 5633545 h 6858000"/>
              <a:gd name="connsiteX352" fmla="*/ 4143968 w 6569477"/>
              <a:gd name="connsiteY352" fmla="*/ 5514583 h 6858000"/>
              <a:gd name="connsiteX353" fmla="*/ 4247279 w 6569477"/>
              <a:gd name="connsiteY353" fmla="*/ 5383830 h 6858000"/>
              <a:gd name="connsiteX354" fmla="*/ 4329927 w 6569477"/>
              <a:gd name="connsiteY354" fmla="*/ 5246195 h 6858000"/>
              <a:gd name="connsiteX355" fmla="*/ 4398800 w 6569477"/>
              <a:gd name="connsiteY355" fmla="*/ 5136086 h 6858000"/>
              <a:gd name="connsiteX356" fmla="*/ 4405686 w 6569477"/>
              <a:gd name="connsiteY356" fmla="*/ 5129203 h 6858000"/>
              <a:gd name="connsiteX357" fmla="*/ 4412575 w 6569477"/>
              <a:gd name="connsiteY357" fmla="*/ 5115438 h 6858000"/>
              <a:gd name="connsiteX358" fmla="*/ 4424641 w 6569477"/>
              <a:gd name="connsiteY358" fmla="*/ 5024444 h 6858000"/>
              <a:gd name="connsiteX359" fmla="*/ 4412574 w 6569477"/>
              <a:gd name="connsiteY359" fmla="*/ 5053506 h 6858000"/>
              <a:gd name="connsiteX360" fmla="*/ 4419461 w 6569477"/>
              <a:gd name="connsiteY360" fmla="*/ 5044121 h 6858000"/>
              <a:gd name="connsiteX361" fmla="*/ 4419461 w 6569477"/>
              <a:gd name="connsiteY361" fmla="*/ 5046624 h 6858000"/>
              <a:gd name="connsiteX362" fmla="*/ 4412574 w 6569477"/>
              <a:gd name="connsiteY362" fmla="*/ 5060387 h 6858000"/>
              <a:gd name="connsiteX363" fmla="*/ 4416932 w 6569477"/>
              <a:gd name="connsiteY363" fmla="*/ 5060387 h 6858000"/>
              <a:gd name="connsiteX364" fmla="*/ 4420817 w 6569477"/>
              <a:gd name="connsiteY364" fmla="*/ 5042274 h 6858000"/>
              <a:gd name="connsiteX365" fmla="*/ 4419461 w 6569477"/>
              <a:gd name="connsiteY365" fmla="*/ 5044121 h 6858000"/>
              <a:gd name="connsiteX366" fmla="*/ 4419462 w 6569477"/>
              <a:gd name="connsiteY366" fmla="*/ 5039742 h 6858000"/>
              <a:gd name="connsiteX367" fmla="*/ 4421877 w 6569477"/>
              <a:gd name="connsiteY367" fmla="*/ 5037328 h 6858000"/>
              <a:gd name="connsiteX368" fmla="*/ 6184910 w 6569477"/>
              <a:gd name="connsiteY368" fmla="*/ 5000207 h 6858000"/>
              <a:gd name="connsiteX369" fmla="*/ 6182308 w 6569477"/>
              <a:gd name="connsiteY369" fmla="*/ 5002382 h 6858000"/>
              <a:gd name="connsiteX370" fmla="*/ 6184369 w 6569477"/>
              <a:gd name="connsiteY370" fmla="*/ 5004325 h 6858000"/>
              <a:gd name="connsiteX371" fmla="*/ 6185038 w 6569477"/>
              <a:gd name="connsiteY371" fmla="*/ 5003800 h 6858000"/>
              <a:gd name="connsiteX372" fmla="*/ 4530169 w 6569477"/>
              <a:gd name="connsiteY372" fmla="*/ 4904952 h 6858000"/>
              <a:gd name="connsiteX373" fmla="*/ 4471060 w 6569477"/>
              <a:gd name="connsiteY373" fmla="*/ 5018446 h 6858000"/>
              <a:gd name="connsiteX374" fmla="*/ 4496083 w 6569477"/>
              <a:gd name="connsiteY374" fmla="*/ 4976946 h 6858000"/>
              <a:gd name="connsiteX375" fmla="*/ 5279291 w 6569477"/>
              <a:gd name="connsiteY375" fmla="*/ 4811201 h 6858000"/>
              <a:gd name="connsiteX376" fmla="*/ 5278126 w 6569477"/>
              <a:gd name="connsiteY376" fmla="*/ 4830398 h 6858000"/>
              <a:gd name="connsiteX377" fmla="*/ 5278126 w 6569477"/>
              <a:gd name="connsiteY377" fmla="*/ 4821965 h 6858000"/>
              <a:gd name="connsiteX378" fmla="*/ 5278125 w 6569477"/>
              <a:gd name="connsiteY378" fmla="*/ 4813529 h 6858000"/>
              <a:gd name="connsiteX379" fmla="*/ 4639857 w 6569477"/>
              <a:gd name="connsiteY379" fmla="*/ 4771353 h 6858000"/>
              <a:gd name="connsiteX380" fmla="*/ 4641578 w 6569477"/>
              <a:gd name="connsiteY380" fmla="*/ 4771353 h 6858000"/>
              <a:gd name="connsiteX381" fmla="*/ 4639859 w 6569477"/>
              <a:gd name="connsiteY381" fmla="*/ 4778235 h 6858000"/>
              <a:gd name="connsiteX382" fmla="*/ 4639857 w 6569477"/>
              <a:gd name="connsiteY382" fmla="*/ 4771353 h 6858000"/>
              <a:gd name="connsiteX383" fmla="*/ 6300040 w 6569477"/>
              <a:gd name="connsiteY383" fmla="*/ 4758666 h 6858000"/>
              <a:gd name="connsiteX384" fmla="*/ 6294570 w 6569477"/>
              <a:gd name="connsiteY384" fmla="*/ 4787455 h 6858000"/>
              <a:gd name="connsiteX385" fmla="*/ 6297038 w 6569477"/>
              <a:gd name="connsiteY385" fmla="*/ 4785392 h 6858000"/>
              <a:gd name="connsiteX386" fmla="*/ 6301896 w 6569477"/>
              <a:gd name="connsiteY386" fmla="*/ 4759338 h 6858000"/>
              <a:gd name="connsiteX387" fmla="*/ 4624114 w 6569477"/>
              <a:gd name="connsiteY387" fmla="*/ 4714333 h 6858000"/>
              <a:gd name="connsiteX388" fmla="*/ 4608083 w 6569477"/>
              <a:gd name="connsiteY388" fmla="*/ 4755346 h 6858000"/>
              <a:gd name="connsiteX389" fmla="*/ 4566989 w 6569477"/>
              <a:gd name="connsiteY389" fmla="*/ 4834251 h 6858000"/>
              <a:gd name="connsiteX390" fmla="*/ 4579591 w 6569477"/>
              <a:gd name="connsiteY390" fmla="*/ 4838449 h 6858000"/>
              <a:gd name="connsiteX391" fmla="*/ 4584759 w 6569477"/>
              <a:gd name="connsiteY391" fmla="*/ 4853934 h 6858000"/>
              <a:gd name="connsiteX392" fmla="*/ 4619195 w 6569477"/>
              <a:gd name="connsiteY392" fmla="*/ 4819526 h 6858000"/>
              <a:gd name="connsiteX393" fmla="*/ 4612310 w 6569477"/>
              <a:gd name="connsiteY393" fmla="*/ 4833285 h 6858000"/>
              <a:gd name="connsiteX394" fmla="*/ 4605419 w 6569477"/>
              <a:gd name="connsiteY394" fmla="*/ 4847052 h 6858000"/>
              <a:gd name="connsiteX395" fmla="*/ 4612308 w 6569477"/>
              <a:gd name="connsiteY395" fmla="*/ 4840169 h 6858000"/>
              <a:gd name="connsiteX396" fmla="*/ 4619195 w 6569477"/>
              <a:gd name="connsiteY396" fmla="*/ 4826408 h 6858000"/>
              <a:gd name="connsiteX397" fmla="*/ 4626081 w 6569477"/>
              <a:gd name="connsiteY397" fmla="*/ 4819526 h 6858000"/>
              <a:gd name="connsiteX398" fmla="*/ 4646742 w 6569477"/>
              <a:gd name="connsiteY398" fmla="*/ 4785116 h 6858000"/>
              <a:gd name="connsiteX399" fmla="*/ 4646742 w 6569477"/>
              <a:gd name="connsiteY399" fmla="*/ 4778236 h 6858000"/>
              <a:gd name="connsiteX400" fmla="*/ 4646742 w 6569477"/>
              <a:gd name="connsiteY400" fmla="*/ 4771353 h 6858000"/>
              <a:gd name="connsiteX401" fmla="*/ 4641578 w 6569477"/>
              <a:gd name="connsiteY401" fmla="*/ 4771353 h 6858000"/>
              <a:gd name="connsiteX402" fmla="*/ 4643300 w 6569477"/>
              <a:gd name="connsiteY402" fmla="*/ 4764470 h 6858000"/>
              <a:gd name="connsiteX403" fmla="*/ 4646744 w 6569477"/>
              <a:gd name="connsiteY403" fmla="*/ 4750706 h 6858000"/>
              <a:gd name="connsiteX404" fmla="*/ 4612308 w 6569477"/>
              <a:gd name="connsiteY404" fmla="*/ 4771353 h 6858000"/>
              <a:gd name="connsiteX405" fmla="*/ 4626081 w 6569477"/>
              <a:gd name="connsiteY405" fmla="*/ 4716301 h 6858000"/>
              <a:gd name="connsiteX406" fmla="*/ 4626083 w 6569477"/>
              <a:gd name="connsiteY406" fmla="*/ 4709296 h 6858000"/>
              <a:gd name="connsiteX407" fmla="*/ 4626036 w 6569477"/>
              <a:gd name="connsiteY407" fmla="*/ 4709417 h 6858000"/>
              <a:gd name="connsiteX408" fmla="*/ 4626083 w 6569477"/>
              <a:gd name="connsiteY408" fmla="*/ 4709417 h 6858000"/>
              <a:gd name="connsiteX409" fmla="*/ 4669890 w 6569477"/>
              <a:gd name="connsiteY409" fmla="*/ 4597214 h 6858000"/>
              <a:gd name="connsiteX410" fmla="*/ 4652597 w 6569477"/>
              <a:gd name="connsiteY410" fmla="*/ 4641464 h 6858000"/>
              <a:gd name="connsiteX411" fmla="*/ 4662239 w 6569477"/>
              <a:gd name="connsiteY411" fmla="*/ 4624254 h 6858000"/>
              <a:gd name="connsiteX412" fmla="*/ 4670635 w 6569477"/>
              <a:gd name="connsiteY412" fmla="*/ 4600705 h 6858000"/>
              <a:gd name="connsiteX413" fmla="*/ 6312651 w 6569477"/>
              <a:gd name="connsiteY413" fmla="*/ 4449732 h 6858000"/>
              <a:gd name="connsiteX414" fmla="*/ 6267859 w 6569477"/>
              <a:gd name="connsiteY414" fmla="*/ 4610691 h 6858000"/>
              <a:gd name="connsiteX415" fmla="*/ 6182372 w 6569477"/>
              <a:gd name="connsiteY415" fmla="*/ 4871073 h 6858000"/>
              <a:gd name="connsiteX416" fmla="*/ 5921253 w 6569477"/>
              <a:gd name="connsiteY416" fmla="*/ 5525765 h 6858000"/>
              <a:gd name="connsiteX417" fmla="*/ 5877945 w 6569477"/>
              <a:gd name="connsiteY417" fmla="*/ 5612921 h 6858000"/>
              <a:gd name="connsiteX418" fmla="*/ 5913709 w 6569477"/>
              <a:gd name="connsiteY418" fmla="*/ 5556906 h 6858000"/>
              <a:gd name="connsiteX419" fmla="*/ 6019724 w 6569477"/>
              <a:gd name="connsiteY419" fmla="*/ 5360027 h 6858000"/>
              <a:gd name="connsiteX420" fmla="*/ 6039225 w 6569477"/>
              <a:gd name="connsiteY420" fmla="*/ 5361777 h 6858000"/>
              <a:gd name="connsiteX421" fmla="*/ 6048547 w 6569477"/>
              <a:gd name="connsiteY421" fmla="*/ 5341824 h 6858000"/>
              <a:gd name="connsiteX422" fmla="*/ 6046345 w 6569477"/>
              <a:gd name="connsiteY422" fmla="*/ 5341588 h 6858000"/>
              <a:gd name="connsiteX423" fmla="*/ 6084294 w 6569477"/>
              <a:gd name="connsiteY423" fmla="*/ 5246712 h 6858000"/>
              <a:gd name="connsiteX424" fmla="*/ 6089991 w 6569477"/>
              <a:gd name="connsiteY424" fmla="*/ 5252078 h 6858000"/>
              <a:gd name="connsiteX425" fmla="*/ 6098822 w 6569477"/>
              <a:gd name="connsiteY425" fmla="*/ 5228225 h 6858000"/>
              <a:gd name="connsiteX426" fmla="*/ 6103633 w 6569477"/>
              <a:gd name="connsiteY426" fmla="*/ 5190650 h 6858000"/>
              <a:gd name="connsiteX427" fmla="*/ 6151332 w 6569477"/>
              <a:gd name="connsiteY427" fmla="*/ 5096646 h 6858000"/>
              <a:gd name="connsiteX428" fmla="*/ 6137143 w 6569477"/>
              <a:gd name="connsiteY428" fmla="*/ 5090460 h 6858000"/>
              <a:gd name="connsiteX429" fmla="*/ 6155791 w 6569477"/>
              <a:gd name="connsiteY429" fmla="*/ 5046678 h 6858000"/>
              <a:gd name="connsiteX430" fmla="*/ 6163274 w 6569477"/>
              <a:gd name="connsiteY430" fmla="*/ 5026869 h 6858000"/>
              <a:gd name="connsiteX431" fmla="*/ 6160038 w 6569477"/>
              <a:gd name="connsiteY431" fmla="*/ 5031146 h 6858000"/>
              <a:gd name="connsiteX432" fmla="*/ 6158362 w 6569477"/>
              <a:gd name="connsiteY432" fmla="*/ 5022395 h 6858000"/>
              <a:gd name="connsiteX433" fmla="*/ 6191781 w 6569477"/>
              <a:gd name="connsiteY433" fmla="*/ 4868143 h 6858000"/>
              <a:gd name="connsiteX434" fmla="*/ 6200750 w 6569477"/>
              <a:gd name="connsiteY434" fmla="*/ 4932832 h 6858000"/>
              <a:gd name="connsiteX435" fmla="*/ 6218420 w 6569477"/>
              <a:gd name="connsiteY435" fmla="*/ 4900018 h 6858000"/>
              <a:gd name="connsiteX436" fmla="*/ 6222771 w 6569477"/>
              <a:gd name="connsiteY436" fmla="*/ 4851267 h 6858000"/>
              <a:gd name="connsiteX437" fmla="*/ 6309018 w 6569477"/>
              <a:gd name="connsiteY437" fmla="*/ 4490449 h 6858000"/>
              <a:gd name="connsiteX438" fmla="*/ 6312390 w 6569477"/>
              <a:gd name="connsiteY438" fmla="*/ 4452667 h 6858000"/>
              <a:gd name="connsiteX439" fmla="*/ 4770714 w 6569477"/>
              <a:gd name="connsiteY439" fmla="*/ 4303393 h 6858000"/>
              <a:gd name="connsiteX440" fmla="*/ 4768098 w 6569477"/>
              <a:gd name="connsiteY440" fmla="*/ 4309185 h 6858000"/>
              <a:gd name="connsiteX441" fmla="*/ 4730786 w 6569477"/>
              <a:gd name="connsiteY441" fmla="*/ 4441413 h 6858000"/>
              <a:gd name="connsiteX442" fmla="*/ 4697881 w 6569477"/>
              <a:gd name="connsiteY442" fmla="*/ 4525604 h 6858000"/>
              <a:gd name="connsiteX443" fmla="*/ 4705286 w 6569477"/>
              <a:gd name="connsiteY443" fmla="*/ 4517587 h 6858000"/>
              <a:gd name="connsiteX444" fmla="*/ 4736280 w 6569477"/>
              <a:gd name="connsiteY444" fmla="*/ 4447908 h 6858000"/>
              <a:gd name="connsiteX445" fmla="*/ 4770714 w 6569477"/>
              <a:gd name="connsiteY445" fmla="*/ 4303393 h 6858000"/>
              <a:gd name="connsiteX446" fmla="*/ 5516941 w 6569477"/>
              <a:gd name="connsiteY446" fmla="*/ 4034216 h 6858000"/>
              <a:gd name="connsiteX447" fmla="*/ 5516585 w 6569477"/>
              <a:gd name="connsiteY447" fmla="*/ 4035638 h 6858000"/>
              <a:gd name="connsiteX448" fmla="*/ 5517415 w 6569477"/>
              <a:gd name="connsiteY448" fmla="*/ 4034843 h 6858000"/>
              <a:gd name="connsiteX449" fmla="*/ 4464361 w 6569477"/>
              <a:gd name="connsiteY449" fmla="*/ 3887629 h 6858000"/>
              <a:gd name="connsiteX450" fmla="*/ 4447219 w 6569477"/>
              <a:gd name="connsiteY450" fmla="*/ 3951032 h 6858000"/>
              <a:gd name="connsiteX451" fmla="*/ 4449788 w 6569477"/>
              <a:gd name="connsiteY451" fmla="*/ 3945610 h 6858000"/>
              <a:gd name="connsiteX452" fmla="*/ 4458042 w 6569477"/>
              <a:gd name="connsiteY452" fmla="*/ 3931642 h 6858000"/>
              <a:gd name="connsiteX453" fmla="*/ 5497455 w 6569477"/>
              <a:gd name="connsiteY453" fmla="*/ 3860297 h 6858000"/>
              <a:gd name="connsiteX454" fmla="*/ 5497454 w 6569477"/>
              <a:gd name="connsiteY454" fmla="*/ 3868735 h 6858000"/>
              <a:gd name="connsiteX455" fmla="*/ 5496941 w 6569477"/>
              <a:gd name="connsiteY455" fmla="*/ 3868220 h 6858000"/>
              <a:gd name="connsiteX456" fmla="*/ 5489018 w 6569477"/>
              <a:gd name="connsiteY456" fmla="*/ 3851862 h 6858000"/>
              <a:gd name="connsiteX457" fmla="*/ 5489416 w 6569477"/>
              <a:gd name="connsiteY457" fmla="*/ 3851862 h 6858000"/>
              <a:gd name="connsiteX458" fmla="*/ 5489019 w 6569477"/>
              <a:gd name="connsiteY458" fmla="*/ 3860299 h 6858000"/>
              <a:gd name="connsiteX459" fmla="*/ 5911079 w 6569477"/>
              <a:gd name="connsiteY459" fmla="*/ 3772494 h 6858000"/>
              <a:gd name="connsiteX460" fmla="*/ 5910807 w 6569477"/>
              <a:gd name="connsiteY460" fmla="*/ 3775940 h 6858000"/>
              <a:gd name="connsiteX461" fmla="*/ 5911685 w 6569477"/>
              <a:gd name="connsiteY461" fmla="*/ 3774713 h 6858000"/>
              <a:gd name="connsiteX462" fmla="*/ 6449798 w 6569477"/>
              <a:gd name="connsiteY462" fmla="*/ 3769517 h 6858000"/>
              <a:gd name="connsiteX463" fmla="*/ 6435579 w 6569477"/>
              <a:gd name="connsiteY463" fmla="*/ 3779144 h 6858000"/>
              <a:gd name="connsiteX464" fmla="*/ 6426392 w 6569477"/>
              <a:gd name="connsiteY464" fmla="*/ 3784213 h 6858000"/>
              <a:gd name="connsiteX465" fmla="*/ 6421513 w 6569477"/>
              <a:gd name="connsiteY465" fmla="*/ 3924977 h 6858000"/>
              <a:gd name="connsiteX466" fmla="*/ 6405797 w 6569477"/>
              <a:gd name="connsiteY466" fmla="*/ 4066691 h 6858000"/>
              <a:gd name="connsiteX467" fmla="*/ 6410326 w 6569477"/>
              <a:gd name="connsiteY467" fmla="*/ 4126067 h 6858000"/>
              <a:gd name="connsiteX468" fmla="*/ 6395881 w 6569477"/>
              <a:gd name="connsiteY468" fmla="*/ 4232882 h 6858000"/>
              <a:gd name="connsiteX469" fmla="*/ 6391736 w 6569477"/>
              <a:gd name="connsiteY469" fmla="*/ 4265027 h 6858000"/>
              <a:gd name="connsiteX470" fmla="*/ 6399816 w 6569477"/>
              <a:gd name="connsiteY470" fmla="*/ 4239321 h 6858000"/>
              <a:gd name="connsiteX471" fmla="*/ 6405907 w 6569477"/>
              <a:gd name="connsiteY471" fmla="*/ 4171069 h 6858000"/>
              <a:gd name="connsiteX472" fmla="*/ 6428796 w 6569477"/>
              <a:gd name="connsiteY472" fmla="*/ 4079755 h 6858000"/>
              <a:gd name="connsiteX473" fmla="*/ 6419916 w 6569477"/>
              <a:gd name="connsiteY473" fmla="*/ 4069130 h 6858000"/>
              <a:gd name="connsiteX474" fmla="*/ 6433836 w 6569477"/>
              <a:gd name="connsiteY474" fmla="*/ 3913127 h 6858000"/>
              <a:gd name="connsiteX475" fmla="*/ 6455766 w 6569477"/>
              <a:gd name="connsiteY475" fmla="*/ 3777500 h 6858000"/>
              <a:gd name="connsiteX476" fmla="*/ 6449798 w 6569477"/>
              <a:gd name="connsiteY476" fmla="*/ 3769517 h 6858000"/>
              <a:gd name="connsiteX477" fmla="*/ 6431269 w 6569477"/>
              <a:gd name="connsiteY477" fmla="*/ 3677444 h 6858000"/>
              <a:gd name="connsiteX478" fmla="*/ 6429099 w 6569477"/>
              <a:gd name="connsiteY478" fmla="*/ 3684082 h 6858000"/>
              <a:gd name="connsiteX479" fmla="*/ 6428712 w 6569477"/>
              <a:gd name="connsiteY479" fmla="*/ 3698653 h 6858000"/>
              <a:gd name="connsiteX480" fmla="*/ 6430840 w 6569477"/>
              <a:gd name="connsiteY480" fmla="*/ 3685964 h 6858000"/>
              <a:gd name="connsiteX481" fmla="*/ 6441196 w 6569477"/>
              <a:gd name="connsiteY481" fmla="*/ 3504743 h 6858000"/>
              <a:gd name="connsiteX482" fmla="*/ 6440326 w 6569477"/>
              <a:gd name="connsiteY482" fmla="*/ 3514494 h 6858000"/>
              <a:gd name="connsiteX483" fmla="*/ 6440393 w 6569477"/>
              <a:gd name="connsiteY483" fmla="*/ 3514771 h 6858000"/>
              <a:gd name="connsiteX484" fmla="*/ 6438704 w 6569477"/>
              <a:gd name="connsiteY484" fmla="*/ 3535807 h 6858000"/>
              <a:gd name="connsiteX485" fmla="*/ 6440401 w 6569477"/>
              <a:gd name="connsiteY485" fmla="*/ 3531965 h 6858000"/>
              <a:gd name="connsiteX486" fmla="*/ 6441548 w 6569477"/>
              <a:gd name="connsiteY486" fmla="*/ 3519646 h 6858000"/>
              <a:gd name="connsiteX487" fmla="*/ 6440393 w 6569477"/>
              <a:gd name="connsiteY487" fmla="*/ 3514771 h 6858000"/>
              <a:gd name="connsiteX488" fmla="*/ 6458019 w 6569477"/>
              <a:gd name="connsiteY488" fmla="*/ 3495196 h 6858000"/>
              <a:gd name="connsiteX489" fmla="*/ 6453910 w 6569477"/>
              <a:gd name="connsiteY489" fmla="*/ 3495641 h 6858000"/>
              <a:gd name="connsiteX490" fmla="*/ 6451579 w 6569477"/>
              <a:gd name="connsiteY490" fmla="*/ 3538789 h 6858000"/>
              <a:gd name="connsiteX491" fmla="*/ 6438544 w 6569477"/>
              <a:gd name="connsiteY491" fmla="*/ 3621912 h 6858000"/>
              <a:gd name="connsiteX492" fmla="*/ 6434839 w 6569477"/>
              <a:gd name="connsiteY492" fmla="*/ 3651648 h 6858000"/>
              <a:gd name="connsiteX493" fmla="*/ 6440156 w 6569477"/>
              <a:gd name="connsiteY493" fmla="*/ 3649560 h 6858000"/>
              <a:gd name="connsiteX494" fmla="*/ 6448445 w 6569477"/>
              <a:gd name="connsiteY494" fmla="*/ 3639248 h 6858000"/>
              <a:gd name="connsiteX495" fmla="*/ 6452125 w 6569477"/>
              <a:gd name="connsiteY495" fmla="*/ 3653091 h 6858000"/>
              <a:gd name="connsiteX496" fmla="*/ 6452316 w 6569477"/>
              <a:gd name="connsiteY496" fmla="*/ 3654200 h 6858000"/>
              <a:gd name="connsiteX497" fmla="*/ 6453358 w 6569477"/>
              <a:gd name="connsiteY497" fmla="*/ 3623160 h 6858000"/>
              <a:gd name="connsiteX498" fmla="*/ 6456256 w 6569477"/>
              <a:gd name="connsiteY498" fmla="*/ 3501181 h 6858000"/>
              <a:gd name="connsiteX499" fmla="*/ 6458019 w 6569477"/>
              <a:gd name="connsiteY499" fmla="*/ 3495196 h 6858000"/>
              <a:gd name="connsiteX500" fmla="*/ 5472148 w 6569477"/>
              <a:gd name="connsiteY500" fmla="*/ 3455387 h 6858000"/>
              <a:gd name="connsiteX501" fmla="*/ 5480584 w 6569477"/>
              <a:gd name="connsiteY501" fmla="*/ 3463821 h 6858000"/>
              <a:gd name="connsiteX502" fmla="*/ 5472148 w 6569477"/>
              <a:gd name="connsiteY502" fmla="*/ 3463821 h 6858000"/>
              <a:gd name="connsiteX503" fmla="*/ 5489019 w 6569477"/>
              <a:gd name="connsiteY503" fmla="*/ 3362594 h 6858000"/>
              <a:gd name="connsiteX504" fmla="*/ 5497455 w 6569477"/>
              <a:gd name="connsiteY504" fmla="*/ 3514435 h 6858000"/>
              <a:gd name="connsiteX505" fmla="*/ 5522761 w 6569477"/>
              <a:gd name="connsiteY505" fmla="*/ 3581921 h 6858000"/>
              <a:gd name="connsiteX506" fmla="*/ 5531197 w 6569477"/>
              <a:gd name="connsiteY506" fmla="*/ 3666278 h 6858000"/>
              <a:gd name="connsiteX507" fmla="*/ 5514328 w 6569477"/>
              <a:gd name="connsiteY507" fmla="*/ 3809685 h 6858000"/>
              <a:gd name="connsiteX508" fmla="*/ 5505888 w 6569477"/>
              <a:gd name="connsiteY508" fmla="*/ 3801249 h 6858000"/>
              <a:gd name="connsiteX509" fmla="*/ 5505890 w 6569477"/>
              <a:gd name="connsiteY509" fmla="*/ 3809685 h 6858000"/>
              <a:gd name="connsiteX510" fmla="*/ 5497454 w 6569477"/>
              <a:gd name="connsiteY510" fmla="*/ 3843426 h 6858000"/>
              <a:gd name="connsiteX511" fmla="*/ 5497455 w 6569477"/>
              <a:gd name="connsiteY511" fmla="*/ 3851862 h 6858000"/>
              <a:gd name="connsiteX512" fmla="*/ 5489416 w 6569477"/>
              <a:gd name="connsiteY512" fmla="*/ 3851862 h 6858000"/>
              <a:gd name="connsiteX513" fmla="*/ 5490073 w 6569477"/>
              <a:gd name="connsiteY513" fmla="*/ 3838023 h 6858000"/>
              <a:gd name="connsiteX514" fmla="*/ 5480584 w 6569477"/>
              <a:gd name="connsiteY514" fmla="*/ 3801246 h 6858000"/>
              <a:gd name="connsiteX515" fmla="*/ 5489019 w 6569477"/>
              <a:gd name="connsiteY515" fmla="*/ 3792812 h 6858000"/>
              <a:gd name="connsiteX516" fmla="*/ 5489019 w 6569477"/>
              <a:gd name="connsiteY516" fmla="*/ 3784378 h 6858000"/>
              <a:gd name="connsiteX517" fmla="*/ 5497455 w 6569477"/>
              <a:gd name="connsiteY517" fmla="*/ 3775942 h 6858000"/>
              <a:gd name="connsiteX518" fmla="*/ 5497455 w 6569477"/>
              <a:gd name="connsiteY518" fmla="*/ 3767506 h 6858000"/>
              <a:gd name="connsiteX519" fmla="*/ 5489019 w 6569477"/>
              <a:gd name="connsiteY519" fmla="*/ 3767506 h 6858000"/>
              <a:gd name="connsiteX520" fmla="*/ 5480584 w 6569477"/>
              <a:gd name="connsiteY520" fmla="*/ 3700021 h 6858000"/>
              <a:gd name="connsiteX521" fmla="*/ 5489019 w 6569477"/>
              <a:gd name="connsiteY521" fmla="*/ 3700021 h 6858000"/>
              <a:gd name="connsiteX522" fmla="*/ 5489018 w 6569477"/>
              <a:gd name="connsiteY522" fmla="*/ 3683147 h 6858000"/>
              <a:gd name="connsiteX523" fmla="*/ 5489019 w 6569477"/>
              <a:gd name="connsiteY523" fmla="*/ 3674714 h 6858000"/>
              <a:gd name="connsiteX524" fmla="*/ 5497455 w 6569477"/>
              <a:gd name="connsiteY524" fmla="*/ 3590358 h 6858000"/>
              <a:gd name="connsiteX525" fmla="*/ 5489019 w 6569477"/>
              <a:gd name="connsiteY525" fmla="*/ 3590355 h 6858000"/>
              <a:gd name="connsiteX526" fmla="*/ 5497454 w 6569477"/>
              <a:gd name="connsiteY526" fmla="*/ 3581921 h 6858000"/>
              <a:gd name="connsiteX527" fmla="*/ 5489016 w 6569477"/>
              <a:gd name="connsiteY527" fmla="*/ 3573485 h 6858000"/>
              <a:gd name="connsiteX528" fmla="*/ 5489019 w 6569477"/>
              <a:gd name="connsiteY528" fmla="*/ 3522871 h 6858000"/>
              <a:gd name="connsiteX529" fmla="*/ 5480583 w 6569477"/>
              <a:gd name="connsiteY529" fmla="*/ 3497564 h 6858000"/>
              <a:gd name="connsiteX530" fmla="*/ 5489019 w 6569477"/>
              <a:gd name="connsiteY530" fmla="*/ 3489128 h 6858000"/>
              <a:gd name="connsiteX531" fmla="*/ 5472148 w 6569477"/>
              <a:gd name="connsiteY531" fmla="*/ 3480692 h 6858000"/>
              <a:gd name="connsiteX532" fmla="*/ 5480583 w 6569477"/>
              <a:gd name="connsiteY532" fmla="*/ 3480694 h 6858000"/>
              <a:gd name="connsiteX533" fmla="*/ 5480584 w 6569477"/>
              <a:gd name="connsiteY533" fmla="*/ 3472258 h 6858000"/>
              <a:gd name="connsiteX534" fmla="*/ 5480584 w 6569477"/>
              <a:gd name="connsiteY534" fmla="*/ 3463821 h 6858000"/>
              <a:gd name="connsiteX535" fmla="*/ 5480583 w 6569477"/>
              <a:gd name="connsiteY535" fmla="*/ 3455387 h 6858000"/>
              <a:gd name="connsiteX536" fmla="*/ 5480584 w 6569477"/>
              <a:gd name="connsiteY536" fmla="*/ 3446949 h 6858000"/>
              <a:gd name="connsiteX537" fmla="*/ 5489018 w 6569477"/>
              <a:gd name="connsiteY537" fmla="*/ 3430080 h 6858000"/>
              <a:gd name="connsiteX538" fmla="*/ 5480583 w 6569477"/>
              <a:gd name="connsiteY538" fmla="*/ 3413208 h 6858000"/>
              <a:gd name="connsiteX539" fmla="*/ 5489019 w 6569477"/>
              <a:gd name="connsiteY539" fmla="*/ 3362594 h 6858000"/>
              <a:gd name="connsiteX540" fmla="*/ 6476672 w 6569477"/>
              <a:gd name="connsiteY540" fmla="*/ 3330681 h 6858000"/>
              <a:gd name="connsiteX541" fmla="*/ 6474216 w 6569477"/>
              <a:gd name="connsiteY541" fmla="*/ 3344735 h 6858000"/>
              <a:gd name="connsiteX542" fmla="*/ 6474237 w 6569477"/>
              <a:gd name="connsiteY542" fmla="*/ 3389156 h 6858000"/>
              <a:gd name="connsiteX543" fmla="*/ 6473057 w 6569477"/>
              <a:gd name="connsiteY543" fmla="*/ 3436128 h 6858000"/>
              <a:gd name="connsiteX544" fmla="*/ 6474117 w 6569477"/>
              <a:gd name="connsiteY544" fmla="*/ 3429860 h 6858000"/>
              <a:gd name="connsiteX545" fmla="*/ 6484385 w 6569477"/>
              <a:gd name="connsiteY545" fmla="*/ 3401681 h 6858000"/>
              <a:gd name="connsiteX546" fmla="*/ 6476754 w 6569477"/>
              <a:gd name="connsiteY546" fmla="*/ 3334041 h 6858000"/>
              <a:gd name="connsiteX547" fmla="*/ 4591997 w 6569477"/>
              <a:gd name="connsiteY547" fmla="*/ 3197452 h 6858000"/>
              <a:gd name="connsiteX548" fmla="*/ 4573874 w 6569477"/>
              <a:gd name="connsiteY548" fmla="*/ 3239660 h 6858000"/>
              <a:gd name="connsiteX549" fmla="*/ 4466612 w 6569477"/>
              <a:gd name="connsiteY549" fmla="*/ 4099989 h 6858000"/>
              <a:gd name="connsiteX550" fmla="*/ 4461265 w 6569477"/>
              <a:gd name="connsiteY550" fmla="*/ 4132980 h 6858000"/>
              <a:gd name="connsiteX551" fmla="*/ 4451817 w 6569477"/>
              <a:gd name="connsiteY551" fmla="*/ 4150441 h 6858000"/>
              <a:gd name="connsiteX552" fmla="*/ 4445021 w 6569477"/>
              <a:gd name="connsiteY552" fmla="*/ 4150252 h 6858000"/>
              <a:gd name="connsiteX553" fmla="*/ 4440617 w 6569477"/>
              <a:gd name="connsiteY553" fmla="*/ 4171396 h 6858000"/>
              <a:gd name="connsiteX554" fmla="*/ 4419203 w 6569477"/>
              <a:gd name="connsiteY554" fmla="*/ 4256889 h 6858000"/>
              <a:gd name="connsiteX555" fmla="*/ 4407405 w 6569477"/>
              <a:gd name="connsiteY555" fmla="*/ 4258040 h 6858000"/>
              <a:gd name="connsiteX556" fmla="*/ 4396892 w 6569477"/>
              <a:gd name="connsiteY556" fmla="*/ 4321021 h 6858000"/>
              <a:gd name="connsiteX557" fmla="*/ 4369578 w 6569477"/>
              <a:gd name="connsiteY557" fmla="*/ 4407090 h 6858000"/>
              <a:gd name="connsiteX558" fmla="*/ 4333800 w 6569477"/>
              <a:gd name="connsiteY558" fmla="*/ 4479686 h 6858000"/>
              <a:gd name="connsiteX559" fmla="*/ 4325334 w 6569477"/>
              <a:gd name="connsiteY559" fmla="*/ 4466213 h 6858000"/>
              <a:gd name="connsiteX560" fmla="*/ 4280710 w 6569477"/>
              <a:gd name="connsiteY560" fmla="*/ 4594480 h 6858000"/>
              <a:gd name="connsiteX561" fmla="*/ 4225440 w 6569477"/>
              <a:gd name="connsiteY561" fmla="*/ 4735700 h 6858000"/>
              <a:gd name="connsiteX562" fmla="*/ 4207997 w 6569477"/>
              <a:gd name="connsiteY562" fmla="*/ 4727870 h 6858000"/>
              <a:gd name="connsiteX563" fmla="*/ 4197352 w 6569477"/>
              <a:gd name="connsiteY563" fmla="*/ 4740823 h 6858000"/>
              <a:gd name="connsiteX564" fmla="*/ 4196197 w 6569477"/>
              <a:gd name="connsiteY564" fmla="*/ 4729021 h 6858000"/>
              <a:gd name="connsiteX565" fmla="*/ 4197864 w 6569477"/>
              <a:gd name="connsiteY565" fmla="*/ 4721710 h 6858000"/>
              <a:gd name="connsiteX566" fmla="*/ 4198377 w 6569477"/>
              <a:gd name="connsiteY566" fmla="*/ 4702596 h 6858000"/>
              <a:gd name="connsiteX567" fmla="*/ 4205687 w 6569477"/>
              <a:gd name="connsiteY567" fmla="*/ 4704265 h 6858000"/>
              <a:gd name="connsiteX568" fmla="*/ 4211842 w 6569477"/>
              <a:gd name="connsiteY568" fmla="*/ 4694134 h 6858000"/>
              <a:gd name="connsiteX569" fmla="*/ 4212998 w 6569477"/>
              <a:gd name="connsiteY569" fmla="*/ 4705936 h 6858000"/>
              <a:gd name="connsiteX570" fmla="*/ 4211331 w 6569477"/>
              <a:gd name="connsiteY570" fmla="*/ 4713247 h 6858000"/>
              <a:gd name="connsiteX571" fmla="*/ 4241466 w 6569477"/>
              <a:gd name="connsiteY571" fmla="*/ 4631670 h 6858000"/>
              <a:gd name="connsiteX572" fmla="*/ 4288913 w 6569477"/>
              <a:gd name="connsiteY572" fmla="*/ 4507894 h 6858000"/>
              <a:gd name="connsiteX573" fmla="*/ 4316357 w 6569477"/>
              <a:gd name="connsiteY573" fmla="*/ 4471856 h 6858000"/>
              <a:gd name="connsiteX574" fmla="*/ 4320714 w 6569477"/>
              <a:gd name="connsiteY574" fmla="*/ 4419005 h 6858000"/>
              <a:gd name="connsiteX575" fmla="*/ 4355338 w 6569477"/>
              <a:gd name="connsiteY575" fmla="*/ 4334607 h 6858000"/>
              <a:gd name="connsiteX576" fmla="*/ 4378161 w 6569477"/>
              <a:gd name="connsiteY576" fmla="*/ 4251360 h 6858000"/>
              <a:gd name="connsiteX577" fmla="*/ 4394450 w 6569477"/>
              <a:gd name="connsiteY577" fmla="*/ 4247389 h 6858000"/>
              <a:gd name="connsiteX578" fmla="*/ 4413578 w 6569477"/>
              <a:gd name="connsiteY578" fmla="*/ 4184571 h 6858000"/>
              <a:gd name="connsiteX579" fmla="*/ 4421652 w 6569477"/>
              <a:gd name="connsiteY579" fmla="*/ 4146369 h 6858000"/>
              <a:gd name="connsiteX580" fmla="*/ 4419667 w 6569477"/>
              <a:gd name="connsiteY580" fmla="*/ 4145669 h 6858000"/>
              <a:gd name="connsiteX581" fmla="*/ 4417525 w 6569477"/>
              <a:gd name="connsiteY581" fmla="*/ 4118952 h 6858000"/>
              <a:gd name="connsiteX582" fmla="*/ 4441264 w 6569477"/>
              <a:gd name="connsiteY582" fmla="*/ 4013294 h 6858000"/>
              <a:gd name="connsiteX583" fmla="*/ 4436422 w 6569477"/>
              <a:gd name="connsiteY583" fmla="*/ 4018999 h 6858000"/>
              <a:gd name="connsiteX584" fmla="*/ 4431567 w 6569477"/>
              <a:gd name="connsiteY584" fmla="*/ 4022637 h 6858000"/>
              <a:gd name="connsiteX585" fmla="*/ 4428326 w 6569477"/>
              <a:gd name="connsiteY585" fmla="*/ 4020913 h 6858000"/>
              <a:gd name="connsiteX586" fmla="*/ 4391474 w 6569477"/>
              <a:gd name="connsiteY586" fmla="*/ 4157215 h 6858000"/>
              <a:gd name="connsiteX587" fmla="*/ 3740297 w 6569477"/>
              <a:gd name="connsiteY587" fmla="*/ 5325287 h 6858000"/>
              <a:gd name="connsiteX588" fmla="*/ 3673269 w 6569477"/>
              <a:gd name="connsiteY588" fmla="*/ 5399037 h 6858000"/>
              <a:gd name="connsiteX589" fmla="*/ 3669727 w 6569477"/>
              <a:gd name="connsiteY589" fmla="*/ 5403831 h 6858000"/>
              <a:gd name="connsiteX590" fmla="*/ 3640004 w 6569477"/>
              <a:gd name="connsiteY590" fmla="*/ 5455366 h 6858000"/>
              <a:gd name="connsiteX591" fmla="*/ 3518669 w 6569477"/>
              <a:gd name="connsiteY591" fmla="*/ 5580675 h 6858000"/>
              <a:gd name="connsiteX592" fmla="*/ 3333378 w 6569477"/>
              <a:gd name="connsiteY592" fmla="*/ 5787546 h 6858000"/>
              <a:gd name="connsiteX593" fmla="*/ 2632692 w 6569477"/>
              <a:gd name="connsiteY593" fmla="*/ 6357958 h 6858000"/>
              <a:gd name="connsiteX594" fmla="*/ 2932959 w 6569477"/>
              <a:gd name="connsiteY594" fmla="*/ 6170259 h 6858000"/>
              <a:gd name="connsiteX595" fmla="*/ 3209727 w 6569477"/>
              <a:gd name="connsiteY595" fmla="*/ 5975694 h 6858000"/>
              <a:gd name="connsiteX596" fmla="*/ 3479318 w 6569477"/>
              <a:gd name="connsiteY596" fmla="*/ 5724393 h 6858000"/>
              <a:gd name="connsiteX597" fmla="*/ 3630789 w 6569477"/>
              <a:gd name="connsiteY597" fmla="*/ 5574052 h 6858000"/>
              <a:gd name="connsiteX598" fmla="*/ 3641784 w 6569477"/>
              <a:gd name="connsiteY598" fmla="*/ 5558498 h 6858000"/>
              <a:gd name="connsiteX599" fmla="*/ 3648847 w 6569477"/>
              <a:gd name="connsiteY599" fmla="*/ 5558267 h 6858000"/>
              <a:gd name="connsiteX600" fmla="*/ 3723992 w 6569477"/>
              <a:gd name="connsiteY600" fmla="*/ 5473810 h 6858000"/>
              <a:gd name="connsiteX601" fmla="*/ 3661585 w 6569477"/>
              <a:gd name="connsiteY601" fmla="*/ 5560315 h 6858000"/>
              <a:gd name="connsiteX602" fmla="*/ 3668289 w 6569477"/>
              <a:gd name="connsiteY602" fmla="*/ 5568400 h 6858000"/>
              <a:gd name="connsiteX603" fmla="*/ 3671349 w 6569477"/>
              <a:gd name="connsiteY603" fmla="*/ 5565159 h 6858000"/>
              <a:gd name="connsiteX604" fmla="*/ 3704743 w 6569477"/>
              <a:gd name="connsiteY604" fmla="*/ 5518593 h 6858000"/>
              <a:gd name="connsiteX605" fmla="*/ 3742448 w 6569477"/>
              <a:gd name="connsiteY605" fmla="*/ 5493487 h 6858000"/>
              <a:gd name="connsiteX606" fmla="*/ 3763817 w 6569477"/>
              <a:gd name="connsiteY606" fmla="*/ 5444954 h 6858000"/>
              <a:gd name="connsiteX607" fmla="*/ 3824093 w 6569477"/>
              <a:gd name="connsiteY607" fmla="*/ 5376481 h 6858000"/>
              <a:gd name="connsiteX608" fmla="*/ 3872840 w 6569477"/>
              <a:gd name="connsiteY608" fmla="*/ 5305243 h 6858000"/>
              <a:gd name="connsiteX609" fmla="*/ 3889533 w 6569477"/>
              <a:gd name="connsiteY609" fmla="*/ 5306806 h 6858000"/>
              <a:gd name="connsiteX610" fmla="*/ 4015119 w 6569477"/>
              <a:gd name="connsiteY610" fmla="*/ 5097899 h 6858000"/>
              <a:gd name="connsiteX611" fmla="*/ 3994464 w 6569477"/>
              <a:gd name="connsiteY611" fmla="*/ 5102704 h 6858000"/>
              <a:gd name="connsiteX612" fmla="*/ 4092802 w 6569477"/>
              <a:gd name="connsiteY612" fmla="*/ 4987260 h 6858000"/>
              <a:gd name="connsiteX613" fmla="*/ 4080850 w 6569477"/>
              <a:gd name="connsiteY613" fmla="*/ 5021436 h 6858000"/>
              <a:gd name="connsiteX614" fmla="*/ 4078382 w 6569477"/>
              <a:gd name="connsiteY614" fmla="*/ 5029071 h 6858000"/>
              <a:gd name="connsiteX615" fmla="*/ 4076190 w 6569477"/>
              <a:gd name="connsiteY615" fmla="*/ 5029922 h 6858000"/>
              <a:gd name="connsiteX616" fmla="*/ 4076596 w 6569477"/>
              <a:gd name="connsiteY616" fmla="*/ 5034592 h 6858000"/>
              <a:gd name="connsiteX617" fmla="*/ 4078382 w 6569477"/>
              <a:gd name="connsiteY617" fmla="*/ 5029071 h 6858000"/>
              <a:gd name="connsiteX618" fmla="*/ 4080559 w 6569477"/>
              <a:gd name="connsiteY618" fmla="*/ 5028225 h 6858000"/>
              <a:gd name="connsiteX619" fmla="*/ 4085722 w 6569477"/>
              <a:gd name="connsiteY619" fmla="*/ 5027024 h 6858000"/>
              <a:gd name="connsiteX620" fmla="*/ 4077797 w 6569477"/>
              <a:gd name="connsiteY620" fmla="*/ 5039757 h 6858000"/>
              <a:gd name="connsiteX621" fmla="*/ 4079000 w 6569477"/>
              <a:gd name="connsiteY621" fmla="*/ 5044924 h 6858000"/>
              <a:gd name="connsiteX622" fmla="*/ 4073836 w 6569477"/>
              <a:gd name="connsiteY622" fmla="*/ 5046125 h 6858000"/>
              <a:gd name="connsiteX623" fmla="*/ 3990632 w 6569477"/>
              <a:gd name="connsiteY623" fmla="*/ 5179830 h 6858000"/>
              <a:gd name="connsiteX624" fmla="*/ 3909830 w 6569477"/>
              <a:gd name="connsiteY624" fmla="*/ 5323866 h 6858000"/>
              <a:gd name="connsiteX625" fmla="*/ 3898301 w 6569477"/>
              <a:gd name="connsiteY625" fmla="*/ 5321102 h 6858000"/>
              <a:gd name="connsiteX626" fmla="*/ 3867806 w 6569477"/>
              <a:gd name="connsiteY626" fmla="*/ 5377204 h 6858000"/>
              <a:gd name="connsiteX627" fmla="*/ 3813895 w 6569477"/>
              <a:gd name="connsiteY627" fmla="*/ 5449641 h 6858000"/>
              <a:gd name="connsiteX628" fmla="*/ 3756379 w 6569477"/>
              <a:gd name="connsiteY628" fmla="*/ 5506583 h 6858000"/>
              <a:gd name="connsiteX629" fmla="*/ 3752775 w 6569477"/>
              <a:gd name="connsiteY629" fmla="*/ 5491084 h 6858000"/>
              <a:gd name="connsiteX630" fmla="*/ 3709265 w 6569477"/>
              <a:gd name="connsiteY630" fmla="*/ 5546809 h 6858000"/>
              <a:gd name="connsiteX631" fmla="*/ 3669885 w 6569477"/>
              <a:gd name="connsiteY631" fmla="*/ 5596303 h 6858000"/>
              <a:gd name="connsiteX632" fmla="*/ 3646499 w 6569477"/>
              <a:gd name="connsiteY632" fmla="*/ 5639958 h 6858000"/>
              <a:gd name="connsiteX633" fmla="*/ 3613620 w 6569477"/>
              <a:gd name="connsiteY633" fmla="*/ 5675270 h 6858000"/>
              <a:gd name="connsiteX634" fmla="*/ 3413507 w 6569477"/>
              <a:gd name="connsiteY634" fmla="*/ 5872624 h 6858000"/>
              <a:gd name="connsiteX635" fmla="*/ 3322805 w 6569477"/>
              <a:gd name="connsiteY635" fmla="*/ 5952776 h 6858000"/>
              <a:gd name="connsiteX636" fmla="*/ 3320558 w 6569477"/>
              <a:gd name="connsiteY636" fmla="*/ 5955085 h 6858000"/>
              <a:gd name="connsiteX637" fmla="*/ 3314757 w 6569477"/>
              <a:gd name="connsiteY637" fmla="*/ 5959888 h 6858000"/>
              <a:gd name="connsiteX638" fmla="*/ 3307300 w 6569477"/>
              <a:gd name="connsiteY638" fmla="*/ 5966478 h 6858000"/>
              <a:gd name="connsiteX639" fmla="*/ 3303928 w 6569477"/>
              <a:gd name="connsiteY639" fmla="*/ 5968852 h 6858000"/>
              <a:gd name="connsiteX640" fmla="*/ 3201349 w 6569477"/>
              <a:gd name="connsiteY640" fmla="*/ 6053762 h 6858000"/>
              <a:gd name="connsiteX641" fmla="*/ 3207992 w 6569477"/>
              <a:gd name="connsiteY641" fmla="*/ 6056670 h 6858000"/>
              <a:gd name="connsiteX642" fmla="*/ 3225724 w 6569477"/>
              <a:gd name="connsiteY642" fmla="*/ 6055701 h 6858000"/>
              <a:gd name="connsiteX643" fmla="*/ 3234055 w 6569477"/>
              <a:gd name="connsiteY643" fmla="*/ 6055584 h 6858000"/>
              <a:gd name="connsiteX644" fmla="*/ 3383085 w 6569477"/>
              <a:gd name="connsiteY644" fmla="*/ 5947757 h 6858000"/>
              <a:gd name="connsiteX645" fmla="*/ 3692178 w 6569477"/>
              <a:gd name="connsiteY645" fmla="*/ 5663100 h 6858000"/>
              <a:gd name="connsiteX646" fmla="*/ 3726668 w 6569477"/>
              <a:gd name="connsiteY646" fmla="*/ 5628774 h 6858000"/>
              <a:gd name="connsiteX647" fmla="*/ 3751517 w 6569477"/>
              <a:gd name="connsiteY647" fmla="*/ 5601329 h 6858000"/>
              <a:gd name="connsiteX648" fmla="*/ 3758066 w 6569477"/>
              <a:gd name="connsiteY648" fmla="*/ 5598201 h 6858000"/>
              <a:gd name="connsiteX649" fmla="*/ 4021526 w 6569477"/>
              <a:gd name="connsiteY649" fmla="*/ 5278330 h 6858000"/>
              <a:gd name="connsiteX650" fmla="*/ 4018741 w 6569477"/>
              <a:gd name="connsiteY650" fmla="*/ 5279415 h 6858000"/>
              <a:gd name="connsiteX651" fmla="*/ 4005846 w 6569477"/>
              <a:gd name="connsiteY651" fmla="*/ 5290131 h 6858000"/>
              <a:gd name="connsiteX652" fmla="*/ 4006936 w 6569477"/>
              <a:gd name="connsiteY652" fmla="*/ 5278323 h 6858000"/>
              <a:gd name="connsiteX653" fmla="*/ 4009950 w 6569477"/>
              <a:gd name="connsiteY653" fmla="*/ 5271457 h 6858000"/>
              <a:gd name="connsiteX654" fmla="*/ 4014054 w 6569477"/>
              <a:gd name="connsiteY654" fmla="*/ 5252781 h 6858000"/>
              <a:gd name="connsiteX655" fmla="*/ 4020918 w 6569477"/>
              <a:gd name="connsiteY655" fmla="*/ 5255799 h 6858000"/>
              <a:gd name="connsiteX656" fmla="*/ 4028873 w 6569477"/>
              <a:gd name="connsiteY656" fmla="*/ 5247008 h 6858000"/>
              <a:gd name="connsiteX657" fmla="*/ 4027784 w 6569477"/>
              <a:gd name="connsiteY657" fmla="*/ 5258816 h 6858000"/>
              <a:gd name="connsiteX658" fmla="*/ 4024769 w 6569477"/>
              <a:gd name="connsiteY658" fmla="*/ 5265682 h 6858000"/>
              <a:gd name="connsiteX659" fmla="*/ 4069734 w 6569477"/>
              <a:gd name="connsiteY659" fmla="*/ 5191244 h 6858000"/>
              <a:gd name="connsiteX660" fmla="*/ 4139652 w 6569477"/>
              <a:gd name="connsiteY660" fmla="*/ 5078624 h 6858000"/>
              <a:gd name="connsiteX661" fmla="*/ 4173395 w 6569477"/>
              <a:gd name="connsiteY661" fmla="*/ 5048402 h 6858000"/>
              <a:gd name="connsiteX662" fmla="*/ 4187632 w 6569477"/>
              <a:gd name="connsiteY662" fmla="*/ 4997320 h 6858000"/>
              <a:gd name="connsiteX663" fmla="*/ 4237537 w 6569477"/>
              <a:gd name="connsiteY663" fmla="*/ 4920957 h 6858000"/>
              <a:gd name="connsiteX664" fmla="*/ 4275637 w 6569477"/>
              <a:gd name="connsiteY664" fmla="*/ 4843501 h 6858000"/>
              <a:gd name="connsiteX665" fmla="*/ 4292382 w 6569477"/>
              <a:gd name="connsiteY665" fmla="*/ 4842669 h 6858000"/>
              <a:gd name="connsiteX666" fmla="*/ 4386922 w 6569477"/>
              <a:gd name="connsiteY666" fmla="*/ 4618000 h 6858000"/>
              <a:gd name="connsiteX667" fmla="*/ 4367162 w 6569477"/>
              <a:gd name="connsiteY667" fmla="*/ 4625699 h 6858000"/>
              <a:gd name="connsiteX668" fmla="*/ 4425731 w 6569477"/>
              <a:gd name="connsiteY668" fmla="*/ 4531642 h 6858000"/>
              <a:gd name="connsiteX669" fmla="*/ 4440463 w 6569477"/>
              <a:gd name="connsiteY669" fmla="*/ 4509053 h 6858000"/>
              <a:gd name="connsiteX670" fmla="*/ 4496479 w 6569477"/>
              <a:gd name="connsiteY670" fmla="*/ 4324901 h 6858000"/>
              <a:gd name="connsiteX671" fmla="*/ 4558379 w 6569477"/>
              <a:gd name="connsiteY671" fmla="*/ 4048002 h 6858000"/>
              <a:gd name="connsiteX672" fmla="*/ 4558015 w 6569477"/>
              <a:gd name="connsiteY672" fmla="*/ 3905566 h 6858000"/>
              <a:gd name="connsiteX673" fmla="*/ 4557679 w 6569477"/>
              <a:gd name="connsiteY673" fmla="*/ 3800467 h 6858000"/>
              <a:gd name="connsiteX674" fmla="*/ 4604555 w 6569477"/>
              <a:gd name="connsiteY674" fmla="*/ 3232475 h 6858000"/>
              <a:gd name="connsiteX675" fmla="*/ 4591997 w 6569477"/>
              <a:gd name="connsiteY675" fmla="*/ 3197452 h 6858000"/>
              <a:gd name="connsiteX676" fmla="*/ 6452746 w 6569477"/>
              <a:gd name="connsiteY676" fmla="*/ 3122946 h 6858000"/>
              <a:gd name="connsiteX677" fmla="*/ 6453162 w 6569477"/>
              <a:gd name="connsiteY677" fmla="*/ 3130579 h 6858000"/>
              <a:gd name="connsiteX678" fmla="*/ 6456587 w 6569477"/>
              <a:gd name="connsiteY678" fmla="*/ 3167050 h 6858000"/>
              <a:gd name="connsiteX679" fmla="*/ 6461451 w 6569477"/>
              <a:gd name="connsiteY679" fmla="*/ 3181937 h 6858000"/>
              <a:gd name="connsiteX680" fmla="*/ 6467043 w 6569477"/>
              <a:gd name="connsiteY680" fmla="*/ 3130919 h 6858000"/>
              <a:gd name="connsiteX681" fmla="*/ 6466334 w 6569477"/>
              <a:gd name="connsiteY681" fmla="*/ 3130706 h 6858000"/>
              <a:gd name="connsiteX682" fmla="*/ 6458257 w 6569477"/>
              <a:gd name="connsiteY682" fmla="*/ 3143801 h 6858000"/>
              <a:gd name="connsiteX683" fmla="*/ 6455200 w 6569477"/>
              <a:gd name="connsiteY683" fmla="*/ 3129015 h 6858000"/>
              <a:gd name="connsiteX684" fmla="*/ 5899755 w 6569477"/>
              <a:gd name="connsiteY684" fmla="*/ 3090904 h 6858000"/>
              <a:gd name="connsiteX685" fmla="*/ 5899749 w 6569477"/>
              <a:gd name="connsiteY685" fmla="*/ 3090971 h 6858000"/>
              <a:gd name="connsiteX686" fmla="*/ 5913876 w 6569477"/>
              <a:gd name="connsiteY686" fmla="*/ 3255517 h 6858000"/>
              <a:gd name="connsiteX687" fmla="*/ 5902787 w 6569477"/>
              <a:gd name="connsiteY687" fmla="*/ 3259712 h 6858000"/>
              <a:gd name="connsiteX688" fmla="*/ 5909097 w 6569477"/>
              <a:gd name="connsiteY688" fmla="*/ 3323253 h 6858000"/>
              <a:gd name="connsiteX689" fmla="*/ 5905223 w 6569477"/>
              <a:gd name="connsiteY689" fmla="*/ 3413467 h 6858000"/>
              <a:gd name="connsiteX690" fmla="*/ 5889655 w 6569477"/>
              <a:gd name="connsiteY690" fmla="*/ 3492889 h 6858000"/>
              <a:gd name="connsiteX691" fmla="*/ 5877964 w 6569477"/>
              <a:gd name="connsiteY691" fmla="*/ 3482098 h 6858000"/>
              <a:gd name="connsiteX692" fmla="*/ 5873297 w 6569477"/>
              <a:gd name="connsiteY692" fmla="*/ 3552644 h 6858000"/>
              <a:gd name="connsiteX693" fmla="*/ 5868721 w 6569477"/>
              <a:gd name="connsiteY693" fmla="*/ 3613366 h 6858000"/>
              <a:gd name="connsiteX694" fmla="*/ 5868626 w 6569477"/>
              <a:gd name="connsiteY694" fmla="*/ 3615664 h 6858000"/>
              <a:gd name="connsiteX695" fmla="*/ 5902370 w 6569477"/>
              <a:gd name="connsiteY695" fmla="*/ 3649406 h 6858000"/>
              <a:gd name="connsiteX696" fmla="*/ 5893933 w 6569477"/>
              <a:gd name="connsiteY696" fmla="*/ 3759069 h 6858000"/>
              <a:gd name="connsiteX697" fmla="*/ 5910807 w 6569477"/>
              <a:gd name="connsiteY697" fmla="*/ 3708454 h 6858000"/>
              <a:gd name="connsiteX698" fmla="*/ 5913969 w 6569477"/>
              <a:gd name="connsiteY698" fmla="*/ 3735871 h 6858000"/>
              <a:gd name="connsiteX699" fmla="*/ 5913771 w 6569477"/>
              <a:gd name="connsiteY699" fmla="*/ 3738386 h 6858000"/>
              <a:gd name="connsiteX700" fmla="*/ 5919568 w 6569477"/>
              <a:gd name="connsiteY700" fmla="*/ 3702380 h 6858000"/>
              <a:gd name="connsiteX701" fmla="*/ 5920803 w 6569477"/>
              <a:gd name="connsiteY701" fmla="*/ 3653480 h 6858000"/>
              <a:gd name="connsiteX702" fmla="*/ 5935379 w 6569477"/>
              <a:gd name="connsiteY702" fmla="*/ 3617663 h 6858000"/>
              <a:gd name="connsiteX703" fmla="*/ 5927180 w 6569477"/>
              <a:gd name="connsiteY703" fmla="*/ 3573144 h 6858000"/>
              <a:gd name="connsiteX704" fmla="*/ 5936885 w 6569477"/>
              <a:gd name="connsiteY704" fmla="*/ 3495878 h 6858000"/>
              <a:gd name="connsiteX705" fmla="*/ 5937123 w 6569477"/>
              <a:gd name="connsiteY705" fmla="*/ 3422193 h 6858000"/>
              <a:gd name="connsiteX706" fmla="*/ 5949659 w 6569477"/>
              <a:gd name="connsiteY706" fmla="*/ 3415287 h 6858000"/>
              <a:gd name="connsiteX707" fmla="*/ 5948577 w 6569477"/>
              <a:gd name="connsiteY707" fmla="*/ 3308820 h 6858000"/>
              <a:gd name="connsiteX708" fmla="*/ 5940173 w 6569477"/>
              <a:gd name="connsiteY708" fmla="*/ 3227623 h 6858000"/>
              <a:gd name="connsiteX709" fmla="*/ 5936112 w 6569477"/>
              <a:gd name="connsiteY709" fmla="*/ 3227623 h 6858000"/>
              <a:gd name="connsiteX710" fmla="*/ 5934113 w 6569477"/>
              <a:gd name="connsiteY710" fmla="*/ 3216005 h 6858000"/>
              <a:gd name="connsiteX711" fmla="*/ 5933300 w 6569477"/>
              <a:gd name="connsiteY711" fmla="*/ 3217735 h 6858000"/>
              <a:gd name="connsiteX712" fmla="*/ 5925816 w 6569477"/>
              <a:gd name="connsiteY712" fmla="*/ 3220835 h 6858000"/>
              <a:gd name="connsiteX713" fmla="*/ 5922789 w 6569477"/>
              <a:gd name="connsiteY713" fmla="*/ 3182917 h 6858000"/>
              <a:gd name="connsiteX714" fmla="*/ 5925668 w 6569477"/>
              <a:gd name="connsiteY714" fmla="*/ 3166923 h 6858000"/>
              <a:gd name="connsiteX715" fmla="*/ 5922799 w 6569477"/>
              <a:gd name="connsiteY715" fmla="*/ 3150253 h 6858000"/>
              <a:gd name="connsiteX716" fmla="*/ 6470079 w 6569477"/>
              <a:gd name="connsiteY716" fmla="*/ 2971783 h 6858000"/>
              <a:gd name="connsiteX717" fmla="*/ 6459848 w 6569477"/>
              <a:gd name="connsiteY717" fmla="*/ 2985189 h 6858000"/>
              <a:gd name="connsiteX718" fmla="*/ 6446665 w 6569477"/>
              <a:gd name="connsiteY718" fmla="*/ 2989730 h 6858000"/>
              <a:gd name="connsiteX719" fmla="*/ 6447438 w 6569477"/>
              <a:gd name="connsiteY719" fmla="*/ 2994236 h 6858000"/>
              <a:gd name="connsiteX720" fmla="*/ 6440386 w 6569477"/>
              <a:gd name="connsiteY720" fmla="*/ 3018174 h 6858000"/>
              <a:gd name="connsiteX721" fmla="*/ 6450805 w 6569477"/>
              <a:gd name="connsiteY721" fmla="*/ 3087293 h 6858000"/>
              <a:gd name="connsiteX722" fmla="*/ 6451373 w 6569477"/>
              <a:gd name="connsiteY722" fmla="*/ 3097752 h 6858000"/>
              <a:gd name="connsiteX723" fmla="*/ 6456557 w 6569477"/>
              <a:gd name="connsiteY723" fmla="*/ 3096583 h 6858000"/>
              <a:gd name="connsiteX724" fmla="*/ 6467490 w 6569477"/>
              <a:gd name="connsiteY724" fmla="*/ 3085383 h 6858000"/>
              <a:gd name="connsiteX725" fmla="*/ 6469775 w 6569477"/>
              <a:gd name="connsiteY725" fmla="*/ 3085600 h 6858000"/>
              <a:gd name="connsiteX726" fmla="*/ 6473655 w 6569477"/>
              <a:gd name="connsiteY726" fmla="*/ 3017169 h 6858000"/>
              <a:gd name="connsiteX727" fmla="*/ 6473968 w 6569477"/>
              <a:gd name="connsiteY727" fmla="*/ 2994029 h 6858000"/>
              <a:gd name="connsiteX728" fmla="*/ 5796128 w 6569477"/>
              <a:gd name="connsiteY728" fmla="*/ 2808658 h 6858000"/>
              <a:gd name="connsiteX729" fmla="*/ 5796854 w 6569477"/>
              <a:gd name="connsiteY729" fmla="*/ 2813211 h 6858000"/>
              <a:gd name="connsiteX730" fmla="*/ 5790016 w 6569477"/>
              <a:gd name="connsiteY730" fmla="*/ 2888065 h 6858000"/>
              <a:gd name="connsiteX731" fmla="*/ 5804143 w 6569477"/>
              <a:gd name="connsiteY731" fmla="*/ 3052612 h 6858000"/>
              <a:gd name="connsiteX732" fmla="*/ 5793054 w 6569477"/>
              <a:gd name="connsiteY732" fmla="*/ 3056806 h 6858000"/>
              <a:gd name="connsiteX733" fmla="*/ 5799363 w 6569477"/>
              <a:gd name="connsiteY733" fmla="*/ 3120348 h 6858000"/>
              <a:gd name="connsiteX734" fmla="*/ 5795489 w 6569477"/>
              <a:gd name="connsiteY734" fmla="*/ 3210561 h 6858000"/>
              <a:gd name="connsiteX735" fmla="*/ 5779922 w 6569477"/>
              <a:gd name="connsiteY735" fmla="*/ 3289984 h 6858000"/>
              <a:gd name="connsiteX736" fmla="*/ 5768230 w 6569477"/>
              <a:gd name="connsiteY736" fmla="*/ 3279192 h 6858000"/>
              <a:gd name="connsiteX737" fmla="*/ 5758672 w 6569477"/>
              <a:gd name="connsiteY737" fmla="*/ 3414663 h 6858000"/>
              <a:gd name="connsiteX738" fmla="*/ 5755841 w 6569477"/>
              <a:gd name="connsiteY738" fmla="*/ 3484197 h 6858000"/>
              <a:gd name="connsiteX739" fmla="*/ 5751250 w 6569477"/>
              <a:gd name="connsiteY739" fmla="*/ 3511578 h 6858000"/>
              <a:gd name="connsiteX740" fmla="*/ 5753689 w 6569477"/>
              <a:gd name="connsiteY740" fmla="*/ 3558722 h 6858000"/>
              <a:gd name="connsiteX741" fmla="*/ 5750526 w 6569477"/>
              <a:gd name="connsiteY741" fmla="*/ 3632535 h 6858000"/>
              <a:gd name="connsiteX742" fmla="*/ 5834884 w 6569477"/>
              <a:gd name="connsiteY742" fmla="*/ 3413208 h 6858000"/>
              <a:gd name="connsiteX743" fmla="*/ 5868624 w 6569477"/>
              <a:gd name="connsiteY743" fmla="*/ 3387901 h 6858000"/>
              <a:gd name="connsiteX744" fmla="*/ 5866517 w 6569477"/>
              <a:gd name="connsiteY744" fmla="*/ 3410045 h 6858000"/>
              <a:gd name="connsiteX745" fmla="*/ 5867131 w 6569477"/>
              <a:gd name="connsiteY745" fmla="*/ 3410229 h 6858000"/>
              <a:gd name="connsiteX746" fmla="*/ 5872246 w 6569477"/>
              <a:gd name="connsiteY746" fmla="*/ 3386637 h 6858000"/>
              <a:gd name="connsiteX747" fmla="*/ 5872535 w 6569477"/>
              <a:gd name="connsiteY747" fmla="*/ 3347224 h 6858000"/>
              <a:gd name="connsiteX748" fmla="*/ 5872815 w 6569477"/>
              <a:gd name="connsiteY748" fmla="*/ 3260906 h 6858000"/>
              <a:gd name="connsiteX749" fmla="*/ 5887499 w 6569477"/>
              <a:gd name="connsiteY749" fmla="*/ 3252816 h 6858000"/>
              <a:gd name="connsiteX750" fmla="*/ 5880163 w 6569477"/>
              <a:gd name="connsiteY750" fmla="*/ 3070525 h 6858000"/>
              <a:gd name="connsiteX751" fmla="*/ 5878087 w 6569477"/>
              <a:gd name="connsiteY751" fmla="*/ 3050101 h 6858000"/>
              <a:gd name="connsiteX752" fmla="*/ 5870867 w 6569477"/>
              <a:gd name="connsiteY752" fmla="*/ 3036635 h 6858000"/>
              <a:gd name="connsiteX753" fmla="*/ 5865140 w 6569477"/>
              <a:gd name="connsiteY753" fmla="*/ 3025482 h 6858000"/>
              <a:gd name="connsiteX754" fmla="*/ 5864600 w 6569477"/>
              <a:gd name="connsiteY754" fmla="*/ 3026174 h 6858000"/>
              <a:gd name="connsiteX755" fmla="*/ 5859570 w 6569477"/>
              <a:gd name="connsiteY755" fmla="*/ 3025027 h 6858000"/>
              <a:gd name="connsiteX756" fmla="*/ 5858588 w 6569477"/>
              <a:gd name="connsiteY756" fmla="*/ 3012722 h 6858000"/>
              <a:gd name="connsiteX757" fmla="*/ 5843319 w 6569477"/>
              <a:gd name="connsiteY757" fmla="*/ 2982990 h 6858000"/>
              <a:gd name="connsiteX758" fmla="*/ 5834884 w 6569477"/>
              <a:gd name="connsiteY758" fmla="*/ 3016734 h 6858000"/>
              <a:gd name="connsiteX759" fmla="*/ 5818012 w 6569477"/>
              <a:gd name="connsiteY759" fmla="*/ 2864891 h 6858000"/>
              <a:gd name="connsiteX760" fmla="*/ 5804304 w 6569477"/>
              <a:gd name="connsiteY760" fmla="*/ 2829962 h 6858000"/>
              <a:gd name="connsiteX761" fmla="*/ 6508420 w 6569477"/>
              <a:gd name="connsiteY761" fmla="*/ 2779156 h 6858000"/>
              <a:gd name="connsiteX762" fmla="*/ 6507136 w 6569477"/>
              <a:gd name="connsiteY762" fmla="*/ 2780799 h 6858000"/>
              <a:gd name="connsiteX763" fmla="*/ 6500134 w 6569477"/>
              <a:gd name="connsiteY763" fmla="*/ 2779246 h 6858000"/>
              <a:gd name="connsiteX764" fmla="*/ 6502399 w 6569477"/>
              <a:gd name="connsiteY764" fmla="*/ 2890359 h 6858000"/>
              <a:gd name="connsiteX765" fmla="*/ 6505686 w 6569477"/>
              <a:gd name="connsiteY765" fmla="*/ 2887611 h 6858000"/>
              <a:gd name="connsiteX766" fmla="*/ 6511866 w 6569477"/>
              <a:gd name="connsiteY766" fmla="*/ 2873422 h 6858000"/>
              <a:gd name="connsiteX767" fmla="*/ 6513497 w 6569477"/>
              <a:gd name="connsiteY767" fmla="*/ 2877577 h 6858000"/>
              <a:gd name="connsiteX768" fmla="*/ 6514565 w 6569477"/>
              <a:gd name="connsiteY768" fmla="*/ 2898237 h 6858000"/>
              <a:gd name="connsiteX769" fmla="*/ 6519875 w 6569477"/>
              <a:gd name="connsiteY769" fmla="*/ 2893798 h 6858000"/>
              <a:gd name="connsiteX770" fmla="*/ 6513497 w 6569477"/>
              <a:gd name="connsiteY770" fmla="*/ 2877577 h 6858000"/>
              <a:gd name="connsiteX771" fmla="*/ 5404661 w 6569477"/>
              <a:gd name="connsiteY771" fmla="*/ 2763661 h 6858000"/>
              <a:gd name="connsiteX772" fmla="*/ 5413098 w 6569477"/>
              <a:gd name="connsiteY772" fmla="*/ 2788968 h 6858000"/>
              <a:gd name="connsiteX773" fmla="*/ 5413098 w 6569477"/>
              <a:gd name="connsiteY773" fmla="*/ 2797406 h 6858000"/>
              <a:gd name="connsiteX774" fmla="*/ 5413098 w 6569477"/>
              <a:gd name="connsiteY774" fmla="*/ 2805841 h 6858000"/>
              <a:gd name="connsiteX775" fmla="*/ 5413098 w 6569477"/>
              <a:gd name="connsiteY775" fmla="*/ 2814276 h 6858000"/>
              <a:gd name="connsiteX776" fmla="*/ 5404662 w 6569477"/>
              <a:gd name="connsiteY776" fmla="*/ 2797406 h 6858000"/>
              <a:gd name="connsiteX777" fmla="*/ 6368014 w 6569477"/>
              <a:gd name="connsiteY777" fmla="*/ 2752114 h 6858000"/>
              <a:gd name="connsiteX778" fmla="*/ 6354550 w 6569477"/>
              <a:gd name="connsiteY778" fmla="*/ 2796770 h 6858000"/>
              <a:gd name="connsiteX779" fmla="*/ 6353593 w 6569477"/>
              <a:gd name="connsiteY779" fmla="*/ 2805446 h 6858000"/>
              <a:gd name="connsiteX780" fmla="*/ 6374570 w 6569477"/>
              <a:gd name="connsiteY780" fmla="*/ 2874671 h 6858000"/>
              <a:gd name="connsiteX781" fmla="*/ 6409578 w 6569477"/>
              <a:gd name="connsiteY781" fmla="*/ 3143175 h 6858000"/>
              <a:gd name="connsiteX782" fmla="*/ 6414888 w 6569477"/>
              <a:gd name="connsiteY782" fmla="*/ 3138739 h 6858000"/>
              <a:gd name="connsiteX783" fmla="*/ 6421068 w 6569477"/>
              <a:gd name="connsiteY783" fmla="*/ 3124551 h 6858000"/>
              <a:gd name="connsiteX784" fmla="*/ 6422700 w 6569477"/>
              <a:gd name="connsiteY784" fmla="*/ 3128706 h 6858000"/>
              <a:gd name="connsiteX785" fmla="*/ 6423768 w 6569477"/>
              <a:gd name="connsiteY785" fmla="*/ 3149362 h 6858000"/>
              <a:gd name="connsiteX786" fmla="*/ 6429077 w 6569477"/>
              <a:gd name="connsiteY786" fmla="*/ 3144926 h 6858000"/>
              <a:gd name="connsiteX787" fmla="*/ 6422700 w 6569477"/>
              <a:gd name="connsiteY787" fmla="*/ 3128706 h 6858000"/>
              <a:gd name="connsiteX788" fmla="*/ 6417015 w 6569477"/>
              <a:gd name="connsiteY788" fmla="*/ 3018534 h 6858000"/>
              <a:gd name="connsiteX789" fmla="*/ 6414015 w 6569477"/>
              <a:gd name="connsiteY789" fmla="*/ 2972866 h 6858000"/>
              <a:gd name="connsiteX790" fmla="*/ 6406544 w 6569477"/>
              <a:gd name="connsiteY790" fmla="*/ 2951752 h 6858000"/>
              <a:gd name="connsiteX791" fmla="*/ 6389030 w 6569477"/>
              <a:gd name="connsiteY791" fmla="*/ 2804652 h 6858000"/>
              <a:gd name="connsiteX792" fmla="*/ 6368014 w 6569477"/>
              <a:gd name="connsiteY792" fmla="*/ 2752114 h 6858000"/>
              <a:gd name="connsiteX793" fmla="*/ 6478241 w 6569477"/>
              <a:gd name="connsiteY793" fmla="*/ 2723750 h 6858000"/>
              <a:gd name="connsiteX794" fmla="*/ 6481412 w 6569477"/>
              <a:gd name="connsiteY794" fmla="*/ 2772854 h 6858000"/>
              <a:gd name="connsiteX795" fmla="*/ 6481359 w 6569477"/>
              <a:gd name="connsiteY795" fmla="*/ 2778262 h 6858000"/>
              <a:gd name="connsiteX796" fmla="*/ 6492255 w 6569477"/>
              <a:gd name="connsiteY796" fmla="*/ 2843453 h 6858000"/>
              <a:gd name="connsiteX797" fmla="*/ 6492103 w 6569477"/>
              <a:gd name="connsiteY797" fmla="*/ 2836567 h 6858000"/>
              <a:gd name="connsiteX798" fmla="*/ 6487688 w 6569477"/>
              <a:gd name="connsiteY798" fmla="*/ 2751180 h 6858000"/>
              <a:gd name="connsiteX799" fmla="*/ 6471948 w 6569477"/>
              <a:gd name="connsiteY799" fmla="*/ 2602764 h 6858000"/>
              <a:gd name="connsiteX800" fmla="*/ 6470476 w 6569477"/>
              <a:gd name="connsiteY800" fmla="*/ 2603507 h 6858000"/>
              <a:gd name="connsiteX801" fmla="*/ 6474714 w 6569477"/>
              <a:gd name="connsiteY801" fmla="*/ 2669154 h 6858000"/>
              <a:gd name="connsiteX802" fmla="*/ 6474578 w 6569477"/>
              <a:gd name="connsiteY802" fmla="*/ 2659237 h 6858000"/>
              <a:gd name="connsiteX803" fmla="*/ 6476460 w 6569477"/>
              <a:gd name="connsiteY803" fmla="*/ 2609956 h 6858000"/>
              <a:gd name="connsiteX804" fmla="*/ 6471948 w 6569477"/>
              <a:gd name="connsiteY804" fmla="*/ 2602764 h 6858000"/>
              <a:gd name="connsiteX805" fmla="*/ 6458450 w 6569477"/>
              <a:gd name="connsiteY805" fmla="*/ 2239645 h 6858000"/>
              <a:gd name="connsiteX806" fmla="*/ 6450161 w 6569477"/>
              <a:gd name="connsiteY806" fmla="*/ 2257976 h 6858000"/>
              <a:gd name="connsiteX807" fmla="*/ 6433952 w 6569477"/>
              <a:gd name="connsiteY807" fmla="*/ 2243260 h 6858000"/>
              <a:gd name="connsiteX808" fmla="*/ 6419984 w 6569477"/>
              <a:gd name="connsiteY808" fmla="*/ 2274915 h 6858000"/>
              <a:gd name="connsiteX809" fmla="*/ 6412070 w 6569477"/>
              <a:gd name="connsiteY809" fmla="*/ 2253880 h 6858000"/>
              <a:gd name="connsiteX810" fmla="*/ 6438066 w 6569477"/>
              <a:gd name="connsiteY810" fmla="*/ 2377354 h 6858000"/>
              <a:gd name="connsiteX811" fmla="*/ 6458698 w 6569477"/>
              <a:gd name="connsiteY811" fmla="*/ 2510576 h 6858000"/>
              <a:gd name="connsiteX812" fmla="*/ 6465170 w 6569477"/>
              <a:gd name="connsiteY812" fmla="*/ 2512554 h 6858000"/>
              <a:gd name="connsiteX813" fmla="*/ 6466949 w 6569477"/>
              <a:gd name="connsiteY813" fmla="*/ 2477172 h 6858000"/>
              <a:gd name="connsiteX814" fmla="*/ 6512779 w 6569477"/>
              <a:gd name="connsiteY814" fmla="*/ 2527655 h 6858000"/>
              <a:gd name="connsiteX815" fmla="*/ 6482025 w 6569477"/>
              <a:gd name="connsiteY815" fmla="*/ 2340112 h 6858000"/>
              <a:gd name="connsiteX816" fmla="*/ 6479231 w 6569477"/>
              <a:gd name="connsiteY816" fmla="*/ 2346442 h 6858000"/>
              <a:gd name="connsiteX817" fmla="*/ 6476437 w 6569477"/>
              <a:gd name="connsiteY817" fmla="*/ 2352774 h 6858000"/>
              <a:gd name="connsiteX818" fmla="*/ 6472897 w 6569477"/>
              <a:gd name="connsiteY818" fmla="*/ 2343650 h 6858000"/>
              <a:gd name="connsiteX819" fmla="*/ 6472151 w 6569477"/>
              <a:gd name="connsiteY819" fmla="*/ 2328192 h 6858000"/>
              <a:gd name="connsiteX820" fmla="*/ 6469356 w 6569477"/>
              <a:gd name="connsiteY820" fmla="*/ 2334523 h 6858000"/>
              <a:gd name="connsiteX821" fmla="*/ 6467117 w 6569477"/>
              <a:gd name="connsiteY821" fmla="*/ 2288151 h 6858000"/>
              <a:gd name="connsiteX822" fmla="*/ 6460782 w 6569477"/>
              <a:gd name="connsiteY822" fmla="*/ 2285355 h 6858000"/>
              <a:gd name="connsiteX823" fmla="*/ 6457242 w 6569477"/>
              <a:gd name="connsiteY823" fmla="*/ 2276229 h 6858000"/>
              <a:gd name="connsiteX824" fmla="*/ 6460035 w 6569477"/>
              <a:gd name="connsiteY824" fmla="*/ 2269898 h 6858000"/>
              <a:gd name="connsiteX825" fmla="*/ 6462830 w 6569477"/>
              <a:gd name="connsiteY825" fmla="*/ 2263567 h 6858000"/>
              <a:gd name="connsiteX826" fmla="*/ 6466369 w 6569477"/>
              <a:gd name="connsiteY826" fmla="*/ 2272693 h 6858000"/>
              <a:gd name="connsiteX827" fmla="*/ 6469164 w 6569477"/>
              <a:gd name="connsiteY827" fmla="*/ 2266362 h 6858000"/>
              <a:gd name="connsiteX828" fmla="*/ 6461975 w 6569477"/>
              <a:gd name="connsiteY828" fmla="*/ 2240852 h 6858000"/>
              <a:gd name="connsiteX829" fmla="*/ 6458450 w 6569477"/>
              <a:gd name="connsiteY829" fmla="*/ 2239645 h 6858000"/>
              <a:gd name="connsiteX830" fmla="*/ 6119324 w 6569477"/>
              <a:gd name="connsiteY830" fmla="*/ 1470230 h 6858000"/>
              <a:gd name="connsiteX831" fmla="*/ 6182372 w 6569477"/>
              <a:gd name="connsiteY831" fmla="*/ 1708395 h 6858000"/>
              <a:gd name="connsiteX832" fmla="*/ 6213896 w 6569477"/>
              <a:gd name="connsiteY832" fmla="*/ 1718901 h 6858000"/>
              <a:gd name="connsiteX833" fmla="*/ 6230856 w 6569477"/>
              <a:gd name="connsiteY833" fmla="*/ 1709003 h 6858000"/>
              <a:gd name="connsiteX834" fmla="*/ 6226890 w 6569477"/>
              <a:gd name="connsiteY834" fmla="*/ 1691895 h 6858000"/>
              <a:gd name="connsiteX835" fmla="*/ 6185731 w 6569477"/>
              <a:gd name="connsiteY835" fmla="*/ 1576670 h 6858000"/>
              <a:gd name="connsiteX836" fmla="*/ 6173508 w 6569477"/>
              <a:gd name="connsiteY836" fmla="*/ 1521886 h 6858000"/>
              <a:gd name="connsiteX837" fmla="*/ 6172469 w 6569477"/>
              <a:gd name="connsiteY837" fmla="*/ 1515742 h 6858000"/>
              <a:gd name="connsiteX838" fmla="*/ 6170551 w 6569477"/>
              <a:gd name="connsiteY838" fmla="*/ 1514447 h 6858000"/>
              <a:gd name="connsiteX839" fmla="*/ 6119324 w 6569477"/>
              <a:gd name="connsiteY839" fmla="*/ 1470230 h 6858000"/>
              <a:gd name="connsiteX840" fmla="*/ 6220785 w 6569477"/>
              <a:gd name="connsiteY840" fmla="*/ 1467284 h 6858000"/>
              <a:gd name="connsiteX841" fmla="*/ 6224419 w 6569477"/>
              <a:gd name="connsiteY841" fmla="*/ 1484860 h 6858000"/>
              <a:gd name="connsiteX842" fmla="*/ 6221902 w 6569477"/>
              <a:gd name="connsiteY842" fmla="*/ 1506545 h 6858000"/>
              <a:gd name="connsiteX843" fmla="*/ 6228674 w 6569477"/>
              <a:gd name="connsiteY843" fmla="*/ 1507988 h 6858000"/>
              <a:gd name="connsiteX844" fmla="*/ 6234004 w 6569477"/>
              <a:gd name="connsiteY844" fmla="*/ 1516199 h 6858000"/>
              <a:gd name="connsiteX845" fmla="*/ 6229680 w 6569477"/>
              <a:gd name="connsiteY845" fmla="*/ 1536503 h 6858000"/>
              <a:gd name="connsiteX846" fmla="*/ 6224350 w 6569477"/>
              <a:gd name="connsiteY846" fmla="*/ 1528292 h 6858000"/>
              <a:gd name="connsiteX847" fmla="*/ 6223684 w 6569477"/>
              <a:gd name="connsiteY847" fmla="*/ 1527266 h 6858000"/>
              <a:gd name="connsiteX848" fmla="*/ 6220817 w 6569477"/>
              <a:gd name="connsiteY848" fmla="*/ 1522851 h 6858000"/>
              <a:gd name="connsiteX849" fmla="*/ 6221874 w 6569477"/>
              <a:gd name="connsiteY849" fmla="*/ 1531073 h 6858000"/>
              <a:gd name="connsiteX850" fmla="*/ 6242353 w 6569477"/>
              <a:gd name="connsiteY850" fmla="*/ 1609953 h 6858000"/>
              <a:gd name="connsiteX851" fmla="*/ 6223042 w 6569477"/>
              <a:gd name="connsiteY851" fmla="*/ 1634143 h 6858000"/>
              <a:gd name="connsiteX852" fmla="*/ 6239473 w 6569477"/>
              <a:gd name="connsiteY852" fmla="*/ 1705560 h 6858000"/>
              <a:gd name="connsiteX853" fmla="*/ 6250673 w 6569477"/>
              <a:gd name="connsiteY853" fmla="*/ 1702375 h 6858000"/>
              <a:gd name="connsiteX854" fmla="*/ 6297961 w 6569477"/>
              <a:gd name="connsiteY854" fmla="*/ 1764435 h 6858000"/>
              <a:gd name="connsiteX855" fmla="*/ 6373267 w 6569477"/>
              <a:gd name="connsiteY855" fmla="*/ 2069581 h 6858000"/>
              <a:gd name="connsiteX856" fmla="*/ 6384393 w 6569477"/>
              <a:gd name="connsiteY856" fmla="*/ 2122429 h 6858000"/>
              <a:gd name="connsiteX857" fmla="*/ 6393144 w 6569477"/>
              <a:gd name="connsiteY857" fmla="*/ 2124321 h 6858000"/>
              <a:gd name="connsiteX858" fmla="*/ 6418298 w 6569477"/>
              <a:gd name="connsiteY858" fmla="*/ 2175842 h 6858000"/>
              <a:gd name="connsiteX859" fmla="*/ 6419599 w 6569477"/>
              <a:gd name="connsiteY859" fmla="*/ 2138595 h 6858000"/>
              <a:gd name="connsiteX860" fmla="*/ 6401898 w 6569477"/>
              <a:gd name="connsiteY860" fmla="*/ 2092964 h 6858000"/>
              <a:gd name="connsiteX861" fmla="*/ 6319338 w 6569477"/>
              <a:gd name="connsiteY861" fmla="*/ 1731284 h 6858000"/>
              <a:gd name="connsiteX862" fmla="*/ 6294555 w 6569477"/>
              <a:gd name="connsiteY862" fmla="*/ 1667400 h 6858000"/>
              <a:gd name="connsiteX863" fmla="*/ 6274614 w 6569477"/>
              <a:gd name="connsiteY863" fmla="*/ 1575398 h 6858000"/>
              <a:gd name="connsiteX864" fmla="*/ 6261945 w 6569477"/>
              <a:gd name="connsiteY864" fmla="*/ 1569807 h 6858000"/>
              <a:gd name="connsiteX865" fmla="*/ 6227264 w 6569477"/>
              <a:gd name="connsiteY865" fmla="*/ 1485482 h 6858000"/>
              <a:gd name="connsiteX866" fmla="*/ 6163232 w 6569477"/>
              <a:gd name="connsiteY866" fmla="*/ 1291657 h 6858000"/>
              <a:gd name="connsiteX867" fmla="*/ 6169423 w 6569477"/>
              <a:gd name="connsiteY867" fmla="*/ 1308672 h 6858000"/>
              <a:gd name="connsiteX868" fmla="*/ 6164862 w 6569477"/>
              <a:gd name="connsiteY868" fmla="*/ 1292485 h 6858000"/>
              <a:gd name="connsiteX869" fmla="*/ 4999747 w 6569477"/>
              <a:gd name="connsiteY869" fmla="*/ 1084964 h 6858000"/>
              <a:gd name="connsiteX870" fmla="*/ 5004170 w 6569477"/>
              <a:gd name="connsiteY870" fmla="*/ 1092826 h 6858000"/>
              <a:gd name="connsiteX871" fmla="*/ 5000801 w 6569477"/>
              <a:gd name="connsiteY871" fmla="*/ 1092344 h 6858000"/>
              <a:gd name="connsiteX872" fmla="*/ 4999747 w 6569477"/>
              <a:gd name="connsiteY872" fmla="*/ 1084964 h 6858000"/>
              <a:gd name="connsiteX873" fmla="*/ 4933923 w 6569477"/>
              <a:gd name="connsiteY873" fmla="*/ 1003153 h 6858000"/>
              <a:gd name="connsiteX874" fmla="*/ 4947450 w 6569477"/>
              <a:gd name="connsiteY874" fmla="*/ 1028780 h 6858000"/>
              <a:gd name="connsiteX875" fmla="*/ 4940697 w 6569477"/>
              <a:gd name="connsiteY875" fmla="*/ 1009043 h 6858000"/>
              <a:gd name="connsiteX876" fmla="*/ 4932262 w 6569477"/>
              <a:gd name="connsiteY876" fmla="*/ 644497 h 6858000"/>
              <a:gd name="connsiteX877" fmla="*/ 4940697 w 6569477"/>
              <a:gd name="connsiteY877" fmla="*/ 654745 h 6858000"/>
              <a:gd name="connsiteX878" fmla="*/ 4932262 w 6569477"/>
              <a:gd name="connsiteY878" fmla="*/ 646309 h 6858000"/>
              <a:gd name="connsiteX879" fmla="*/ 5581482 w 6569477"/>
              <a:gd name="connsiteY879" fmla="*/ 244629 h 6858000"/>
              <a:gd name="connsiteX880" fmla="*/ 5577991 w 6569477"/>
              <a:gd name="connsiteY880" fmla="*/ 250629 h 6858000"/>
              <a:gd name="connsiteX881" fmla="*/ 5577495 w 6569477"/>
              <a:gd name="connsiteY881" fmla="*/ 252297 h 6858000"/>
              <a:gd name="connsiteX882" fmla="*/ 5647778 w 6569477"/>
              <a:gd name="connsiteY882" fmla="*/ 373537 h 6858000"/>
              <a:gd name="connsiteX883" fmla="*/ 5709512 w 6569477"/>
              <a:gd name="connsiteY883" fmla="*/ 510569 h 6858000"/>
              <a:gd name="connsiteX884" fmla="*/ 5951197 w 6569477"/>
              <a:gd name="connsiteY884" fmla="*/ 1025425 h 6858000"/>
              <a:gd name="connsiteX885" fmla="*/ 5942878 w 6569477"/>
              <a:gd name="connsiteY885" fmla="*/ 913784 h 6858000"/>
              <a:gd name="connsiteX886" fmla="*/ 5930115 w 6569477"/>
              <a:gd name="connsiteY886" fmla="*/ 859785 h 6858000"/>
              <a:gd name="connsiteX887" fmla="*/ 5902782 w 6569477"/>
              <a:gd name="connsiteY887" fmla="*/ 807112 h 6858000"/>
              <a:gd name="connsiteX888" fmla="*/ 5831966 w 6569477"/>
              <a:gd name="connsiteY888" fmla="*/ 645218 h 6858000"/>
              <a:gd name="connsiteX889" fmla="*/ 5794655 w 6569477"/>
              <a:gd name="connsiteY889" fmla="*/ 587744 h 6858000"/>
              <a:gd name="connsiteX890" fmla="*/ 5756339 w 6569477"/>
              <a:gd name="connsiteY890" fmla="*/ 501756 h 6858000"/>
              <a:gd name="connsiteX891" fmla="*/ 5742795 w 6569477"/>
              <a:gd name="connsiteY891" fmla="*/ 498872 h 6858000"/>
              <a:gd name="connsiteX892" fmla="*/ 5657513 w 6569477"/>
              <a:gd name="connsiteY892" fmla="*/ 367504 h 6858000"/>
              <a:gd name="connsiteX893" fmla="*/ 5591104 w 6569477"/>
              <a:gd name="connsiteY893" fmla="*/ 247231 h 6858000"/>
              <a:gd name="connsiteX894" fmla="*/ 5581482 w 6569477"/>
              <a:gd name="connsiteY894" fmla="*/ 244629 h 6858000"/>
              <a:gd name="connsiteX895" fmla="*/ 4684964 w 6569477"/>
              <a:gd name="connsiteY895" fmla="*/ 0 h 6858000"/>
              <a:gd name="connsiteX896" fmla="*/ 5380578 w 6569477"/>
              <a:gd name="connsiteY896" fmla="*/ 0 h 6858000"/>
              <a:gd name="connsiteX897" fmla="*/ 5478611 w 6569477"/>
              <a:gd name="connsiteY897" fmla="*/ 117479 h 6858000"/>
              <a:gd name="connsiteX898" fmla="*/ 5500013 w 6569477"/>
              <a:gd name="connsiteY898" fmla="*/ 146283 h 6858000"/>
              <a:gd name="connsiteX899" fmla="*/ 5500055 w 6569477"/>
              <a:gd name="connsiteY899" fmla="*/ 142937 h 6858000"/>
              <a:gd name="connsiteX900" fmla="*/ 5534919 w 6569477"/>
              <a:gd name="connsiteY900" fmla="*/ 178662 h 6858000"/>
              <a:gd name="connsiteX901" fmla="*/ 5448194 w 6569477"/>
              <a:gd name="connsiteY901" fmla="*/ 54062 h 6858000"/>
              <a:gd name="connsiteX902" fmla="*/ 5412460 w 6569477"/>
              <a:gd name="connsiteY902" fmla="*/ 0 h 6858000"/>
              <a:gd name="connsiteX903" fmla="*/ 5476134 w 6569477"/>
              <a:gd name="connsiteY903" fmla="*/ 0 h 6858000"/>
              <a:gd name="connsiteX904" fmla="*/ 5485373 w 6569477"/>
              <a:gd name="connsiteY904" fmla="*/ 12455 h 6858000"/>
              <a:gd name="connsiteX905" fmla="*/ 5571665 w 6569477"/>
              <a:gd name="connsiteY905" fmla="*/ 130771 h 6858000"/>
              <a:gd name="connsiteX906" fmla="*/ 5619902 w 6569477"/>
              <a:gd name="connsiteY906" fmla="*/ 208686 h 6858000"/>
              <a:gd name="connsiteX907" fmla="*/ 5662149 w 6569477"/>
              <a:gd name="connsiteY907" fmla="*/ 253738 h 6858000"/>
              <a:gd name="connsiteX908" fmla="*/ 5686327 w 6569477"/>
              <a:gd name="connsiteY908" fmla="*/ 295355 h 6858000"/>
              <a:gd name="connsiteX909" fmla="*/ 5686913 w 6569477"/>
              <a:gd name="connsiteY909" fmla="*/ 295939 h 6858000"/>
              <a:gd name="connsiteX910" fmla="*/ 5696157 w 6569477"/>
              <a:gd name="connsiteY910" fmla="*/ 311903 h 6858000"/>
              <a:gd name="connsiteX911" fmla="*/ 5731531 w 6569477"/>
              <a:gd name="connsiteY911" fmla="*/ 366614 h 6858000"/>
              <a:gd name="connsiteX912" fmla="*/ 5812509 w 6569477"/>
              <a:gd name="connsiteY912" fmla="*/ 478933 h 6858000"/>
              <a:gd name="connsiteX913" fmla="*/ 5815302 w 6569477"/>
              <a:gd name="connsiteY913" fmla="*/ 472602 h 6858000"/>
              <a:gd name="connsiteX914" fmla="*/ 5814555 w 6569477"/>
              <a:gd name="connsiteY914" fmla="*/ 457145 h 6858000"/>
              <a:gd name="connsiteX915" fmla="*/ 5817860 w 6569477"/>
              <a:gd name="connsiteY915" fmla="*/ 460147 h 6858000"/>
              <a:gd name="connsiteX916" fmla="*/ 5827972 w 6569477"/>
              <a:gd name="connsiteY916" fmla="*/ 478193 h 6858000"/>
              <a:gd name="connsiteX917" fmla="*/ 5830766 w 6569477"/>
              <a:gd name="connsiteY917" fmla="*/ 471862 h 6858000"/>
              <a:gd name="connsiteX918" fmla="*/ 5817860 w 6569477"/>
              <a:gd name="connsiteY918" fmla="*/ 460147 h 6858000"/>
              <a:gd name="connsiteX919" fmla="*/ 5763946 w 6569477"/>
              <a:gd name="connsiteY919" fmla="*/ 363899 h 6858000"/>
              <a:gd name="connsiteX920" fmla="*/ 5712077 w 6569477"/>
              <a:gd name="connsiteY920" fmla="*/ 260643 h 6858000"/>
              <a:gd name="connsiteX921" fmla="*/ 5647795 w 6569477"/>
              <a:gd name="connsiteY921" fmla="*/ 149075 h 6858000"/>
              <a:gd name="connsiteX922" fmla="*/ 5750084 w 6569477"/>
              <a:gd name="connsiteY922" fmla="*/ 277415 h 6858000"/>
              <a:gd name="connsiteX923" fmla="*/ 5737415 w 6569477"/>
              <a:gd name="connsiteY923" fmla="*/ 271824 h 6858000"/>
              <a:gd name="connsiteX924" fmla="*/ 5780454 w 6569477"/>
              <a:gd name="connsiteY924" fmla="*/ 328637 h 6858000"/>
              <a:gd name="connsiteX925" fmla="*/ 5784739 w 6569477"/>
              <a:gd name="connsiteY925" fmla="*/ 353221 h 6858000"/>
              <a:gd name="connsiteX926" fmla="*/ 5865230 w 6569477"/>
              <a:gd name="connsiteY926" fmla="*/ 479507 h 6858000"/>
              <a:gd name="connsiteX927" fmla="*/ 5891313 w 6569477"/>
              <a:gd name="connsiteY927" fmla="*/ 506145 h 6858000"/>
              <a:gd name="connsiteX928" fmla="*/ 6056025 w 6569477"/>
              <a:gd name="connsiteY928" fmla="*/ 836005 h 6858000"/>
              <a:gd name="connsiteX929" fmla="*/ 6104098 w 6569477"/>
              <a:gd name="connsiteY929" fmla="*/ 932857 h 6858000"/>
              <a:gd name="connsiteX930" fmla="*/ 6138008 w 6569477"/>
              <a:gd name="connsiteY930" fmla="*/ 993205 h 6858000"/>
              <a:gd name="connsiteX931" fmla="*/ 6123293 w 6569477"/>
              <a:gd name="connsiteY931" fmla="*/ 1009405 h 6858000"/>
              <a:gd name="connsiteX932" fmla="*/ 6012986 w 6569477"/>
              <a:gd name="connsiteY932" fmla="*/ 779192 h 6858000"/>
              <a:gd name="connsiteX933" fmla="*/ 6006652 w 6569477"/>
              <a:gd name="connsiteY933" fmla="*/ 776396 h 6858000"/>
              <a:gd name="connsiteX934" fmla="*/ 6010193 w 6569477"/>
              <a:gd name="connsiteY934" fmla="*/ 785523 h 6858000"/>
              <a:gd name="connsiteX935" fmla="*/ 6014480 w 6569477"/>
              <a:gd name="connsiteY935" fmla="*/ 810107 h 6858000"/>
              <a:gd name="connsiteX936" fmla="*/ 6004788 w 6569477"/>
              <a:gd name="connsiteY936" fmla="*/ 798404 h 6858000"/>
              <a:gd name="connsiteX937" fmla="*/ 6001064 w 6569477"/>
              <a:gd name="connsiteY937" fmla="*/ 789058 h 6858000"/>
              <a:gd name="connsiteX938" fmla="*/ 6004605 w 6569477"/>
              <a:gd name="connsiteY938" fmla="*/ 798185 h 6858000"/>
              <a:gd name="connsiteX939" fmla="*/ 6004788 w 6569477"/>
              <a:gd name="connsiteY939" fmla="*/ 798404 h 6858000"/>
              <a:gd name="connsiteX940" fmla="*/ 6051771 w 6569477"/>
              <a:gd name="connsiteY940" fmla="*/ 916385 h 6858000"/>
              <a:gd name="connsiteX941" fmla="*/ 6109323 w 6569477"/>
              <a:gd name="connsiteY941" fmla="*/ 1041059 h 6858000"/>
              <a:gd name="connsiteX942" fmla="*/ 6218330 w 6569477"/>
              <a:gd name="connsiteY942" fmla="*/ 1308516 h 6858000"/>
              <a:gd name="connsiteX943" fmla="*/ 6248699 w 6569477"/>
              <a:gd name="connsiteY943" fmla="*/ 1359737 h 6858000"/>
              <a:gd name="connsiteX944" fmla="*/ 6317460 w 6569477"/>
              <a:gd name="connsiteY944" fmla="*/ 1564049 h 6858000"/>
              <a:gd name="connsiteX945" fmla="*/ 6327364 w 6569477"/>
              <a:gd name="connsiteY945" fmla="*/ 1565758 h 6858000"/>
              <a:gd name="connsiteX946" fmla="*/ 6405224 w 6569477"/>
              <a:gd name="connsiteY946" fmla="*/ 1840478 h 6858000"/>
              <a:gd name="connsiteX947" fmla="*/ 6402944 w 6569477"/>
              <a:gd name="connsiteY947" fmla="*/ 1841928 h 6858000"/>
              <a:gd name="connsiteX948" fmla="*/ 6401876 w 6569477"/>
              <a:gd name="connsiteY948" fmla="*/ 1835782 h 6858000"/>
              <a:gd name="connsiteX949" fmla="*/ 6399693 w 6569477"/>
              <a:gd name="connsiteY949" fmla="*/ 1834088 h 6858000"/>
              <a:gd name="connsiteX950" fmla="*/ 6398335 w 6569477"/>
              <a:gd name="connsiteY950" fmla="*/ 1826656 h 6858000"/>
              <a:gd name="connsiteX951" fmla="*/ 6399057 w 6569477"/>
              <a:gd name="connsiteY951" fmla="*/ 1833594 h 6858000"/>
              <a:gd name="connsiteX952" fmla="*/ 6399693 w 6569477"/>
              <a:gd name="connsiteY952" fmla="*/ 1834088 h 6858000"/>
              <a:gd name="connsiteX953" fmla="*/ 6403601 w 6569477"/>
              <a:gd name="connsiteY953" fmla="*/ 1855454 h 6858000"/>
              <a:gd name="connsiteX954" fmla="*/ 6404114 w 6569477"/>
              <a:gd name="connsiteY954" fmla="*/ 1882153 h 6858000"/>
              <a:gd name="connsiteX955" fmla="*/ 6473067 w 6569477"/>
              <a:gd name="connsiteY955" fmla="*/ 2154626 h 6858000"/>
              <a:gd name="connsiteX956" fmla="*/ 6483134 w 6569477"/>
              <a:gd name="connsiteY956" fmla="*/ 2234707 h 6858000"/>
              <a:gd name="connsiteX957" fmla="*/ 6520415 w 6569477"/>
              <a:gd name="connsiteY957" fmla="*/ 2493203 h 6858000"/>
              <a:gd name="connsiteX958" fmla="*/ 6531980 w 6569477"/>
              <a:gd name="connsiteY958" fmla="*/ 2633394 h 6858000"/>
              <a:gd name="connsiteX959" fmla="*/ 6527593 w 6569477"/>
              <a:gd name="connsiteY959" fmla="*/ 2646575 h 6858000"/>
              <a:gd name="connsiteX960" fmla="*/ 6529126 w 6569477"/>
              <a:gd name="connsiteY960" fmla="*/ 2655889 h 6858000"/>
              <a:gd name="connsiteX961" fmla="*/ 6530629 w 6569477"/>
              <a:gd name="connsiteY961" fmla="*/ 2656552 h 6858000"/>
              <a:gd name="connsiteX962" fmla="*/ 6531421 w 6569477"/>
              <a:gd name="connsiteY962" fmla="*/ 2656903 h 6858000"/>
              <a:gd name="connsiteX963" fmla="*/ 6534962 w 6569477"/>
              <a:gd name="connsiteY963" fmla="*/ 2666028 h 6858000"/>
              <a:gd name="connsiteX964" fmla="*/ 6531926 w 6569477"/>
              <a:gd name="connsiteY964" fmla="*/ 2672908 h 6858000"/>
              <a:gd name="connsiteX965" fmla="*/ 6533706 w 6569477"/>
              <a:gd name="connsiteY965" fmla="*/ 2683731 h 6858000"/>
              <a:gd name="connsiteX966" fmla="*/ 6528462 w 6569477"/>
              <a:gd name="connsiteY966" fmla="*/ 2680756 h 6858000"/>
              <a:gd name="connsiteX967" fmla="*/ 6526580 w 6569477"/>
              <a:gd name="connsiteY967" fmla="*/ 2685022 h 6858000"/>
              <a:gd name="connsiteX968" fmla="*/ 6526136 w 6569477"/>
              <a:gd name="connsiteY968" fmla="*/ 2683881 h 6858000"/>
              <a:gd name="connsiteX969" fmla="*/ 6524812 w 6569477"/>
              <a:gd name="connsiteY969" fmla="*/ 2680466 h 6858000"/>
              <a:gd name="connsiteX970" fmla="*/ 6524804 w 6569477"/>
              <a:gd name="connsiteY970" fmla="*/ 2684545 h 6858000"/>
              <a:gd name="connsiteX971" fmla="*/ 6538236 w 6569477"/>
              <a:gd name="connsiteY971" fmla="*/ 2743109 h 6858000"/>
              <a:gd name="connsiteX972" fmla="*/ 6531185 w 6569477"/>
              <a:gd name="connsiteY972" fmla="*/ 2767044 h 6858000"/>
              <a:gd name="connsiteX973" fmla="*/ 6547385 w 6569477"/>
              <a:gd name="connsiteY973" fmla="*/ 2915923 h 6858000"/>
              <a:gd name="connsiteX974" fmla="*/ 6558964 w 6569477"/>
              <a:gd name="connsiteY974" fmla="*/ 2951360 h 6858000"/>
              <a:gd name="connsiteX975" fmla="*/ 6560463 w 6569477"/>
              <a:gd name="connsiteY975" fmla="*/ 3320054 h 6858000"/>
              <a:gd name="connsiteX976" fmla="*/ 6560643 w 6569477"/>
              <a:gd name="connsiteY976" fmla="*/ 3428182 h 6858000"/>
              <a:gd name="connsiteX977" fmla="*/ 6564303 w 6569477"/>
              <a:gd name="connsiteY977" fmla="*/ 3497307 h 6858000"/>
              <a:gd name="connsiteX978" fmla="*/ 6543934 w 6569477"/>
              <a:gd name="connsiteY978" fmla="*/ 3505308 h 6858000"/>
              <a:gd name="connsiteX979" fmla="*/ 6547053 w 6569477"/>
              <a:gd name="connsiteY979" fmla="*/ 3250053 h 6858000"/>
              <a:gd name="connsiteX980" fmla="*/ 6542614 w 6569477"/>
              <a:gd name="connsiteY980" fmla="*/ 3244740 h 6858000"/>
              <a:gd name="connsiteX981" fmla="*/ 6541744 w 6569477"/>
              <a:gd name="connsiteY981" fmla="*/ 3254490 h 6858000"/>
              <a:gd name="connsiteX982" fmla="*/ 6534694 w 6569477"/>
              <a:gd name="connsiteY982" fmla="*/ 3278429 h 6858000"/>
              <a:gd name="connsiteX983" fmla="*/ 6531190 w 6569477"/>
              <a:gd name="connsiteY983" fmla="*/ 3263643 h 6858000"/>
              <a:gd name="connsiteX984" fmla="*/ 6531994 w 6569477"/>
              <a:gd name="connsiteY984" fmla="*/ 3253615 h 6858000"/>
              <a:gd name="connsiteX985" fmla="*/ 6531124 w 6569477"/>
              <a:gd name="connsiteY985" fmla="*/ 3263366 h 6858000"/>
              <a:gd name="connsiteX986" fmla="*/ 6531190 w 6569477"/>
              <a:gd name="connsiteY986" fmla="*/ 3263643 h 6858000"/>
              <a:gd name="connsiteX987" fmla="*/ 6521033 w 6569477"/>
              <a:gd name="connsiteY987" fmla="*/ 3390229 h 6858000"/>
              <a:gd name="connsiteX988" fmla="*/ 6517384 w 6569477"/>
              <a:gd name="connsiteY988" fmla="*/ 3527497 h 6858000"/>
              <a:gd name="connsiteX989" fmla="*/ 6496595 w 6569477"/>
              <a:gd name="connsiteY989" fmla="*/ 3815563 h 6858000"/>
              <a:gd name="connsiteX990" fmla="*/ 6501124 w 6569477"/>
              <a:gd name="connsiteY990" fmla="*/ 3874940 h 6858000"/>
              <a:gd name="connsiteX991" fmla="*/ 6472234 w 6569477"/>
              <a:gd name="connsiteY991" fmla="*/ 4088567 h 6858000"/>
              <a:gd name="connsiteX992" fmla="*/ 6480357 w 6569477"/>
              <a:gd name="connsiteY992" fmla="*/ 4094487 h 6858000"/>
              <a:gd name="connsiteX993" fmla="*/ 6428427 w 6569477"/>
              <a:gd name="connsiteY993" fmla="*/ 4375267 h 6858000"/>
              <a:gd name="connsiteX994" fmla="*/ 6425741 w 6569477"/>
              <a:gd name="connsiteY994" fmla="*/ 4375556 h 6858000"/>
              <a:gd name="connsiteX995" fmla="*/ 6427506 w 6569477"/>
              <a:gd name="connsiteY995" fmla="*/ 4369573 h 6858000"/>
              <a:gd name="connsiteX996" fmla="*/ 6426300 w 6569477"/>
              <a:gd name="connsiteY996" fmla="*/ 4367087 h 6858000"/>
              <a:gd name="connsiteX997" fmla="*/ 6428376 w 6569477"/>
              <a:gd name="connsiteY997" fmla="*/ 4359822 h 6858000"/>
              <a:gd name="connsiteX998" fmla="*/ 6425949 w 6569477"/>
              <a:gd name="connsiteY998" fmla="*/ 4366362 h 6858000"/>
              <a:gd name="connsiteX999" fmla="*/ 6426300 w 6569477"/>
              <a:gd name="connsiteY999" fmla="*/ 4367087 h 6858000"/>
              <a:gd name="connsiteX1000" fmla="*/ 6420336 w 6569477"/>
              <a:gd name="connsiteY1000" fmla="*/ 4387972 h 6858000"/>
              <a:gd name="connsiteX1001" fmla="*/ 6408966 w 6569477"/>
              <a:gd name="connsiteY1001" fmla="*/ 4412135 h 6858000"/>
              <a:gd name="connsiteX1002" fmla="*/ 6350047 w 6569477"/>
              <a:gd name="connsiteY1002" fmla="*/ 4686953 h 6858000"/>
              <a:gd name="connsiteX1003" fmla="*/ 6323588 w 6569477"/>
              <a:gd name="connsiteY1003" fmla="*/ 4763203 h 6858000"/>
              <a:gd name="connsiteX1004" fmla="*/ 6242470 w 6569477"/>
              <a:gd name="connsiteY1004" fmla="*/ 5011457 h 6858000"/>
              <a:gd name="connsiteX1005" fmla="*/ 6206632 w 6569477"/>
              <a:gd name="connsiteY1005" fmla="*/ 5110210 h 6858000"/>
              <a:gd name="connsiteX1006" fmla="*/ 6191507 w 6569477"/>
              <a:gd name="connsiteY1006" fmla="*/ 5140673 h 6858000"/>
              <a:gd name="connsiteX1007" fmla="*/ 6172300 w 6569477"/>
              <a:gd name="connsiteY1007" fmla="*/ 5199455 h 6858000"/>
              <a:gd name="connsiteX1008" fmla="*/ 6156345 w 6569477"/>
              <a:gd name="connsiteY1008" fmla="*/ 5277115 h 6858000"/>
              <a:gd name="connsiteX1009" fmla="*/ 6059140 w 6569477"/>
              <a:gd name="connsiteY1009" fmla="*/ 5529842 h 6858000"/>
              <a:gd name="connsiteX1010" fmla="*/ 6065922 w 6569477"/>
              <a:gd name="connsiteY1010" fmla="*/ 5528472 h 6858000"/>
              <a:gd name="connsiteX1011" fmla="*/ 6078119 w 6569477"/>
              <a:gd name="connsiteY1011" fmla="*/ 5518945 h 6858000"/>
              <a:gd name="connsiteX1012" fmla="*/ 6077573 w 6569477"/>
              <a:gd name="connsiteY1012" fmla="*/ 5523376 h 6858000"/>
              <a:gd name="connsiteX1013" fmla="*/ 6068664 w 6569477"/>
              <a:gd name="connsiteY1013" fmla="*/ 5542046 h 6858000"/>
              <a:gd name="connsiteX1014" fmla="*/ 6075448 w 6569477"/>
              <a:gd name="connsiteY1014" fmla="*/ 5540675 h 6858000"/>
              <a:gd name="connsiteX1015" fmla="*/ 6077573 w 6569477"/>
              <a:gd name="connsiteY1015" fmla="*/ 5523376 h 6858000"/>
              <a:gd name="connsiteX1016" fmla="*/ 6125089 w 6569477"/>
              <a:gd name="connsiteY1016" fmla="*/ 5423814 h 6858000"/>
              <a:gd name="connsiteX1017" fmla="*/ 6179507 w 6569477"/>
              <a:gd name="connsiteY1017" fmla="*/ 5321879 h 6858000"/>
              <a:gd name="connsiteX1018" fmla="*/ 6233557 w 6569477"/>
              <a:gd name="connsiteY1018" fmla="*/ 5205010 h 6858000"/>
              <a:gd name="connsiteX1019" fmla="*/ 6187733 w 6569477"/>
              <a:gd name="connsiteY1019" fmla="*/ 5362599 h 6858000"/>
              <a:gd name="connsiteX1020" fmla="*/ 6184992 w 6569477"/>
              <a:gd name="connsiteY1020" fmla="*/ 5349026 h 6858000"/>
              <a:gd name="connsiteX1021" fmla="*/ 6163414 w 6569477"/>
              <a:gd name="connsiteY1021" fmla="*/ 5416956 h 6858000"/>
              <a:gd name="connsiteX1022" fmla="*/ 6145805 w 6569477"/>
              <a:gd name="connsiteY1022" fmla="*/ 5434638 h 6858000"/>
              <a:gd name="connsiteX1023" fmla="*/ 6089085 w 6569477"/>
              <a:gd name="connsiteY1023" fmla="*/ 5573237 h 6858000"/>
              <a:gd name="connsiteX1024" fmla="*/ 6082373 w 6569477"/>
              <a:gd name="connsiteY1024" fmla="*/ 5609909 h 6858000"/>
              <a:gd name="connsiteX1025" fmla="*/ 5907955 w 6569477"/>
              <a:gd name="connsiteY1025" fmla="*/ 5934742 h 6858000"/>
              <a:gd name="connsiteX1026" fmla="*/ 5856575 w 6569477"/>
              <a:gd name="connsiteY1026" fmla="*/ 6029882 h 6858000"/>
              <a:gd name="connsiteX1027" fmla="*/ 5826843 w 6569477"/>
              <a:gd name="connsiteY1027" fmla="*/ 6092393 h 6858000"/>
              <a:gd name="connsiteX1028" fmla="*/ 5805124 w 6569477"/>
              <a:gd name="connsiteY1028" fmla="*/ 6089719 h 6858000"/>
              <a:gd name="connsiteX1029" fmla="*/ 5929533 w 6569477"/>
              <a:gd name="connsiteY1029" fmla="*/ 5866812 h 6858000"/>
              <a:gd name="connsiteX1030" fmla="*/ 5928163 w 6569477"/>
              <a:gd name="connsiteY1030" fmla="*/ 5860025 h 6858000"/>
              <a:gd name="connsiteX1031" fmla="*/ 5922749 w 6569477"/>
              <a:gd name="connsiteY1031" fmla="*/ 5868182 h 6858000"/>
              <a:gd name="connsiteX1032" fmla="*/ 5905143 w 6569477"/>
              <a:gd name="connsiteY1032" fmla="*/ 5885866 h 6858000"/>
              <a:gd name="connsiteX1033" fmla="*/ 5909110 w 6569477"/>
              <a:gd name="connsiteY1033" fmla="*/ 5871199 h 6858000"/>
              <a:gd name="connsiteX1034" fmla="*/ 5914596 w 6569477"/>
              <a:gd name="connsiteY1034" fmla="*/ 5862765 h 6858000"/>
              <a:gd name="connsiteX1035" fmla="*/ 5909184 w 6569477"/>
              <a:gd name="connsiteY1035" fmla="*/ 5870922 h 6858000"/>
              <a:gd name="connsiteX1036" fmla="*/ 5909110 w 6569477"/>
              <a:gd name="connsiteY1036" fmla="*/ 5871199 h 6858000"/>
              <a:gd name="connsiteX1037" fmla="*/ 5839843 w 6569477"/>
              <a:gd name="connsiteY1037" fmla="*/ 5977637 h 6858000"/>
              <a:gd name="connsiteX1038" fmla="*/ 5771208 w 6569477"/>
              <a:gd name="connsiteY1038" fmla="*/ 6096571 h 6858000"/>
              <a:gd name="connsiteX1039" fmla="*/ 5615626 w 6569477"/>
              <a:gd name="connsiteY1039" fmla="*/ 6339899 h 6858000"/>
              <a:gd name="connsiteX1040" fmla="*/ 5591306 w 6569477"/>
              <a:gd name="connsiteY1040" fmla="*/ 6394255 h 6858000"/>
              <a:gd name="connsiteX1041" fmla="*/ 5464086 w 6569477"/>
              <a:gd name="connsiteY1041" fmla="*/ 6568285 h 6858000"/>
              <a:gd name="connsiteX1042" fmla="*/ 5468405 w 6569477"/>
              <a:gd name="connsiteY1042" fmla="*/ 6577359 h 6858000"/>
              <a:gd name="connsiteX1043" fmla="*/ 5288922 w 6569477"/>
              <a:gd name="connsiteY1043" fmla="*/ 6799441 h 6858000"/>
              <a:gd name="connsiteX1044" fmla="*/ 5286422 w 6569477"/>
              <a:gd name="connsiteY1044" fmla="*/ 6798415 h 6858000"/>
              <a:gd name="connsiteX1045" fmla="*/ 5290826 w 6569477"/>
              <a:gd name="connsiteY1045" fmla="*/ 6793995 h 6858000"/>
              <a:gd name="connsiteX1046" fmla="*/ 5290950 w 6569477"/>
              <a:gd name="connsiteY1046" fmla="*/ 6791235 h 6858000"/>
              <a:gd name="connsiteX1047" fmla="*/ 5296238 w 6569477"/>
              <a:gd name="connsiteY1047" fmla="*/ 6785838 h 6858000"/>
              <a:gd name="connsiteX1048" fmla="*/ 5290987 w 6569477"/>
              <a:gd name="connsiteY1048" fmla="*/ 6790431 h 6858000"/>
              <a:gd name="connsiteX1049" fmla="*/ 5290950 w 6569477"/>
              <a:gd name="connsiteY1049" fmla="*/ 6791235 h 6858000"/>
              <a:gd name="connsiteX1050" fmla="*/ 5275753 w 6569477"/>
              <a:gd name="connsiteY1050" fmla="*/ 6806752 h 6858000"/>
              <a:gd name="connsiteX1051" fmla="*/ 5254239 w 6569477"/>
              <a:gd name="connsiteY1051" fmla="*/ 6822575 h 6858000"/>
              <a:gd name="connsiteX1052" fmla="*/ 5225321 w 6569477"/>
              <a:gd name="connsiteY1052" fmla="*/ 6858000 h 6858000"/>
              <a:gd name="connsiteX1053" fmla="*/ 5157501 w 6569477"/>
              <a:gd name="connsiteY1053" fmla="*/ 6858000 h 6858000"/>
              <a:gd name="connsiteX1054" fmla="*/ 5208211 w 6569477"/>
              <a:gd name="connsiteY1054" fmla="*/ 6795673 h 6858000"/>
              <a:gd name="connsiteX1055" fmla="*/ 5328568 w 6569477"/>
              <a:gd name="connsiteY1055" fmla="*/ 6666293 h 6858000"/>
              <a:gd name="connsiteX1056" fmla="*/ 5366453 w 6569477"/>
              <a:gd name="connsiteY1056" fmla="*/ 6609197 h 6858000"/>
              <a:gd name="connsiteX1057" fmla="*/ 5430099 w 6569477"/>
              <a:gd name="connsiteY1057" fmla="*/ 6539833 h 6858000"/>
              <a:gd name="connsiteX1058" fmla="*/ 5427358 w 6569477"/>
              <a:gd name="connsiteY1058" fmla="*/ 6526259 h 6858000"/>
              <a:gd name="connsiteX1059" fmla="*/ 5513952 w 6569477"/>
              <a:gd name="connsiteY1059" fmla="*/ 6395753 h 6858000"/>
              <a:gd name="connsiteX1060" fmla="*/ 5597877 w 6569477"/>
              <a:gd name="connsiteY1060" fmla="*/ 6286977 h 6858000"/>
              <a:gd name="connsiteX1061" fmla="*/ 5589542 w 6569477"/>
              <a:gd name="connsiteY1061" fmla="*/ 6276299 h 6858000"/>
              <a:gd name="connsiteX1062" fmla="*/ 5579347 w 6569477"/>
              <a:gd name="connsiteY1062" fmla="*/ 6278801 h 6858000"/>
              <a:gd name="connsiteX1063" fmla="*/ 5572013 w 6569477"/>
              <a:gd name="connsiteY1063" fmla="*/ 6278854 h 6858000"/>
              <a:gd name="connsiteX1064" fmla="*/ 5561199 w 6569477"/>
              <a:gd name="connsiteY1064" fmla="*/ 6297181 h 6858000"/>
              <a:gd name="connsiteX1065" fmla="*/ 5561199 w 6569477"/>
              <a:gd name="connsiteY1065" fmla="*/ 6283333 h 6858000"/>
              <a:gd name="connsiteX1066" fmla="*/ 5526598 w 6569477"/>
              <a:gd name="connsiteY1066" fmla="*/ 6345645 h 6858000"/>
              <a:gd name="connsiteX1067" fmla="*/ 5505837 w 6569477"/>
              <a:gd name="connsiteY1067" fmla="*/ 6359491 h 6858000"/>
              <a:gd name="connsiteX1068" fmla="*/ 5422797 w 6569477"/>
              <a:gd name="connsiteY1068" fmla="*/ 6484116 h 6858000"/>
              <a:gd name="connsiteX1069" fmla="*/ 5408957 w 6569477"/>
              <a:gd name="connsiteY1069" fmla="*/ 6518733 h 6858000"/>
              <a:gd name="connsiteX1070" fmla="*/ 5173676 w 6569477"/>
              <a:gd name="connsiteY1070" fmla="*/ 6802601 h 6858000"/>
              <a:gd name="connsiteX1071" fmla="*/ 5153132 w 6569477"/>
              <a:gd name="connsiteY1071" fmla="*/ 6832134 h 6858000"/>
              <a:gd name="connsiteX1072" fmla="*/ 5136638 w 6569477"/>
              <a:gd name="connsiteY1072" fmla="*/ 6858000 h 6858000"/>
              <a:gd name="connsiteX1073" fmla="*/ 5106051 w 6569477"/>
              <a:gd name="connsiteY1073" fmla="*/ 6858000 h 6858000"/>
              <a:gd name="connsiteX1074" fmla="*/ 5127832 w 6569477"/>
              <a:gd name="connsiteY1074" fmla="*/ 6832026 h 6858000"/>
              <a:gd name="connsiteX1075" fmla="*/ 5208277 w 6569477"/>
              <a:gd name="connsiteY1075" fmla="*/ 6740288 h 6858000"/>
              <a:gd name="connsiteX1076" fmla="*/ 5208277 w 6569477"/>
              <a:gd name="connsiteY1076" fmla="*/ 6733364 h 6858000"/>
              <a:gd name="connsiteX1077" fmla="*/ 5201357 w 6569477"/>
              <a:gd name="connsiteY1077" fmla="*/ 6740288 h 6858000"/>
              <a:gd name="connsiteX1078" fmla="*/ 5180596 w 6569477"/>
              <a:gd name="connsiteY1078" fmla="*/ 6754136 h 6858000"/>
              <a:gd name="connsiteX1079" fmla="*/ 5187389 w 6569477"/>
              <a:gd name="connsiteY1079" fmla="*/ 6740544 h 6858000"/>
              <a:gd name="connsiteX1080" fmla="*/ 5194437 w 6569477"/>
              <a:gd name="connsiteY1080" fmla="*/ 6733364 h 6858000"/>
              <a:gd name="connsiteX1081" fmla="*/ 5187516 w 6569477"/>
              <a:gd name="connsiteY1081" fmla="*/ 6740288 h 6858000"/>
              <a:gd name="connsiteX1082" fmla="*/ 5187389 w 6569477"/>
              <a:gd name="connsiteY1082" fmla="*/ 6740544 h 6858000"/>
              <a:gd name="connsiteX1083" fmla="*/ 5098421 w 6569477"/>
              <a:gd name="connsiteY1083" fmla="*/ 6831161 h 6858000"/>
              <a:gd name="connsiteX1084" fmla="*/ 5074751 w 6569477"/>
              <a:gd name="connsiteY1084" fmla="*/ 6858000 h 6858000"/>
              <a:gd name="connsiteX1085" fmla="*/ 4627783 w 6569477"/>
              <a:gd name="connsiteY1085" fmla="*/ 6858000 h 6858000"/>
              <a:gd name="connsiteX1086" fmla="*/ 4759894 w 6569477"/>
              <a:gd name="connsiteY1086" fmla="*/ 6716663 h 6858000"/>
              <a:gd name="connsiteX1087" fmla="*/ 5986727 w 6569477"/>
              <a:gd name="connsiteY1087" fmla="*/ 3868735 h 6858000"/>
              <a:gd name="connsiteX1088" fmla="*/ 6003597 w 6569477"/>
              <a:gd name="connsiteY1088" fmla="*/ 3548178 h 6858000"/>
              <a:gd name="connsiteX1089" fmla="*/ 6012034 w 6569477"/>
              <a:gd name="connsiteY1089" fmla="*/ 3539742 h 6858000"/>
              <a:gd name="connsiteX1090" fmla="*/ 6012033 w 6569477"/>
              <a:gd name="connsiteY1090" fmla="*/ 3514433 h 6858000"/>
              <a:gd name="connsiteX1091" fmla="*/ 6003597 w 6569477"/>
              <a:gd name="connsiteY1091" fmla="*/ 3506001 h 6858000"/>
              <a:gd name="connsiteX1092" fmla="*/ 6003597 w 6569477"/>
              <a:gd name="connsiteY1092" fmla="*/ 3269799 h 6858000"/>
              <a:gd name="connsiteX1093" fmla="*/ 5952984 w 6569477"/>
              <a:gd name="connsiteY1093" fmla="*/ 2721484 h 6858000"/>
              <a:gd name="connsiteX1094" fmla="*/ 5404662 w 6569477"/>
              <a:gd name="connsiteY1094" fmla="*/ 1051221 h 6858000"/>
              <a:gd name="connsiteX1095" fmla="*/ 4873211 w 6569477"/>
              <a:gd name="connsiteY1095" fmla="*/ 224525 h 6858000"/>
              <a:gd name="connsiteX1096" fmla="*/ 4890083 w 6569477"/>
              <a:gd name="connsiteY1096" fmla="*/ 232961 h 6858000"/>
              <a:gd name="connsiteX1097" fmla="*/ 4797289 w 6569477"/>
              <a:gd name="connsiteY1097" fmla="*/ 114861 h 6858000"/>
              <a:gd name="connsiteX1098" fmla="*/ 4738239 w 6569477"/>
              <a:gd name="connsiteY1098" fmla="*/ 55811 h 6858000"/>
              <a:gd name="connsiteX1099" fmla="*/ 0 w 6569477"/>
              <a:gd name="connsiteY1099" fmla="*/ 0 h 6858000"/>
              <a:gd name="connsiteX1100" fmla="*/ 4229922 w 6569477"/>
              <a:gd name="connsiteY1100" fmla="*/ 0 h 6858000"/>
              <a:gd name="connsiteX1101" fmla="*/ 4372273 w 6569477"/>
              <a:gd name="connsiteY1101" fmla="*/ 157015 h 6858000"/>
              <a:gd name="connsiteX1102" fmla="*/ 4543809 w 6569477"/>
              <a:gd name="connsiteY1102" fmla="*/ 370769 h 6858000"/>
              <a:gd name="connsiteX1103" fmla="*/ 4849592 w 6569477"/>
              <a:gd name="connsiteY1103" fmla="*/ 843375 h 6858000"/>
              <a:gd name="connsiteX1104" fmla="*/ 4914877 w 6569477"/>
              <a:gd name="connsiteY1104" fmla="*/ 967066 h 6858000"/>
              <a:gd name="connsiteX1105" fmla="*/ 4925933 w 6569477"/>
              <a:gd name="connsiteY1105" fmla="*/ 979122 h 6858000"/>
              <a:gd name="connsiteX1106" fmla="*/ 4982878 w 6569477"/>
              <a:gd name="connsiteY1106" fmla="*/ 1068093 h 6858000"/>
              <a:gd name="connsiteX1107" fmla="*/ 4982876 w 6569477"/>
              <a:gd name="connsiteY1107" fmla="*/ 1076527 h 6858000"/>
              <a:gd name="connsiteX1108" fmla="*/ 4982876 w 6569477"/>
              <a:gd name="connsiteY1108" fmla="*/ 1084962 h 6858000"/>
              <a:gd name="connsiteX1109" fmla="*/ 4991312 w 6569477"/>
              <a:gd name="connsiteY1109" fmla="*/ 1084964 h 6858000"/>
              <a:gd name="connsiteX1110" fmla="*/ 5008183 w 6569477"/>
              <a:gd name="connsiteY1110" fmla="*/ 1127139 h 6858000"/>
              <a:gd name="connsiteX1111" fmla="*/ 5008183 w 6569477"/>
              <a:gd name="connsiteY1111" fmla="*/ 1135577 h 6858000"/>
              <a:gd name="connsiteX1112" fmla="*/ 5016618 w 6569477"/>
              <a:gd name="connsiteY1112" fmla="*/ 1144015 h 6858000"/>
              <a:gd name="connsiteX1113" fmla="*/ 5016619 w 6569477"/>
              <a:gd name="connsiteY1113" fmla="*/ 1135576 h 6858000"/>
              <a:gd name="connsiteX1114" fmla="*/ 5075670 w 6569477"/>
              <a:gd name="connsiteY1114" fmla="*/ 1228369 h 6858000"/>
              <a:gd name="connsiteX1115" fmla="*/ 5067232 w 6569477"/>
              <a:gd name="connsiteY1115" fmla="*/ 1228371 h 6858000"/>
              <a:gd name="connsiteX1116" fmla="*/ 5067232 w 6569477"/>
              <a:gd name="connsiteY1116" fmla="*/ 1236805 h 6858000"/>
              <a:gd name="connsiteX1117" fmla="*/ 5075669 w 6569477"/>
              <a:gd name="connsiteY1117" fmla="*/ 1245241 h 6858000"/>
              <a:gd name="connsiteX1118" fmla="*/ 5084105 w 6569477"/>
              <a:gd name="connsiteY1118" fmla="*/ 1245241 h 6858000"/>
              <a:gd name="connsiteX1119" fmla="*/ 5084107 w 6569477"/>
              <a:gd name="connsiteY1119" fmla="*/ 1253677 h 6858000"/>
              <a:gd name="connsiteX1120" fmla="*/ 5100976 w 6569477"/>
              <a:gd name="connsiteY1120" fmla="*/ 1304291 h 6858000"/>
              <a:gd name="connsiteX1121" fmla="*/ 5117847 w 6569477"/>
              <a:gd name="connsiteY1121" fmla="*/ 1312726 h 6858000"/>
              <a:gd name="connsiteX1122" fmla="*/ 5126282 w 6569477"/>
              <a:gd name="connsiteY1122" fmla="*/ 1329598 h 6858000"/>
              <a:gd name="connsiteX1123" fmla="*/ 5117847 w 6569477"/>
              <a:gd name="connsiteY1123" fmla="*/ 1338033 h 6858000"/>
              <a:gd name="connsiteX1124" fmla="*/ 5126283 w 6569477"/>
              <a:gd name="connsiteY1124" fmla="*/ 1346469 h 6858000"/>
              <a:gd name="connsiteX1125" fmla="*/ 5134719 w 6569477"/>
              <a:gd name="connsiteY1125" fmla="*/ 1354905 h 6858000"/>
              <a:gd name="connsiteX1126" fmla="*/ 5176898 w 6569477"/>
              <a:gd name="connsiteY1126" fmla="*/ 1430824 h 6858000"/>
              <a:gd name="connsiteX1127" fmla="*/ 5168461 w 6569477"/>
              <a:gd name="connsiteY1127" fmla="*/ 1397082 h 6858000"/>
              <a:gd name="connsiteX1128" fmla="*/ 5143155 w 6569477"/>
              <a:gd name="connsiteY1128" fmla="*/ 1363341 h 6858000"/>
              <a:gd name="connsiteX1129" fmla="*/ 5143154 w 6569477"/>
              <a:gd name="connsiteY1129" fmla="*/ 1354903 h 6858000"/>
              <a:gd name="connsiteX1130" fmla="*/ 5143155 w 6569477"/>
              <a:gd name="connsiteY1130" fmla="*/ 1346469 h 6858000"/>
              <a:gd name="connsiteX1131" fmla="*/ 5134719 w 6569477"/>
              <a:gd name="connsiteY1131" fmla="*/ 1329598 h 6858000"/>
              <a:gd name="connsiteX1132" fmla="*/ 5092539 w 6569477"/>
              <a:gd name="connsiteY1132" fmla="*/ 1262112 h 6858000"/>
              <a:gd name="connsiteX1133" fmla="*/ 5092540 w 6569477"/>
              <a:gd name="connsiteY1133" fmla="*/ 1245241 h 6858000"/>
              <a:gd name="connsiteX1134" fmla="*/ 5092539 w 6569477"/>
              <a:gd name="connsiteY1134" fmla="*/ 1236803 h 6858000"/>
              <a:gd name="connsiteX1135" fmla="*/ 5092539 w 6569477"/>
              <a:gd name="connsiteY1135" fmla="*/ 1219933 h 6858000"/>
              <a:gd name="connsiteX1136" fmla="*/ 5084107 w 6569477"/>
              <a:gd name="connsiteY1136" fmla="*/ 1219935 h 6858000"/>
              <a:gd name="connsiteX1137" fmla="*/ 5075668 w 6569477"/>
              <a:gd name="connsiteY1137" fmla="*/ 1219935 h 6858000"/>
              <a:gd name="connsiteX1138" fmla="*/ 5050362 w 6569477"/>
              <a:gd name="connsiteY1138" fmla="*/ 1186189 h 6858000"/>
              <a:gd name="connsiteX1139" fmla="*/ 5025055 w 6569477"/>
              <a:gd name="connsiteY1139" fmla="*/ 1135578 h 6858000"/>
              <a:gd name="connsiteX1140" fmla="*/ 5025054 w 6569477"/>
              <a:gd name="connsiteY1140" fmla="*/ 1127141 h 6858000"/>
              <a:gd name="connsiteX1141" fmla="*/ 5025055 w 6569477"/>
              <a:gd name="connsiteY1141" fmla="*/ 1118707 h 6858000"/>
              <a:gd name="connsiteX1142" fmla="*/ 5009238 w 6569477"/>
              <a:gd name="connsiteY1142" fmla="*/ 1101833 h 6858000"/>
              <a:gd name="connsiteX1143" fmla="*/ 5004170 w 6569477"/>
              <a:gd name="connsiteY1143" fmla="*/ 1092826 h 6858000"/>
              <a:gd name="connsiteX1144" fmla="*/ 5008183 w 6569477"/>
              <a:gd name="connsiteY1144" fmla="*/ 1093400 h 6858000"/>
              <a:gd name="connsiteX1145" fmla="*/ 5008182 w 6569477"/>
              <a:gd name="connsiteY1145" fmla="*/ 1084964 h 6858000"/>
              <a:gd name="connsiteX1146" fmla="*/ 4999746 w 6569477"/>
              <a:gd name="connsiteY1146" fmla="*/ 1076527 h 6858000"/>
              <a:gd name="connsiteX1147" fmla="*/ 4991312 w 6569477"/>
              <a:gd name="connsiteY1147" fmla="*/ 1068091 h 6858000"/>
              <a:gd name="connsiteX1148" fmla="*/ 4982876 w 6569477"/>
              <a:gd name="connsiteY1148" fmla="*/ 1042786 h 6858000"/>
              <a:gd name="connsiteX1149" fmla="*/ 4966004 w 6569477"/>
              <a:gd name="connsiteY1149" fmla="*/ 1025912 h 6858000"/>
              <a:gd name="connsiteX1150" fmla="*/ 4982876 w 6569477"/>
              <a:gd name="connsiteY1150" fmla="*/ 1034349 h 6858000"/>
              <a:gd name="connsiteX1151" fmla="*/ 4957571 w 6569477"/>
              <a:gd name="connsiteY1151" fmla="*/ 1009043 h 6858000"/>
              <a:gd name="connsiteX1152" fmla="*/ 4932262 w 6569477"/>
              <a:gd name="connsiteY1152" fmla="*/ 966864 h 6858000"/>
              <a:gd name="connsiteX1153" fmla="*/ 4957569 w 6569477"/>
              <a:gd name="connsiteY1153" fmla="*/ 966864 h 6858000"/>
              <a:gd name="connsiteX1154" fmla="*/ 4923825 w 6569477"/>
              <a:gd name="connsiteY1154" fmla="*/ 933123 h 6858000"/>
              <a:gd name="connsiteX1155" fmla="*/ 4932261 w 6569477"/>
              <a:gd name="connsiteY1155" fmla="*/ 933122 h 6858000"/>
              <a:gd name="connsiteX1156" fmla="*/ 4932262 w 6569477"/>
              <a:gd name="connsiteY1156" fmla="*/ 924686 h 6858000"/>
              <a:gd name="connsiteX1157" fmla="*/ 4923825 w 6569477"/>
              <a:gd name="connsiteY1157" fmla="*/ 916250 h 6858000"/>
              <a:gd name="connsiteX1158" fmla="*/ 4898518 w 6569477"/>
              <a:gd name="connsiteY1158" fmla="*/ 890943 h 6858000"/>
              <a:gd name="connsiteX1159" fmla="*/ 4890083 w 6569477"/>
              <a:gd name="connsiteY1159" fmla="*/ 874073 h 6858000"/>
              <a:gd name="connsiteX1160" fmla="*/ 4881646 w 6569477"/>
              <a:gd name="connsiteY1160" fmla="*/ 865638 h 6858000"/>
              <a:gd name="connsiteX1161" fmla="*/ 4881647 w 6569477"/>
              <a:gd name="connsiteY1161" fmla="*/ 874073 h 6858000"/>
              <a:gd name="connsiteX1162" fmla="*/ 4881647 w 6569477"/>
              <a:gd name="connsiteY1162" fmla="*/ 882507 h 6858000"/>
              <a:gd name="connsiteX1163" fmla="*/ 4839470 w 6569477"/>
              <a:gd name="connsiteY1163" fmla="*/ 815023 h 6858000"/>
              <a:gd name="connsiteX1164" fmla="*/ 4864776 w 6569477"/>
              <a:gd name="connsiteY1164" fmla="*/ 823459 h 6858000"/>
              <a:gd name="connsiteX1165" fmla="*/ 4814160 w 6569477"/>
              <a:gd name="connsiteY1165" fmla="*/ 772843 h 6858000"/>
              <a:gd name="connsiteX1166" fmla="*/ 4771982 w 6569477"/>
              <a:gd name="connsiteY1166" fmla="*/ 705360 h 6858000"/>
              <a:gd name="connsiteX1167" fmla="*/ 4780419 w 6569477"/>
              <a:gd name="connsiteY1167" fmla="*/ 713795 h 6858000"/>
              <a:gd name="connsiteX1168" fmla="*/ 4788853 w 6569477"/>
              <a:gd name="connsiteY1168" fmla="*/ 713795 h 6858000"/>
              <a:gd name="connsiteX1169" fmla="*/ 4797292 w 6569477"/>
              <a:gd name="connsiteY1169" fmla="*/ 713795 h 6858000"/>
              <a:gd name="connsiteX1170" fmla="*/ 4788854 w 6569477"/>
              <a:gd name="connsiteY1170" fmla="*/ 696923 h 6858000"/>
              <a:gd name="connsiteX1171" fmla="*/ 4797290 w 6569477"/>
              <a:gd name="connsiteY1171" fmla="*/ 696923 h 6858000"/>
              <a:gd name="connsiteX1172" fmla="*/ 4805728 w 6569477"/>
              <a:gd name="connsiteY1172" fmla="*/ 705359 h 6858000"/>
              <a:gd name="connsiteX1173" fmla="*/ 4805726 w 6569477"/>
              <a:gd name="connsiteY1173" fmla="*/ 713795 h 6858000"/>
              <a:gd name="connsiteX1174" fmla="*/ 4814160 w 6569477"/>
              <a:gd name="connsiteY1174" fmla="*/ 722229 h 6858000"/>
              <a:gd name="connsiteX1175" fmla="*/ 4822596 w 6569477"/>
              <a:gd name="connsiteY1175" fmla="*/ 730666 h 6858000"/>
              <a:gd name="connsiteX1176" fmla="*/ 4991311 w 6569477"/>
              <a:gd name="connsiteY1176" fmla="*/ 1000607 h 6858000"/>
              <a:gd name="connsiteX1177" fmla="*/ 4991312 w 6569477"/>
              <a:gd name="connsiteY1177" fmla="*/ 1009043 h 6858000"/>
              <a:gd name="connsiteX1178" fmla="*/ 4999746 w 6569477"/>
              <a:gd name="connsiteY1178" fmla="*/ 1017476 h 6858000"/>
              <a:gd name="connsiteX1179" fmla="*/ 5033490 w 6569477"/>
              <a:gd name="connsiteY1179" fmla="*/ 1068093 h 6858000"/>
              <a:gd name="connsiteX1180" fmla="*/ 5041925 w 6569477"/>
              <a:gd name="connsiteY1180" fmla="*/ 1093401 h 6858000"/>
              <a:gd name="connsiteX1181" fmla="*/ 5050362 w 6569477"/>
              <a:gd name="connsiteY1181" fmla="*/ 1101835 h 6858000"/>
              <a:gd name="connsiteX1182" fmla="*/ 5092540 w 6569477"/>
              <a:gd name="connsiteY1182" fmla="*/ 1160885 h 6858000"/>
              <a:gd name="connsiteX1183" fmla="*/ 5100975 w 6569477"/>
              <a:gd name="connsiteY1183" fmla="*/ 1169321 h 6858000"/>
              <a:gd name="connsiteX1184" fmla="*/ 5100976 w 6569477"/>
              <a:gd name="connsiteY1184" fmla="*/ 1194627 h 6858000"/>
              <a:gd name="connsiteX1185" fmla="*/ 5143155 w 6569477"/>
              <a:gd name="connsiteY1185" fmla="*/ 1253676 h 6858000"/>
              <a:gd name="connsiteX1186" fmla="*/ 5151590 w 6569477"/>
              <a:gd name="connsiteY1186" fmla="*/ 1262112 h 6858000"/>
              <a:gd name="connsiteX1187" fmla="*/ 5151590 w 6569477"/>
              <a:gd name="connsiteY1187" fmla="*/ 1270548 h 6858000"/>
              <a:gd name="connsiteX1188" fmla="*/ 5261254 w 6569477"/>
              <a:gd name="connsiteY1188" fmla="*/ 1506748 h 6858000"/>
              <a:gd name="connsiteX1189" fmla="*/ 5278126 w 6569477"/>
              <a:gd name="connsiteY1189" fmla="*/ 1532055 h 6858000"/>
              <a:gd name="connsiteX1190" fmla="*/ 5278128 w 6569477"/>
              <a:gd name="connsiteY1190" fmla="*/ 1557362 h 6858000"/>
              <a:gd name="connsiteX1191" fmla="*/ 5294998 w 6569477"/>
              <a:gd name="connsiteY1191" fmla="*/ 1557362 h 6858000"/>
              <a:gd name="connsiteX1192" fmla="*/ 5303433 w 6569477"/>
              <a:gd name="connsiteY1192" fmla="*/ 1574233 h 6858000"/>
              <a:gd name="connsiteX1193" fmla="*/ 5345614 w 6569477"/>
              <a:gd name="connsiteY1193" fmla="*/ 1692332 h 6858000"/>
              <a:gd name="connsiteX1194" fmla="*/ 5345612 w 6569477"/>
              <a:gd name="connsiteY1194" fmla="*/ 1700767 h 6858000"/>
              <a:gd name="connsiteX1195" fmla="*/ 5345612 w 6569477"/>
              <a:gd name="connsiteY1195" fmla="*/ 1717637 h 6858000"/>
              <a:gd name="connsiteX1196" fmla="*/ 5354048 w 6569477"/>
              <a:gd name="connsiteY1196" fmla="*/ 1717639 h 6858000"/>
              <a:gd name="connsiteX1197" fmla="*/ 5413098 w 6569477"/>
              <a:gd name="connsiteY1197" fmla="*/ 1844173 h 6858000"/>
              <a:gd name="connsiteX1198" fmla="*/ 5480584 w 6569477"/>
              <a:gd name="connsiteY1198" fmla="*/ 2012887 h 6858000"/>
              <a:gd name="connsiteX1199" fmla="*/ 5514328 w 6569477"/>
              <a:gd name="connsiteY1199" fmla="*/ 2105680 h 6858000"/>
              <a:gd name="connsiteX1200" fmla="*/ 5514328 w 6569477"/>
              <a:gd name="connsiteY1200" fmla="*/ 2114117 h 6858000"/>
              <a:gd name="connsiteX1201" fmla="*/ 5514327 w 6569477"/>
              <a:gd name="connsiteY1201" fmla="*/ 2122551 h 6858000"/>
              <a:gd name="connsiteX1202" fmla="*/ 5514328 w 6569477"/>
              <a:gd name="connsiteY1202" fmla="*/ 2130987 h 6858000"/>
              <a:gd name="connsiteX1203" fmla="*/ 5522762 w 6569477"/>
              <a:gd name="connsiteY1203" fmla="*/ 2130987 h 6858000"/>
              <a:gd name="connsiteX1204" fmla="*/ 5539633 w 6569477"/>
              <a:gd name="connsiteY1204" fmla="*/ 2139424 h 6858000"/>
              <a:gd name="connsiteX1205" fmla="*/ 5556503 w 6569477"/>
              <a:gd name="connsiteY1205" fmla="*/ 2198472 h 6858000"/>
              <a:gd name="connsiteX1206" fmla="*/ 5573376 w 6569477"/>
              <a:gd name="connsiteY1206" fmla="*/ 2215344 h 6858000"/>
              <a:gd name="connsiteX1207" fmla="*/ 5531197 w 6569477"/>
              <a:gd name="connsiteY1207" fmla="*/ 2114117 h 6858000"/>
              <a:gd name="connsiteX1208" fmla="*/ 5531198 w 6569477"/>
              <a:gd name="connsiteY1208" fmla="*/ 2097245 h 6858000"/>
              <a:gd name="connsiteX1209" fmla="*/ 5522762 w 6569477"/>
              <a:gd name="connsiteY1209" fmla="*/ 2088808 h 6858000"/>
              <a:gd name="connsiteX1210" fmla="*/ 5480583 w 6569477"/>
              <a:gd name="connsiteY1210" fmla="*/ 1953837 h 6858000"/>
              <a:gd name="connsiteX1211" fmla="*/ 5362484 w 6569477"/>
              <a:gd name="connsiteY1211" fmla="*/ 1641717 h 6858000"/>
              <a:gd name="connsiteX1212" fmla="*/ 5235948 w 6569477"/>
              <a:gd name="connsiteY1212" fmla="*/ 1346470 h 6858000"/>
              <a:gd name="connsiteX1213" fmla="*/ 5210643 w 6569477"/>
              <a:gd name="connsiteY1213" fmla="*/ 1304291 h 6858000"/>
              <a:gd name="connsiteX1214" fmla="*/ 5109412 w 6569477"/>
              <a:gd name="connsiteY1214" fmla="*/ 1093400 h 6858000"/>
              <a:gd name="connsiteX1215" fmla="*/ 5067234 w 6569477"/>
              <a:gd name="connsiteY1215" fmla="*/ 1025914 h 6858000"/>
              <a:gd name="connsiteX1216" fmla="*/ 4974440 w 6569477"/>
              <a:gd name="connsiteY1216" fmla="*/ 882507 h 6858000"/>
              <a:gd name="connsiteX1217" fmla="*/ 4814162 w 6569477"/>
              <a:gd name="connsiteY1217" fmla="*/ 637873 h 6858000"/>
              <a:gd name="connsiteX1218" fmla="*/ 4771983 w 6569477"/>
              <a:gd name="connsiteY1218" fmla="*/ 595695 h 6858000"/>
              <a:gd name="connsiteX1219" fmla="*/ 4729804 w 6569477"/>
              <a:gd name="connsiteY1219" fmla="*/ 519774 h 6858000"/>
              <a:gd name="connsiteX1220" fmla="*/ 4712933 w 6569477"/>
              <a:gd name="connsiteY1220" fmla="*/ 511338 h 6858000"/>
              <a:gd name="connsiteX1221" fmla="*/ 4628576 w 6569477"/>
              <a:gd name="connsiteY1221" fmla="*/ 393238 h 6858000"/>
              <a:gd name="connsiteX1222" fmla="*/ 4594833 w 6569477"/>
              <a:gd name="connsiteY1222" fmla="*/ 376368 h 6858000"/>
              <a:gd name="connsiteX1223" fmla="*/ 4577960 w 6569477"/>
              <a:gd name="connsiteY1223" fmla="*/ 342623 h 6858000"/>
              <a:gd name="connsiteX1224" fmla="*/ 4324890 w 6569477"/>
              <a:gd name="connsiteY1224" fmla="*/ 72683 h 6858000"/>
              <a:gd name="connsiteX1225" fmla="*/ 4273221 w 6569477"/>
              <a:gd name="connsiteY1225" fmla="*/ 16797 h 6858000"/>
              <a:gd name="connsiteX1226" fmla="*/ 4257562 w 6569477"/>
              <a:gd name="connsiteY1226" fmla="*/ 0 h 6858000"/>
              <a:gd name="connsiteX1227" fmla="*/ 4303981 w 6569477"/>
              <a:gd name="connsiteY1227" fmla="*/ 0 h 6858000"/>
              <a:gd name="connsiteX1228" fmla="*/ 4319485 w 6569477"/>
              <a:gd name="connsiteY1228" fmla="*/ 14161 h 6858000"/>
              <a:gd name="connsiteX1229" fmla="*/ 4341761 w 6569477"/>
              <a:gd name="connsiteY1229" fmla="*/ 38940 h 6858000"/>
              <a:gd name="connsiteX1230" fmla="*/ 4333323 w 6569477"/>
              <a:gd name="connsiteY1230" fmla="*/ 38940 h 6858000"/>
              <a:gd name="connsiteX1231" fmla="*/ 4341761 w 6569477"/>
              <a:gd name="connsiteY1231" fmla="*/ 47377 h 6858000"/>
              <a:gd name="connsiteX1232" fmla="*/ 4316454 w 6569477"/>
              <a:gd name="connsiteY1232" fmla="*/ 38940 h 6858000"/>
              <a:gd name="connsiteX1233" fmla="*/ 4358630 w 6569477"/>
              <a:gd name="connsiteY1233" fmla="*/ 64247 h 6858000"/>
              <a:gd name="connsiteX1234" fmla="*/ 4367067 w 6569477"/>
              <a:gd name="connsiteY1234" fmla="*/ 81121 h 6858000"/>
              <a:gd name="connsiteX1235" fmla="*/ 4375504 w 6569477"/>
              <a:gd name="connsiteY1235" fmla="*/ 89556 h 6858000"/>
              <a:gd name="connsiteX1236" fmla="*/ 4383940 w 6569477"/>
              <a:gd name="connsiteY1236" fmla="*/ 81120 h 6858000"/>
              <a:gd name="connsiteX1237" fmla="*/ 4434553 w 6569477"/>
              <a:gd name="connsiteY1237" fmla="*/ 131733 h 6858000"/>
              <a:gd name="connsiteX1238" fmla="*/ 4442990 w 6569477"/>
              <a:gd name="connsiteY1238" fmla="*/ 140168 h 6858000"/>
              <a:gd name="connsiteX1239" fmla="*/ 4451426 w 6569477"/>
              <a:gd name="connsiteY1239" fmla="*/ 140168 h 6858000"/>
              <a:gd name="connsiteX1240" fmla="*/ 4611704 w 6569477"/>
              <a:gd name="connsiteY1240" fmla="*/ 300447 h 6858000"/>
              <a:gd name="connsiteX1241" fmla="*/ 4620140 w 6569477"/>
              <a:gd name="connsiteY1241" fmla="*/ 325755 h 6858000"/>
              <a:gd name="connsiteX1242" fmla="*/ 4637011 w 6569477"/>
              <a:gd name="connsiteY1242" fmla="*/ 334188 h 6858000"/>
              <a:gd name="connsiteX1243" fmla="*/ 4755110 w 6569477"/>
              <a:gd name="connsiteY1243" fmla="*/ 477595 h 6858000"/>
              <a:gd name="connsiteX1244" fmla="*/ 4873211 w 6569477"/>
              <a:gd name="connsiteY1244" fmla="*/ 629438 h 6858000"/>
              <a:gd name="connsiteX1245" fmla="*/ 4881646 w 6569477"/>
              <a:gd name="connsiteY1245" fmla="*/ 654745 h 6858000"/>
              <a:gd name="connsiteX1246" fmla="*/ 4890082 w 6569477"/>
              <a:gd name="connsiteY1246" fmla="*/ 646309 h 6858000"/>
              <a:gd name="connsiteX1247" fmla="*/ 4949133 w 6569477"/>
              <a:gd name="connsiteY1247" fmla="*/ 739102 h 6858000"/>
              <a:gd name="connsiteX1248" fmla="*/ 4991312 w 6569477"/>
              <a:gd name="connsiteY1248" fmla="*/ 798150 h 6858000"/>
              <a:gd name="connsiteX1249" fmla="*/ 5058797 w 6569477"/>
              <a:gd name="connsiteY1249" fmla="*/ 899380 h 6858000"/>
              <a:gd name="connsiteX1250" fmla="*/ 5143155 w 6569477"/>
              <a:gd name="connsiteY1250" fmla="*/ 1034350 h 6858000"/>
              <a:gd name="connsiteX1251" fmla="*/ 5143154 w 6569477"/>
              <a:gd name="connsiteY1251" fmla="*/ 1051222 h 6858000"/>
              <a:gd name="connsiteX1252" fmla="*/ 5227512 w 6569477"/>
              <a:gd name="connsiteY1252" fmla="*/ 1203064 h 6858000"/>
              <a:gd name="connsiteX1253" fmla="*/ 5244383 w 6569477"/>
              <a:gd name="connsiteY1253" fmla="*/ 1219935 h 6858000"/>
              <a:gd name="connsiteX1254" fmla="*/ 5278126 w 6569477"/>
              <a:gd name="connsiteY1254" fmla="*/ 1295855 h 6858000"/>
              <a:gd name="connsiteX1255" fmla="*/ 5311869 w 6569477"/>
              <a:gd name="connsiteY1255" fmla="*/ 1338033 h 6858000"/>
              <a:gd name="connsiteX1256" fmla="*/ 5379354 w 6569477"/>
              <a:gd name="connsiteY1256" fmla="*/ 1523620 h 6858000"/>
              <a:gd name="connsiteX1257" fmla="*/ 5480584 w 6569477"/>
              <a:gd name="connsiteY1257" fmla="*/ 1768253 h 6858000"/>
              <a:gd name="connsiteX1258" fmla="*/ 5514328 w 6569477"/>
              <a:gd name="connsiteY1258" fmla="*/ 1835738 h 6858000"/>
              <a:gd name="connsiteX1259" fmla="*/ 5505890 w 6569477"/>
              <a:gd name="connsiteY1259" fmla="*/ 1827301 h 6858000"/>
              <a:gd name="connsiteX1260" fmla="*/ 5539634 w 6569477"/>
              <a:gd name="connsiteY1260" fmla="*/ 1920094 h 6858000"/>
              <a:gd name="connsiteX1261" fmla="*/ 5539634 w 6569477"/>
              <a:gd name="connsiteY1261" fmla="*/ 1945401 h 6858000"/>
              <a:gd name="connsiteX1262" fmla="*/ 5623989 w 6569477"/>
              <a:gd name="connsiteY1262" fmla="*/ 2215343 h 6858000"/>
              <a:gd name="connsiteX1263" fmla="*/ 5615554 w 6569477"/>
              <a:gd name="connsiteY1263" fmla="*/ 2215342 h 6858000"/>
              <a:gd name="connsiteX1264" fmla="*/ 5615555 w 6569477"/>
              <a:gd name="connsiteY1264" fmla="*/ 2223779 h 6858000"/>
              <a:gd name="connsiteX1265" fmla="*/ 5623988 w 6569477"/>
              <a:gd name="connsiteY1265" fmla="*/ 2232216 h 6858000"/>
              <a:gd name="connsiteX1266" fmla="*/ 5649298 w 6569477"/>
              <a:gd name="connsiteY1266" fmla="*/ 2325008 h 6858000"/>
              <a:gd name="connsiteX1267" fmla="*/ 5649298 w 6569477"/>
              <a:gd name="connsiteY1267" fmla="*/ 2333444 h 6858000"/>
              <a:gd name="connsiteX1268" fmla="*/ 5649298 w 6569477"/>
              <a:gd name="connsiteY1268" fmla="*/ 2341878 h 6858000"/>
              <a:gd name="connsiteX1269" fmla="*/ 5657733 w 6569477"/>
              <a:gd name="connsiteY1269" fmla="*/ 2341879 h 6858000"/>
              <a:gd name="connsiteX1270" fmla="*/ 5657733 w 6569477"/>
              <a:gd name="connsiteY1270" fmla="*/ 2333443 h 6858000"/>
              <a:gd name="connsiteX1271" fmla="*/ 5666169 w 6569477"/>
              <a:gd name="connsiteY1271" fmla="*/ 2367185 h 6858000"/>
              <a:gd name="connsiteX1272" fmla="*/ 5683040 w 6569477"/>
              <a:gd name="connsiteY1272" fmla="*/ 2367183 h 6858000"/>
              <a:gd name="connsiteX1273" fmla="*/ 5674605 w 6569477"/>
              <a:gd name="connsiteY1273" fmla="*/ 2341878 h 6858000"/>
              <a:gd name="connsiteX1274" fmla="*/ 5683040 w 6569477"/>
              <a:gd name="connsiteY1274" fmla="*/ 2341879 h 6858000"/>
              <a:gd name="connsiteX1275" fmla="*/ 5649298 w 6569477"/>
              <a:gd name="connsiteY1275" fmla="*/ 2274394 h 6858000"/>
              <a:gd name="connsiteX1276" fmla="*/ 5649298 w 6569477"/>
              <a:gd name="connsiteY1276" fmla="*/ 2257524 h 6858000"/>
              <a:gd name="connsiteX1277" fmla="*/ 5649298 w 6569477"/>
              <a:gd name="connsiteY1277" fmla="*/ 2249087 h 6858000"/>
              <a:gd name="connsiteX1278" fmla="*/ 5649297 w 6569477"/>
              <a:gd name="connsiteY1278" fmla="*/ 2240649 h 6858000"/>
              <a:gd name="connsiteX1279" fmla="*/ 5640860 w 6569477"/>
              <a:gd name="connsiteY1279" fmla="*/ 2240651 h 6858000"/>
              <a:gd name="connsiteX1280" fmla="*/ 5640862 w 6569477"/>
              <a:gd name="connsiteY1280" fmla="*/ 2223779 h 6858000"/>
              <a:gd name="connsiteX1281" fmla="*/ 5657734 w 6569477"/>
              <a:gd name="connsiteY1281" fmla="*/ 2232217 h 6858000"/>
              <a:gd name="connsiteX1282" fmla="*/ 5649298 w 6569477"/>
              <a:gd name="connsiteY1282" fmla="*/ 2206908 h 6858000"/>
              <a:gd name="connsiteX1283" fmla="*/ 5649298 w 6569477"/>
              <a:gd name="connsiteY1283" fmla="*/ 2198470 h 6858000"/>
              <a:gd name="connsiteX1284" fmla="*/ 5649297 w 6569477"/>
              <a:gd name="connsiteY1284" fmla="*/ 2190035 h 6858000"/>
              <a:gd name="connsiteX1285" fmla="*/ 5649298 w 6569477"/>
              <a:gd name="connsiteY1285" fmla="*/ 2181601 h 6858000"/>
              <a:gd name="connsiteX1286" fmla="*/ 5640859 w 6569477"/>
              <a:gd name="connsiteY1286" fmla="*/ 2147859 h 6858000"/>
              <a:gd name="connsiteX1287" fmla="*/ 5632426 w 6569477"/>
              <a:gd name="connsiteY1287" fmla="*/ 2139423 h 6858000"/>
              <a:gd name="connsiteX1288" fmla="*/ 5607121 w 6569477"/>
              <a:gd name="connsiteY1288" fmla="*/ 2055067 h 6858000"/>
              <a:gd name="connsiteX1289" fmla="*/ 5607118 w 6569477"/>
              <a:gd name="connsiteY1289" fmla="*/ 2038194 h 6858000"/>
              <a:gd name="connsiteX1290" fmla="*/ 5598684 w 6569477"/>
              <a:gd name="connsiteY1290" fmla="*/ 2038192 h 6858000"/>
              <a:gd name="connsiteX1291" fmla="*/ 5573377 w 6569477"/>
              <a:gd name="connsiteY1291" fmla="*/ 1962273 h 6858000"/>
              <a:gd name="connsiteX1292" fmla="*/ 5564941 w 6569477"/>
              <a:gd name="connsiteY1292" fmla="*/ 1962273 h 6858000"/>
              <a:gd name="connsiteX1293" fmla="*/ 5564941 w 6569477"/>
              <a:gd name="connsiteY1293" fmla="*/ 1953837 h 6858000"/>
              <a:gd name="connsiteX1294" fmla="*/ 5573376 w 6569477"/>
              <a:gd name="connsiteY1294" fmla="*/ 1953838 h 6858000"/>
              <a:gd name="connsiteX1295" fmla="*/ 5573377 w 6569477"/>
              <a:gd name="connsiteY1295" fmla="*/ 1945401 h 6858000"/>
              <a:gd name="connsiteX1296" fmla="*/ 5564941 w 6569477"/>
              <a:gd name="connsiteY1296" fmla="*/ 1936967 h 6858000"/>
              <a:gd name="connsiteX1297" fmla="*/ 5489019 w 6569477"/>
              <a:gd name="connsiteY1297" fmla="*/ 1700769 h 6858000"/>
              <a:gd name="connsiteX1298" fmla="*/ 5472148 w 6569477"/>
              <a:gd name="connsiteY1298" fmla="*/ 1633282 h 6858000"/>
              <a:gd name="connsiteX1299" fmla="*/ 5446841 w 6569477"/>
              <a:gd name="connsiteY1299" fmla="*/ 1591103 h 6858000"/>
              <a:gd name="connsiteX1300" fmla="*/ 5413098 w 6569477"/>
              <a:gd name="connsiteY1300" fmla="*/ 1523619 h 6858000"/>
              <a:gd name="connsiteX1301" fmla="*/ 5176900 w 6569477"/>
              <a:gd name="connsiteY1301" fmla="*/ 1034350 h 6858000"/>
              <a:gd name="connsiteX1302" fmla="*/ 5185333 w 6569477"/>
              <a:gd name="connsiteY1302" fmla="*/ 1017477 h 6858000"/>
              <a:gd name="connsiteX1303" fmla="*/ 5185335 w 6569477"/>
              <a:gd name="connsiteY1303" fmla="*/ 1025912 h 6858000"/>
              <a:gd name="connsiteX1304" fmla="*/ 5193769 w 6569477"/>
              <a:gd name="connsiteY1304" fmla="*/ 1025914 h 6858000"/>
              <a:gd name="connsiteX1305" fmla="*/ 5185332 w 6569477"/>
              <a:gd name="connsiteY1305" fmla="*/ 1009044 h 6858000"/>
              <a:gd name="connsiteX1306" fmla="*/ 5185332 w 6569477"/>
              <a:gd name="connsiteY1306" fmla="*/ 983737 h 6858000"/>
              <a:gd name="connsiteX1307" fmla="*/ 5151590 w 6569477"/>
              <a:gd name="connsiteY1307" fmla="*/ 958427 h 6858000"/>
              <a:gd name="connsiteX1308" fmla="*/ 5151589 w 6569477"/>
              <a:gd name="connsiteY1308" fmla="*/ 949995 h 6858000"/>
              <a:gd name="connsiteX1309" fmla="*/ 5143155 w 6569477"/>
              <a:gd name="connsiteY1309" fmla="*/ 941557 h 6858000"/>
              <a:gd name="connsiteX1310" fmla="*/ 5143155 w 6569477"/>
              <a:gd name="connsiteY1310" fmla="*/ 933122 h 6858000"/>
              <a:gd name="connsiteX1311" fmla="*/ 5134718 w 6569477"/>
              <a:gd name="connsiteY1311" fmla="*/ 933123 h 6858000"/>
              <a:gd name="connsiteX1312" fmla="*/ 5126283 w 6569477"/>
              <a:gd name="connsiteY1312" fmla="*/ 916250 h 6858000"/>
              <a:gd name="connsiteX1313" fmla="*/ 5109414 w 6569477"/>
              <a:gd name="connsiteY1313" fmla="*/ 874074 h 6858000"/>
              <a:gd name="connsiteX1314" fmla="*/ 5117847 w 6569477"/>
              <a:gd name="connsiteY1314" fmla="*/ 874073 h 6858000"/>
              <a:gd name="connsiteX1315" fmla="*/ 5126285 w 6569477"/>
              <a:gd name="connsiteY1315" fmla="*/ 882507 h 6858000"/>
              <a:gd name="connsiteX1316" fmla="*/ 5117848 w 6569477"/>
              <a:gd name="connsiteY1316" fmla="*/ 865636 h 6858000"/>
              <a:gd name="connsiteX1317" fmla="*/ 5109412 w 6569477"/>
              <a:gd name="connsiteY1317" fmla="*/ 857200 h 6858000"/>
              <a:gd name="connsiteX1318" fmla="*/ 5084104 w 6569477"/>
              <a:gd name="connsiteY1318" fmla="*/ 823460 h 6858000"/>
              <a:gd name="connsiteX1319" fmla="*/ 5084105 w 6569477"/>
              <a:gd name="connsiteY1319" fmla="*/ 815023 h 6858000"/>
              <a:gd name="connsiteX1320" fmla="*/ 5075670 w 6569477"/>
              <a:gd name="connsiteY1320" fmla="*/ 798150 h 6858000"/>
              <a:gd name="connsiteX1321" fmla="*/ 5067233 w 6569477"/>
              <a:gd name="connsiteY1321" fmla="*/ 798150 h 6858000"/>
              <a:gd name="connsiteX1322" fmla="*/ 5067232 w 6569477"/>
              <a:gd name="connsiteY1322" fmla="*/ 806587 h 6858000"/>
              <a:gd name="connsiteX1323" fmla="*/ 5058798 w 6569477"/>
              <a:gd name="connsiteY1323" fmla="*/ 781279 h 6858000"/>
              <a:gd name="connsiteX1324" fmla="*/ 5041925 w 6569477"/>
              <a:gd name="connsiteY1324" fmla="*/ 781279 h 6858000"/>
              <a:gd name="connsiteX1325" fmla="*/ 5041926 w 6569477"/>
              <a:gd name="connsiteY1325" fmla="*/ 764409 h 6858000"/>
              <a:gd name="connsiteX1326" fmla="*/ 5033489 w 6569477"/>
              <a:gd name="connsiteY1326" fmla="*/ 755973 h 6858000"/>
              <a:gd name="connsiteX1327" fmla="*/ 5033489 w 6569477"/>
              <a:gd name="connsiteY1327" fmla="*/ 747536 h 6858000"/>
              <a:gd name="connsiteX1328" fmla="*/ 5025055 w 6569477"/>
              <a:gd name="connsiteY1328" fmla="*/ 747536 h 6858000"/>
              <a:gd name="connsiteX1329" fmla="*/ 5025055 w 6569477"/>
              <a:gd name="connsiteY1329" fmla="*/ 755973 h 6858000"/>
              <a:gd name="connsiteX1330" fmla="*/ 4957570 w 6569477"/>
              <a:gd name="connsiteY1330" fmla="*/ 663182 h 6858000"/>
              <a:gd name="connsiteX1331" fmla="*/ 4949133 w 6569477"/>
              <a:gd name="connsiteY1331" fmla="*/ 646309 h 6858000"/>
              <a:gd name="connsiteX1332" fmla="*/ 4932264 w 6569477"/>
              <a:gd name="connsiteY1332" fmla="*/ 637873 h 6858000"/>
              <a:gd name="connsiteX1333" fmla="*/ 4932262 w 6569477"/>
              <a:gd name="connsiteY1333" fmla="*/ 644497 h 6858000"/>
              <a:gd name="connsiteX1334" fmla="*/ 4910645 w 6569477"/>
              <a:gd name="connsiteY1334" fmla="*/ 618234 h 6858000"/>
              <a:gd name="connsiteX1335" fmla="*/ 4839468 w 6569477"/>
              <a:gd name="connsiteY1335" fmla="*/ 519774 h 6858000"/>
              <a:gd name="connsiteX1336" fmla="*/ 4797289 w 6569477"/>
              <a:gd name="connsiteY1336" fmla="*/ 494466 h 6858000"/>
              <a:gd name="connsiteX1337" fmla="*/ 4797289 w 6569477"/>
              <a:gd name="connsiteY1337" fmla="*/ 469162 h 6858000"/>
              <a:gd name="connsiteX1338" fmla="*/ 4755109 w 6569477"/>
              <a:gd name="connsiteY1338" fmla="*/ 418545 h 6858000"/>
              <a:gd name="connsiteX1339" fmla="*/ 4721368 w 6569477"/>
              <a:gd name="connsiteY1339" fmla="*/ 401675 h 6858000"/>
              <a:gd name="connsiteX1340" fmla="*/ 4696060 w 6569477"/>
              <a:gd name="connsiteY1340" fmla="*/ 359495 h 6858000"/>
              <a:gd name="connsiteX1341" fmla="*/ 4704496 w 6569477"/>
              <a:gd name="connsiteY1341" fmla="*/ 359495 h 6858000"/>
              <a:gd name="connsiteX1342" fmla="*/ 4721369 w 6569477"/>
              <a:gd name="connsiteY1342" fmla="*/ 367932 h 6858000"/>
              <a:gd name="connsiteX1343" fmla="*/ 4712933 w 6569477"/>
              <a:gd name="connsiteY1343" fmla="*/ 351061 h 6858000"/>
              <a:gd name="connsiteX1344" fmla="*/ 4704497 w 6569477"/>
              <a:gd name="connsiteY1344" fmla="*/ 342625 h 6858000"/>
              <a:gd name="connsiteX1345" fmla="*/ 4729804 w 6569477"/>
              <a:gd name="connsiteY1345" fmla="*/ 359495 h 6858000"/>
              <a:gd name="connsiteX1346" fmla="*/ 4696060 w 6569477"/>
              <a:gd name="connsiteY1346" fmla="*/ 325754 h 6858000"/>
              <a:gd name="connsiteX1347" fmla="*/ 4687626 w 6569477"/>
              <a:gd name="connsiteY1347" fmla="*/ 317318 h 6858000"/>
              <a:gd name="connsiteX1348" fmla="*/ 4662317 w 6569477"/>
              <a:gd name="connsiteY1348" fmla="*/ 300447 h 6858000"/>
              <a:gd name="connsiteX1349" fmla="*/ 4670754 w 6569477"/>
              <a:gd name="connsiteY1349" fmla="*/ 317320 h 6858000"/>
              <a:gd name="connsiteX1350" fmla="*/ 4670753 w 6569477"/>
              <a:gd name="connsiteY1350" fmla="*/ 325755 h 6858000"/>
              <a:gd name="connsiteX1351" fmla="*/ 4645447 w 6569477"/>
              <a:gd name="connsiteY1351" fmla="*/ 300448 h 6858000"/>
              <a:gd name="connsiteX1352" fmla="*/ 4653882 w 6569477"/>
              <a:gd name="connsiteY1352" fmla="*/ 334188 h 6858000"/>
              <a:gd name="connsiteX1353" fmla="*/ 4620140 w 6569477"/>
              <a:gd name="connsiteY1353" fmla="*/ 275141 h 6858000"/>
              <a:gd name="connsiteX1354" fmla="*/ 4628578 w 6569477"/>
              <a:gd name="connsiteY1354" fmla="*/ 283575 h 6858000"/>
              <a:gd name="connsiteX1355" fmla="*/ 4645446 w 6569477"/>
              <a:gd name="connsiteY1355" fmla="*/ 283575 h 6858000"/>
              <a:gd name="connsiteX1356" fmla="*/ 4628576 w 6569477"/>
              <a:gd name="connsiteY1356" fmla="*/ 266706 h 6858000"/>
              <a:gd name="connsiteX1357" fmla="*/ 4628576 w 6569477"/>
              <a:gd name="connsiteY1357" fmla="*/ 258268 h 6858000"/>
              <a:gd name="connsiteX1358" fmla="*/ 4628578 w 6569477"/>
              <a:gd name="connsiteY1358" fmla="*/ 249831 h 6858000"/>
              <a:gd name="connsiteX1359" fmla="*/ 4637010 w 6569477"/>
              <a:gd name="connsiteY1359" fmla="*/ 249831 h 6858000"/>
              <a:gd name="connsiteX1360" fmla="*/ 4620140 w 6569477"/>
              <a:gd name="connsiteY1360" fmla="*/ 241397 h 6858000"/>
              <a:gd name="connsiteX1361" fmla="*/ 4611704 w 6569477"/>
              <a:gd name="connsiteY1361" fmla="*/ 232961 h 6858000"/>
              <a:gd name="connsiteX1362" fmla="*/ 4594835 w 6569477"/>
              <a:gd name="connsiteY1362" fmla="*/ 199218 h 6858000"/>
              <a:gd name="connsiteX1363" fmla="*/ 4603267 w 6569477"/>
              <a:gd name="connsiteY1363" fmla="*/ 207654 h 6858000"/>
              <a:gd name="connsiteX1364" fmla="*/ 4620140 w 6569477"/>
              <a:gd name="connsiteY1364" fmla="*/ 216090 h 6858000"/>
              <a:gd name="connsiteX1365" fmla="*/ 4603267 w 6569477"/>
              <a:gd name="connsiteY1365" fmla="*/ 190783 h 6858000"/>
              <a:gd name="connsiteX1366" fmla="*/ 4594832 w 6569477"/>
              <a:gd name="connsiteY1366" fmla="*/ 182347 h 6858000"/>
              <a:gd name="connsiteX1367" fmla="*/ 4586397 w 6569477"/>
              <a:gd name="connsiteY1367" fmla="*/ 173911 h 6858000"/>
              <a:gd name="connsiteX1368" fmla="*/ 4569526 w 6569477"/>
              <a:gd name="connsiteY1368" fmla="*/ 173913 h 6858000"/>
              <a:gd name="connsiteX1369" fmla="*/ 4577960 w 6569477"/>
              <a:gd name="connsiteY1369" fmla="*/ 190784 h 6858000"/>
              <a:gd name="connsiteX1370" fmla="*/ 4586396 w 6569477"/>
              <a:gd name="connsiteY1370" fmla="*/ 190783 h 6858000"/>
              <a:gd name="connsiteX1371" fmla="*/ 4594835 w 6569477"/>
              <a:gd name="connsiteY1371" fmla="*/ 199218 h 6858000"/>
              <a:gd name="connsiteX1372" fmla="*/ 4603267 w 6569477"/>
              <a:gd name="connsiteY1372" fmla="*/ 232961 h 6858000"/>
              <a:gd name="connsiteX1373" fmla="*/ 4594833 w 6569477"/>
              <a:gd name="connsiteY1373" fmla="*/ 224525 h 6858000"/>
              <a:gd name="connsiteX1374" fmla="*/ 4594835 w 6569477"/>
              <a:gd name="connsiteY1374" fmla="*/ 232961 h 6858000"/>
              <a:gd name="connsiteX1375" fmla="*/ 4594833 w 6569477"/>
              <a:gd name="connsiteY1375" fmla="*/ 241395 h 6858000"/>
              <a:gd name="connsiteX1376" fmla="*/ 4603266 w 6569477"/>
              <a:gd name="connsiteY1376" fmla="*/ 241396 h 6858000"/>
              <a:gd name="connsiteX1377" fmla="*/ 4611704 w 6569477"/>
              <a:gd name="connsiteY1377" fmla="*/ 249833 h 6858000"/>
              <a:gd name="connsiteX1378" fmla="*/ 4603267 w 6569477"/>
              <a:gd name="connsiteY1378" fmla="*/ 249831 h 6858000"/>
              <a:gd name="connsiteX1379" fmla="*/ 4611704 w 6569477"/>
              <a:gd name="connsiteY1379" fmla="*/ 258268 h 6858000"/>
              <a:gd name="connsiteX1380" fmla="*/ 4611703 w 6569477"/>
              <a:gd name="connsiteY1380" fmla="*/ 266704 h 6858000"/>
              <a:gd name="connsiteX1381" fmla="*/ 4552654 w 6569477"/>
              <a:gd name="connsiteY1381" fmla="*/ 207654 h 6858000"/>
              <a:gd name="connsiteX1382" fmla="*/ 4561090 w 6569477"/>
              <a:gd name="connsiteY1382" fmla="*/ 207654 h 6858000"/>
              <a:gd name="connsiteX1383" fmla="*/ 4569525 w 6569477"/>
              <a:gd name="connsiteY1383" fmla="*/ 207654 h 6858000"/>
              <a:gd name="connsiteX1384" fmla="*/ 4561090 w 6569477"/>
              <a:gd name="connsiteY1384" fmla="*/ 199218 h 6858000"/>
              <a:gd name="connsiteX1385" fmla="*/ 4552654 w 6569477"/>
              <a:gd name="connsiteY1385" fmla="*/ 199219 h 6858000"/>
              <a:gd name="connsiteX1386" fmla="*/ 4544217 w 6569477"/>
              <a:gd name="connsiteY1386" fmla="*/ 190783 h 6858000"/>
              <a:gd name="connsiteX1387" fmla="*/ 4527347 w 6569477"/>
              <a:gd name="connsiteY1387" fmla="*/ 157040 h 6858000"/>
              <a:gd name="connsiteX1388" fmla="*/ 4527346 w 6569477"/>
              <a:gd name="connsiteY1388" fmla="*/ 148604 h 6858000"/>
              <a:gd name="connsiteX1389" fmla="*/ 4518910 w 6569477"/>
              <a:gd name="connsiteY1389" fmla="*/ 140168 h 6858000"/>
              <a:gd name="connsiteX1390" fmla="*/ 4510474 w 6569477"/>
              <a:gd name="connsiteY1390" fmla="*/ 140168 h 6858000"/>
              <a:gd name="connsiteX1391" fmla="*/ 4510474 w 6569477"/>
              <a:gd name="connsiteY1391" fmla="*/ 148604 h 6858000"/>
              <a:gd name="connsiteX1392" fmla="*/ 4476732 w 6569477"/>
              <a:gd name="connsiteY1392" fmla="*/ 106427 h 6858000"/>
              <a:gd name="connsiteX1393" fmla="*/ 4468297 w 6569477"/>
              <a:gd name="connsiteY1393" fmla="*/ 97990 h 6858000"/>
              <a:gd name="connsiteX1394" fmla="*/ 4459861 w 6569477"/>
              <a:gd name="connsiteY1394" fmla="*/ 97990 h 6858000"/>
              <a:gd name="connsiteX1395" fmla="*/ 4459861 w 6569477"/>
              <a:gd name="connsiteY1395" fmla="*/ 106428 h 6858000"/>
              <a:gd name="connsiteX1396" fmla="*/ 4426117 w 6569477"/>
              <a:gd name="connsiteY1396" fmla="*/ 89554 h 6858000"/>
              <a:gd name="connsiteX1397" fmla="*/ 4388156 w 6569477"/>
              <a:gd name="connsiteY1397" fmla="*/ 29450 h 6858000"/>
              <a:gd name="connsiteX1398" fmla="*/ 4360109 w 6569477"/>
              <a:gd name="connsiteY1398" fmla="*/ 0 h 6858000"/>
              <a:gd name="connsiteX1399" fmla="*/ 4638592 w 6569477"/>
              <a:gd name="connsiteY1399" fmla="*/ 0 h 6858000"/>
              <a:gd name="connsiteX1400" fmla="*/ 4699158 w 6569477"/>
              <a:gd name="connsiteY1400" fmla="*/ 62995 h 6858000"/>
              <a:gd name="connsiteX1401" fmla="*/ 5404662 w 6569477"/>
              <a:gd name="connsiteY1401" fmla="*/ 1051221 h 6858000"/>
              <a:gd name="connsiteX1402" fmla="*/ 5938418 w 6569477"/>
              <a:gd name="connsiteY1402" fmla="*/ 2935851 h 6858000"/>
              <a:gd name="connsiteX1403" fmla="*/ 5947253 w 6569477"/>
              <a:gd name="connsiteY1403" fmla="*/ 3112842 h 6858000"/>
              <a:gd name="connsiteX1404" fmla="*/ 5951125 w 6569477"/>
              <a:gd name="connsiteY1404" fmla="*/ 3133338 h 6858000"/>
              <a:gd name="connsiteX1405" fmla="*/ 5950868 w 6569477"/>
              <a:gd name="connsiteY1405" fmla="*/ 3126941 h 6858000"/>
              <a:gd name="connsiteX1406" fmla="*/ 5953938 w 6569477"/>
              <a:gd name="connsiteY1406" fmla="*/ 3123616 h 6858000"/>
              <a:gd name="connsiteX1407" fmla="*/ 5954453 w 6569477"/>
              <a:gd name="connsiteY1407" fmla="*/ 3136408 h 6858000"/>
              <a:gd name="connsiteX1408" fmla="*/ 5957779 w 6569477"/>
              <a:gd name="connsiteY1408" fmla="*/ 3139480 h 6858000"/>
              <a:gd name="connsiteX1409" fmla="*/ 5954710 w 6569477"/>
              <a:gd name="connsiteY1409" fmla="*/ 3142804 h 6858000"/>
              <a:gd name="connsiteX1410" fmla="*/ 5960116 w 6569477"/>
              <a:gd name="connsiteY1410" fmla="*/ 3277128 h 6858000"/>
              <a:gd name="connsiteX1411" fmla="*/ 5972174 w 6569477"/>
              <a:gd name="connsiteY1411" fmla="*/ 3417593 h 6858000"/>
              <a:gd name="connsiteX1412" fmla="*/ 5962709 w 6569477"/>
              <a:gd name="connsiteY1412" fmla="*/ 3421173 h 6858000"/>
              <a:gd name="connsiteX1413" fmla="*/ 5968094 w 6569477"/>
              <a:gd name="connsiteY1413" fmla="*/ 3475415 h 6858000"/>
              <a:gd name="connsiteX1414" fmla="*/ 5964787 w 6569477"/>
              <a:gd name="connsiteY1414" fmla="*/ 3552426 h 6858000"/>
              <a:gd name="connsiteX1415" fmla="*/ 5951498 w 6569477"/>
              <a:gd name="connsiteY1415" fmla="*/ 3620225 h 6858000"/>
              <a:gd name="connsiteX1416" fmla="*/ 5941518 w 6569477"/>
              <a:gd name="connsiteY1416" fmla="*/ 3611013 h 6858000"/>
              <a:gd name="connsiteX1417" fmla="*/ 5933358 w 6569477"/>
              <a:gd name="connsiteY1417" fmla="*/ 3726657 h 6858000"/>
              <a:gd name="connsiteX1418" fmla="*/ 5932401 w 6569477"/>
              <a:gd name="connsiteY1418" fmla="*/ 3750159 h 6858000"/>
              <a:gd name="connsiteX1419" fmla="*/ 5936112 w 6569477"/>
              <a:gd name="connsiteY1419" fmla="*/ 3742197 h 6858000"/>
              <a:gd name="connsiteX1420" fmla="*/ 5931041 w 6569477"/>
              <a:gd name="connsiteY1420" fmla="*/ 3783572 h 6858000"/>
              <a:gd name="connsiteX1421" fmla="*/ 5930942 w 6569477"/>
              <a:gd name="connsiteY1421" fmla="*/ 3786013 h 6858000"/>
              <a:gd name="connsiteX1422" fmla="*/ 5930199 w 6569477"/>
              <a:gd name="connsiteY1422" fmla="*/ 3790443 h 6858000"/>
              <a:gd name="connsiteX1423" fmla="*/ 5909750 w 6569477"/>
              <a:gd name="connsiteY1423" fmla="*/ 3957308 h 6858000"/>
              <a:gd name="connsiteX1424" fmla="*/ 5877062 w 6569477"/>
              <a:gd name="connsiteY1424" fmla="*/ 4172416 h 6858000"/>
              <a:gd name="connsiteX1425" fmla="*/ 5868625 w 6569477"/>
              <a:gd name="connsiteY1425" fmla="*/ 4214595 h 6858000"/>
              <a:gd name="connsiteX1426" fmla="*/ 5609277 w 6569477"/>
              <a:gd name="connsiteY1426" fmla="*/ 5137233 h 6858000"/>
              <a:gd name="connsiteX1427" fmla="*/ 5491924 w 6569477"/>
              <a:gd name="connsiteY1427" fmla="*/ 5411666 h 6858000"/>
              <a:gd name="connsiteX1428" fmla="*/ 5491547 w 6569477"/>
              <a:gd name="connsiteY1428" fmla="*/ 5414872 h 6858000"/>
              <a:gd name="connsiteX1429" fmla="*/ 5487221 w 6569477"/>
              <a:gd name="connsiteY1429" fmla="*/ 5422780 h 6858000"/>
              <a:gd name="connsiteX1430" fmla="*/ 5489486 w 6569477"/>
              <a:gd name="connsiteY1430" fmla="*/ 5427576 h 6858000"/>
              <a:gd name="connsiteX1431" fmla="*/ 5484693 w 6569477"/>
              <a:gd name="connsiteY1431" fmla="*/ 5429840 h 6858000"/>
              <a:gd name="connsiteX1432" fmla="*/ 5431604 w 6569477"/>
              <a:gd name="connsiteY1432" fmla="*/ 5578103 h 6858000"/>
              <a:gd name="connsiteX1433" fmla="*/ 5383045 w 6569477"/>
              <a:gd name="connsiteY1433" fmla="*/ 5735954 h 6858000"/>
              <a:gd name="connsiteX1434" fmla="*/ 5371193 w 6569477"/>
              <a:gd name="connsiteY1434" fmla="*/ 5735689 h 6858000"/>
              <a:gd name="connsiteX1435" fmla="*/ 5353234 w 6569477"/>
              <a:gd name="connsiteY1435" fmla="*/ 5796964 h 6858000"/>
              <a:gd name="connsiteX1436" fmla="*/ 5315838 w 6569477"/>
              <a:gd name="connsiteY1436" fmla="*/ 5879154 h 6858000"/>
              <a:gd name="connsiteX1437" fmla="*/ 5271646 w 6569477"/>
              <a:gd name="connsiteY1437" fmla="*/ 5946958 h 6858000"/>
              <a:gd name="connsiteX1438" fmla="*/ 5264849 w 6569477"/>
              <a:gd name="connsiteY1438" fmla="*/ 5932571 h 6858000"/>
              <a:gd name="connsiteX1439" fmla="*/ 5205226 w 6569477"/>
              <a:gd name="connsiteY1439" fmla="*/ 6054591 h 6858000"/>
              <a:gd name="connsiteX1440" fmla="*/ 5133488 w 6569477"/>
              <a:gd name="connsiteY1440" fmla="*/ 6188200 h 6858000"/>
              <a:gd name="connsiteX1441" fmla="*/ 5117105 w 6569477"/>
              <a:gd name="connsiteY1441" fmla="*/ 6178342 h 6858000"/>
              <a:gd name="connsiteX1442" fmla="*/ 5104989 w 6569477"/>
              <a:gd name="connsiteY1442" fmla="*/ 6189932 h 6858000"/>
              <a:gd name="connsiteX1443" fmla="*/ 5105252 w 6569477"/>
              <a:gd name="connsiteY1443" fmla="*/ 6178076 h 6858000"/>
              <a:gd name="connsiteX1444" fmla="*/ 5107780 w 6569477"/>
              <a:gd name="connsiteY1444" fmla="*/ 6171017 h 6858000"/>
              <a:gd name="connsiteX1445" fmla="*/ 5110570 w 6569477"/>
              <a:gd name="connsiteY1445" fmla="*/ 6152101 h 6858000"/>
              <a:gd name="connsiteX1446" fmla="*/ 5117630 w 6569477"/>
              <a:gd name="connsiteY1446" fmla="*/ 6154631 h 6858000"/>
              <a:gd name="connsiteX1447" fmla="*/ 5124951 w 6569477"/>
              <a:gd name="connsiteY1447" fmla="*/ 6145306 h 6858000"/>
              <a:gd name="connsiteX1448" fmla="*/ 5124689 w 6569477"/>
              <a:gd name="connsiteY1448" fmla="*/ 6157162 h 6858000"/>
              <a:gd name="connsiteX1449" fmla="*/ 5122160 w 6569477"/>
              <a:gd name="connsiteY1449" fmla="*/ 6164222 h 6858000"/>
              <a:gd name="connsiteX1450" fmla="*/ 5161821 w 6569477"/>
              <a:gd name="connsiteY1450" fmla="*/ 6086827 h 6858000"/>
              <a:gd name="connsiteX1451" fmla="*/ 5223710 w 6569477"/>
              <a:gd name="connsiteY1451" fmla="*/ 5969604 h 6858000"/>
              <a:gd name="connsiteX1452" fmla="*/ 5255262 w 6569477"/>
              <a:gd name="connsiteY1452" fmla="*/ 5937100 h 6858000"/>
              <a:gd name="connsiteX1453" fmla="*/ 5265899 w 6569477"/>
              <a:gd name="connsiteY1453" fmla="*/ 5885149 h 6858000"/>
              <a:gd name="connsiteX1454" fmla="*/ 5310355 w 6569477"/>
              <a:gd name="connsiteY1454" fmla="*/ 5805490 h 6858000"/>
              <a:gd name="connsiteX1455" fmla="*/ 5342957 w 6569477"/>
              <a:gd name="connsiteY1455" fmla="*/ 5725565 h 6858000"/>
              <a:gd name="connsiteX1456" fmla="*/ 5359603 w 6569477"/>
              <a:gd name="connsiteY1456" fmla="*/ 5723566 h 6858000"/>
              <a:gd name="connsiteX1457" fmla="*/ 5405162 w 6569477"/>
              <a:gd name="connsiteY1457" fmla="*/ 5607458 h 6858000"/>
              <a:gd name="connsiteX1458" fmla="*/ 5419834 w 6569477"/>
              <a:gd name="connsiteY1458" fmla="*/ 5556614 h 6858000"/>
              <a:gd name="connsiteX1459" fmla="*/ 5343783 w 6569477"/>
              <a:gd name="connsiteY1459" fmla="*/ 5707015 h 6858000"/>
              <a:gd name="connsiteX1460" fmla="*/ 4588841 w 6569477"/>
              <a:gd name="connsiteY1460" fmla="*/ 6742552 h 6858000"/>
              <a:gd name="connsiteX1461" fmla="*/ 4469515 w 6569477"/>
              <a:gd name="connsiteY1461" fmla="*/ 6858000 h 6858000"/>
              <a:gd name="connsiteX1462" fmla="*/ 4102414 w 6569477"/>
              <a:gd name="connsiteY1462" fmla="*/ 6858000 h 6858000"/>
              <a:gd name="connsiteX1463" fmla="*/ 4156175 w 6569477"/>
              <a:gd name="connsiteY1463" fmla="*/ 6787476 h 6858000"/>
              <a:gd name="connsiteX1464" fmla="*/ 4333324 w 6569477"/>
              <a:gd name="connsiteY1464" fmla="*/ 6525971 h 6858000"/>
              <a:gd name="connsiteX1465" fmla="*/ 4350197 w 6569477"/>
              <a:gd name="connsiteY1465" fmla="*/ 6551277 h 6858000"/>
              <a:gd name="connsiteX1466" fmla="*/ 4451424 w 6569477"/>
              <a:gd name="connsiteY1466" fmla="*/ 6365693 h 6858000"/>
              <a:gd name="connsiteX1467" fmla="*/ 4527346 w 6569477"/>
              <a:gd name="connsiteY1467" fmla="*/ 6225714 h 6858000"/>
              <a:gd name="connsiteX1468" fmla="*/ 4556321 w 6569477"/>
              <a:gd name="connsiteY1468" fmla="*/ 6179312 h 6858000"/>
              <a:gd name="connsiteX1469" fmla="*/ 4561089 w 6569477"/>
              <a:gd name="connsiteY1469" fmla="*/ 6180105 h 6858000"/>
              <a:gd name="connsiteX1470" fmla="*/ 4577961 w 6569477"/>
              <a:gd name="connsiteY1470" fmla="*/ 6171673 h 6858000"/>
              <a:gd name="connsiteX1471" fmla="*/ 4586396 w 6569477"/>
              <a:gd name="connsiteY1471" fmla="*/ 6171671 h 6858000"/>
              <a:gd name="connsiteX1472" fmla="*/ 4603267 w 6569477"/>
              <a:gd name="connsiteY1472" fmla="*/ 6129493 h 6858000"/>
              <a:gd name="connsiteX1473" fmla="*/ 4620139 w 6569477"/>
              <a:gd name="connsiteY1473" fmla="*/ 6112623 h 6858000"/>
              <a:gd name="connsiteX1474" fmla="*/ 4620140 w 6569477"/>
              <a:gd name="connsiteY1474" fmla="*/ 6104185 h 6858000"/>
              <a:gd name="connsiteX1475" fmla="*/ 4611704 w 6569477"/>
              <a:gd name="connsiteY1475" fmla="*/ 6104186 h 6858000"/>
              <a:gd name="connsiteX1476" fmla="*/ 4645446 w 6569477"/>
              <a:gd name="connsiteY1476" fmla="*/ 6049356 h 6858000"/>
              <a:gd name="connsiteX1477" fmla="*/ 4658579 w 6569477"/>
              <a:gd name="connsiteY1477" fmla="*/ 6024607 h 6858000"/>
              <a:gd name="connsiteX1478" fmla="*/ 4657191 w 6569477"/>
              <a:gd name="connsiteY1478" fmla="*/ 6022823 h 6858000"/>
              <a:gd name="connsiteX1479" fmla="*/ 4637720 w 6569477"/>
              <a:gd name="connsiteY1479" fmla="*/ 6031225 h 6858000"/>
              <a:gd name="connsiteX1480" fmla="*/ 4625218 w 6569477"/>
              <a:gd name="connsiteY1480" fmla="*/ 6042395 h 6858000"/>
              <a:gd name="connsiteX1481" fmla="*/ 4625358 w 6569477"/>
              <a:gd name="connsiteY1481" fmla="*/ 6039920 h 6858000"/>
              <a:gd name="connsiteX1482" fmla="*/ 4603267 w 6569477"/>
              <a:gd name="connsiteY1482" fmla="*/ 6062007 h 6858000"/>
              <a:gd name="connsiteX1483" fmla="*/ 4620139 w 6569477"/>
              <a:gd name="connsiteY1483" fmla="*/ 6036700 h 6858000"/>
              <a:gd name="connsiteX1484" fmla="*/ 4502039 w 6569477"/>
              <a:gd name="connsiteY1484" fmla="*/ 6188543 h 6858000"/>
              <a:gd name="connsiteX1485" fmla="*/ 4383940 w 6569477"/>
              <a:gd name="connsiteY1485" fmla="*/ 6357257 h 6858000"/>
              <a:gd name="connsiteX1486" fmla="*/ 4367067 w 6569477"/>
              <a:gd name="connsiteY1486" fmla="*/ 6357256 h 6858000"/>
              <a:gd name="connsiteX1487" fmla="*/ 4240530 w 6569477"/>
              <a:gd name="connsiteY1487" fmla="*/ 6492227 h 6858000"/>
              <a:gd name="connsiteX1488" fmla="*/ 4189918 w 6569477"/>
              <a:gd name="connsiteY1488" fmla="*/ 6542842 h 6858000"/>
              <a:gd name="connsiteX1489" fmla="*/ 4173045 w 6569477"/>
              <a:gd name="connsiteY1489" fmla="*/ 6568148 h 6858000"/>
              <a:gd name="connsiteX1490" fmla="*/ 4130868 w 6569477"/>
              <a:gd name="connsiteY1490" fmla="*/ 6601891 h 6858000"/>
              <a:gd name="connsiteX1491" fmla="*/ 4054944 w 6569477"/>
              <a:gd name="connsiteY1491" fmla="*/ 6686246 h 6858000"/>
              <a:gd name="connsiteX1492" fmla="*/ 3979024 w 6569477"/>
              <a:gd name="connsiteY1492" fmla="*/ 6762169 h 6858000"/>
              <a:gd name="connsiteX1493" fmla="*/ 3916151 w 6569477"/>
              <a:gd name="connsiteY1493" fmla="*/ 6823459 h 6858000"/>
              <a:gd name="connsiteX1494" fmla="*/ 3874750 w 6569477"/>
              <a:gd name="connsiteY1494" fmla="*/ 6858000 h 6858000"/>
              <a:gd name="connsiteX1495" fmla="*/ 3809992 w 6569477"/>
              <a:gd name="connsiteY1495" fmla="*/ 6858000 h 6858000"/>
              <a:gd name="connsiteX1496" fmla="*/ 3835617 w 6569477"/>
              <a:gd name="connsiteY1496" fmla="*/ 6838089 h 6858000"/>
              <a:gd name="connsiteX1497" fmla="*/ 4139304 w 6569477"/>
              <a:gd name="connsiteY1497" fmla="*/ 6576584 h 6858000"/>
              <a:gd name="connsiteX1498" fmla="*/ 4046510 w 6569477"/>
              <a:gd name="connsiteY1498" fmla="*/ 6652505 h 6858000"/>
              <a:gd name="connsiteX1499" fmla="*/ 4021202 w 6569477"/>
              <a:gd name="connsiteY1499" fmla="*/ 6660941 h 6858000"/>
              <a:gd name="connsiteX1500" fmla="*/ 3810311 w 6569477"/>
              <a:gd name="connsiteY1500" fmla="*/ 6829655 h 6858000"/>
              <a:gd name="connsiteX1501" fmla="*/ 3774445 w 6569477"/>
              <a:gd name="connsiteY1501" fmla="*/ 6858000 h 6858000"/>
              <a:gd name="connsiteX1502" fmla="*/ 3720522 w 6569477"/>
              <a:gd name="connsiteY1502" fmla="*/ 6858000 h 6858000"/>
              <a:gd name="connsiteX1503" fmla="*/ 3734388 w 6569477"/>
              <a:gd name="connsiteY1503" fmla="*/ 6846525 h 6858000"/>
              <a:gd name="connsiteX1504" fmla="*/ 3768132 w 6569477"/>
              <a:gd name="connsiteY1504" fmla="*/ 6821217 h 6858000"/>
              <a:gd name="connsiteX1505" fmla="*/ 3869358 w 6569477"/>
              <a:gd name="connsiteY1505" fmla="*/ 6745298 h 6858000"/>
              <a:gd name="connsiteX1506" fmla="*/ 3911538 w 6569477"/>
              <a:gd name="connsiteY1506" fmla="*/ 6711555 h 6858000"/>
              <a:gd name="connsiteX1507" fmla="*/ 3919975 w 6569477"/>
              <a:gd name="connsiteY1507" fmla="*/ 6711555 h 6858000"/>
              <a:gd name="connsiteX1508" fmla="*/ 3928411 w 6569477"/>
              <a:gd name="connsiteY1508" fmla="*/ 6703118 h 6858000"/>
              <a:gd name="connsiteX1509" fmla="*/ 3928411 w 6569477"/>
              <a:gd name="connsiteY1509" fmla="*/ 6694684 h 6858000"/>
              <a:gd name="connsiteX1510" fmla="*/ 3936845 w 6569477"/>
              <a:gd name="connsiteY1510" fmla="*/ 6694684 h 6858000"/>
              <a:gd name="connsiteX1511" fmla="*/ 4097124 w 6569477"/>
              <a:gd name="connsiteY1511" fmla="*/ 6551277 h 6858000"/>
              <a:gd name="connsiteX1512" fmla="*/ 4113995 w 6569477"/>
              <a:gd name="connsiteY1512" fmla="*/ 6542841 h 6858000"/>
              <a:gd name="connsiteX1513" fmla="*/ 4122431 w 6569477"/>
              <a:gd name="connsiteY1513" fmla="*/ 6542841 h 6858000"/>
              <a:gd name="connsiteX1514" fmla="*/ 4130869 w 6569477"/>
              <a:gd name="connsiteY1514" fmla="*/ 6534407 h 6858000"/>
              <a:gd name="connsiteX1515" fmla="*/ 4130868 w 6569477"/>
              <a:gd name="connsiteY1515" fmla="*/ 6525971 h 6858000"/>
              <a:gd name="connsiteX1516" fmla="*/ 4189919 w 6569477"/>
              <a:gd name="connsiteY1516" fmla="*/ 6458484 h 6858000"/>
              <a:gd name="connsiteX1517" fmla="*/ 4198354 w 6569477"/>
              <a:gd name="connsiteY1517" fmla="*/ 6450050 h 6858000"/>
              <a:gd name="connsiteX1518" fmla="*/ 4206790 w 6569477"/>
              <a:gd name="connsiteY1518" fmla="*/ 6433178 h 6858000"/>
              <a:gd name="connsiteX1519" fmla="*/ 4190270 w 6569477"/>
              <a:gd name="connsiteY1519" fmla="*/ 6433178 h 6858000"/>
              <a:gd name="connsiteX1520" fmla="*/ 4207843 w 6569477"/>
              <a:gd name="connsiteY1520" fmla="*/ 6416307 h 6858000"/>
              <a:gd name="connsiteX1521" fmla="*/ 4215199 w 6569477"/>
              <a:gd name="connsiteY1521" fmla="*/ 6391088 h 6858000"/>
              <a:gd name="connsiteX1522" fmla="*/ 4215378 w 6569477"/>
              <a:gd name="connsiteY1522" fmla="*/ 6390919 h 6858000"/>
              <a:gd name="connsiteX1523" fmla="*/ 4244751 w 6569477"/>
              <a:gd name="connsiteY1523" fmla="*/ 6375183 h 6858000"/>
              <a:gd name="connsiteX1524" fmla="*/ 4274275 w 6569477"/>
              <a:gd name="connsiteY1524" fmla="*/ 6340386 h 6858000"/>
              <a:gd name="connsiteX1525" fmla="*/ 4282710 w 6569477"/>
              <a:gd name="connsiteY1525" fmla="*/ 6340386 h 6858000"/>
              <a:gd name="connsiteX1526" fmla="*/ 4282712 w 6569477"/>
              <a:gd name="connsiteY1526" fmla="*/ 6331950 h 6858000"/>
              <a:gd name="connsiteX1527" fmla="*/ 4282711 w 6569477"/>
              <a:gd name="connsiteY1527" fmla="*/ 6323514 h 6858000"/>
              <a:gd name="connsiteX1528" fmla="*/ 4308018 w 6569477"/>
              <a:gd name="connsiteY1528" fmla="*/ 6315078 h 6858000"/>
              <a:gd name="connsiteX1529" fmla="*/ 4299581 w 6569477"/>
              <a:gd name="connsiteY1529" fmla="*/ 6323514 h 6858000"/>
              <a:gd name="connsiteX1530" fmla="*/ 4291147 w 6569477"/>
              <a:gd name="connsiteY1530" fmla="*/ 6340386 h 6858000"/>
              <a:gd name="connsiteX1531" fmla="*/ 4308019 w 6569477"/>
              <a:gd name="connsiteY1531" fmla="*/ 6331950 h 6858000"/>
              <a:gd name="connsiteX1532" fmla="*/ 4316453 w 6569477"/>
              <a:gd name="connsiteY1532" fmla="*/ 6331950 h 6858000"/>
              <a:gd name="connsiteX1533" fmla="*/ 4282711 w 6569477"/>
              <a:gd name="connsiteY1533" fmla="*/ 6374128 h 6858000"/>
              <a:gd name="connsiteX1534" fmla="*/ 4544217 w 6569477"/>
              <a:gd name="connsiteY1534" fmla="*/ 6104187 h 6858000"/>
              <a:gd name="connsiteX1535" fmla="*/ 4569526 w 6569477"/>
              <a:gd name="connsiteY1535" fmla="*/ 6070442 h 6858000"/>
              <a:gd name="connsiteX1536" fmla="*/ 4577961 w 6569477"/>
              <a:gd name="connsiteY1536" fmla="*/ 6062009 h 6858000"/>
              <a:gd name="connsiteX1537" fmla="*/ 4683408 w 6569477"/>
              <a:gd name="connsiteY1537" fmla="*/ 5931256 h 6858000"/>
              <a:gd name="connsiteX1538" fmla="*/ 4748312 w 6569477"/>
              <a:gd name="connsiteY1538" fmla="*/ 5835198 h 6858000"/>
              <a:gd name="connsiteX1539" fmla="*/ 4751363 w 6569477"/>
              <a:gd name="connsiteY1539" fmla="*/ 5826231 h 6858000"/>
              <a:gd name="connsiteX1540" fmla="*/ 4767931 w 6569477"/>
              <a:gd name="connsiteY1540" fmla="*/ 5806085 h 6858000"/>
              <a:gd name="connsiteX1541" fmla="*/ 4768003 w 6569477"/>
              <a:gd name="connsiteY1541" fmla="*/ 5806053 h 6858000"/>
              <a:gd name="connsiteX1542" fmla="*/ 4788853 w 6569477"/>
              <a:gd name="connsiteY1542" fmla="*/ 5775196 h 6858000"/>
              <a:gd name="connsiteX1543" fmla="*/ 4792070 w 6569477"/>
              <a:gd name="connsiteY1543" fmla="*/ 5772856 h 6858000"/>
              <a:gd name="connsiteX1544" fmla="*/ 4793063 w 6569477"/>
              <a:gd name="connsiteY1544" fmla="*/ 5765638 h 6858000"/>
              <a:gd name="connsiteX1545" fmla="*/ 4796398 w 6569477"/>
              <a:gd name="connsiteY1545" fmla="*/ 5743259 h 6858000"/>
              <a:gd name="connsiteX1546" fmla="*/ 4843536 w 6569477"/>
              <a:gd name="connsiteY1546" fmla="*/ 5665159 h 6858000"/>
              <a:gd name="connsiteX1547" fmla="*/ 4878837 w 6569477"/>
              <a:gd name="connsiteY1547" fmla="*/ 5586387 h 6858000"/>
              <a:gd name="connsiteX1548" fmla="*/ 4895541 w 6569477"/>
              <a:gd name="connsiteY1548" fmla="*/ 5584956 h 6858000"/>
              <a:gd name="connsiteX1549" fmla="*/ 4981973 w 6569477"/>
              <a:gd name="connsiteY1549" fmla="*/ 5357045 h 6858000"/>
              <a:gd name="connsiteX1550" fmla="*/ 4962502 w 6569477"/>
              <a:gd name="connsiteY1550" fmla="*/ 5365447 h 6858000"/>
              <a:gd name="connsiteX1551" fmla="*/ 5038742 w 6569477"/>
              <a:gd name="connsiteY1551" fmla="*/ 5234354 h 6858000"/>
              <a:gd name="connsiteX1552" fmla="*/ 5031211 w 6569477"/>
              <a:gd name="connsiteY1552" fmla="*/ 5283813 h 6858000"/>
              <a:gd name="connsiteX1553" fmla="*/ 5033979 w 6569477"/>
              <a:gd name="connsiteY1553" fmla="*/ 5276843 h 6858000"/>
              <a:gd name="connsiteX1554" fmla="*/ 5038846 w 6569477"/>
              <a:gd name="connsiteY1554" fmla="*/ 5274743 h 6858000"/>
              <a:gd name="connsiteX1555" fmla="*/ 5033312 w 6569477"/>
              <a:gd name="connsiteY1555" fmla="*/ 5288683 h 6858000"/>
              <a:gd name="connsiteX1556" fmla="*/ 5035413 w 6569477"/>
              <a:gd name="connsiteY1556" fmla="*/ 5293552 h 6858000"/>
              <a:gd name="connsiteX1557" fmla="*/ 5030545 w 6569477"/>
              <a:gd name="connsiteY1557" fmla="*/ 5295653 h 6858000"/>
              <a:gd name="connsiteX1558" fmla="*/ 4972446 w 6569477"/>
              <a:gd name="connsiteY1558" fmla="*/ 5442024 h 6858000"/>
              <a:gd name="connsiteX1559" fmla="*/ 4918549 w 6569477"/>
              <a:gd name="connsiteY1559" fmla="*/ 5598134 h 6858000"/>
              <a:gd name="connsiteX1560" fmla="*/ 4906713 w 6569477"/>
              <a:gd name="connsiteY1560" fmla="*/ 5597465 h 6858000"/>
              <a:gd name="connsiteX1561" fmla="*/ 4886681 w 6569477"/>
              <a:gd name="connsiteY1561" fmla="*/ 5658095 h 6858000"/>
              <a:gd name="connsiteX1562" fmla="*/ 4846511 w 6569477"/>
              <a:gd name="connsiteY1562" fmla="*/ 5738966 h 6858000"/>
              <a:gd name="connsiteX1563" fmla="*/ 4800039 w 6569477"/>
              <a:gd name="connsiteY1563" fmla="*/ 5805228 h 6858000"/>
              <a:gd name="connsiteX1564" fmla="*/ 4796888 w 6569477"/>
              <a:gd name="connsiteY1564" fmla="*/ 5797923 h 6858000"/>
              <a:gd name="connsiteX1565" fmla="*/ 4793961 w 6569477"/>
              <a:gd name="connsiteY1565" fmla="*/ 5791139 h 6858000"/>
              <a:gd name="connsiteX1566" fmla="*/ 4788854 w 6569477"/>
              <a:gd name="connsiteY1566" fmla="*/ 5800502 h 6858000"/>
              <a:gd name="connsiteX1567" fmla="*/ 4788524 w 6569477"/>
              <a:gd name="connsiteY1567" fmla="*/ 5800530 h 6858000"/>
              <a:gd name="connsiteX1568" fmla="*/ 4772434 w 6569477"/>
              <a:gd name="connsiteY1568" fmla="*/ 5831127 h 6858000"/>
              <a:gd name="connsiteX1569" fmla="*/ 4771983 w 6569477"/>
              <a:gd name="connsiteY1569" fmla="*/ 5834245 h 6858000"/>
              <a:gd name="connsiteX1570" fmla="*/ 4770615 w 6569477"/>
              <a:gd name="connsiteY1570" fmla="*/ 5834587 h 6858000"/>
              <a:gd name="connsiteX1571" fmla="*/ 4763546 w 6569477"/>
              <a:gd name="connsiteY1571" fmla="*/ 5848027 h 6858000"/>
              <a:gd name="connsiteX1572" fmla="*/ 4763547 w 6569477"/>
              <a:gd name="connsiteY1572" fmla="*/ 5851116 h 6858000"/>
              <a:gd name="connsiteX1573" fmla="*/ 4729804 w 6569477"/>
              <a:gd name="connsiteY1573" fmla="*/ 5927037 h 6858000"/>
              <a:gd name="connsiteX1574" fmla="*/ 4738240 w 6569477"/>
              <a:gd name="connsiteY1574" fmla="*/ 5910164 h 6858000"/>
              <a:gd name="connsiteX1575" fmla="*/ 4738240 w 6569477"/>
              <a:gd name="connsiteY1575" fmla="*/ 5927039 h 6858000"/>
              <a:gd name="connsiteX1576" fmla="*/ 4755110 w 6569477"/>
              <a:gd name="connsiteY1576" fmla="*/ 5918603 h 6858000"/>
              <a:gd name="connsiteX1577" fmla="*/ 4755112 w 6569477"/>
              <a:gd name="connsiteY1577" fmla="*/ 5927039 h 6858000"/>
              <a:gd name="connsiteX1578" fmla="*/ 4746676 w 6569477"/>
              <a:gd name="connsiteY1578" fmla="*/ 5935473 h 6858000"/>
              <a:gd name="connsiteX1579" fmla="*/ 4746678 w 6569477"/>
              <a:gd name="connsiteY1579" fmla="*/ 5943907 h 6858000"/>
              <a:gd name="connsiteX1580" fmla="*/ 4721368 w 6569477"/>
              <a:gd name="connsiteY1580" fmla="*/ 5994521 h 6858000"/>
              <a:gd name="connsiteX1581" fmla="*/ 4721369 w 6569477"/>
              <a:gd name="connsiteY1581" fmla="*/ 6002959 h 6858000"/>
              <a:gd name="connsiteX1582" fmla="*/ 4729804 w 6569477"/>
              <a:gd name="connsiteY1582" fmla="*/ 5994523 h 6858000"/>
              <a:gd name="connsiteX1583" fmla="*/ 4738240 w 6569477"/>
              <a:gd name="connsiteY1583" fmla="*/ 5994523 h 6858000"/>
              <a:gd name="connsiteX1584" fmla="*/ 4653883 w 6569477"/>
              <a:gd name="connsiteY1584" fmla="*/ 6146366 h 6858000"/>
              <a:gd name="connsiteX1585" fmla="*/ 4561090 w 6569477"/>
              <a:gd name="connsiteY1585" fmla="*/ 6289771 h 6858000"/>
              <a:gd name="connsiteX1586" fmla="*/ 4561089 w 6569477"/>
              <a:gd name="connsiteY1586" fmla="*/ 6298205 h 6858000"/>
              <a:gd name="connsiteX1587" fmla="*/ 4552654 w 6569477"/>
              <a:gd name="connsiteY1587" fmla="*/ 6298207 h 6858000"/>
              <a:gd name="connsiteX1588" fmla="*/ 4552653 w 6569477"/>
              <a:gd name="connsiteY1588" fmla="*/ 6306643 h 6858000"/>
              <a:gd name="connsiteX1589" fmla="*/ 4544217 w 6569477"/>
              <a:gd name="connsiteY1589" fmla="*/ 6315080 h 6858000"/>
              <a:gd name="connsiteX1590" fmla="*/ 4527347 w 6569477"/>
              <a:gd name="connsiteY1590" fmla="*/ 6340384 h 6858000"/>
              <a:gd name="connsiteX1591" fmla="*/ 4527349 w 6569477"/>
              <a:gd name="connsiteY1591" fmla="*/ 6357257 h 6858000"/>
              <a:gd name="connsiteX1592" fmla="*/ 4544216 w 6569477"/>
              <a:gd name="connsiteY1592" fmla="*/ 6323514 h 6858000"/>
              <a:gd name="connsiteX1593" fmla="*/ 4552655 w 6569477"/>
              <a:gd name="connsiteY1593" fmla="*/ 6323514 h 6858000"/>
              <a:gd name="connsiteX1594" fmla="*/ 4552653 w 6569477"/>
              <a:gd name="connsiteY1594" fmla="*/ 6331950 h 6858000"/>
              <a:gd name="connsiteX1595" fmla="*/ 4561089 w 6569477"/>
              <a:gd name="connsiteY1595" fmla="*/ 6323512 h 6858000"/>
              <a:gd name="connsiteX1596" fmla="*/ 4561090 w 6569477"/>
              <a:gd name="connsiteY1596" fmla="*/ 6315079 h 6858000"/>
              <a:gd name="connsiteX1597" fmla="*/ 4569526 w 6569477"/>
              <a:gd name="connsiteY1597" fmla="*/ 6306641 h 6858000"/>
              <a:gd name="connsiteX1598" fmla="*/ 4586397 w 6569477"/>
              <a:gd name="connsiteY1598" fmla="*/ 6281336 h 6858000"/>
              <a:gd name="connsiteX1599" fmla="*/ 4586397 w 6569477"/>
              <a:gd name="connsiteY1599" fmla="*/ 6264464 h 6858000"/>
              <a:gd name="connsiteX1600" fmla="*/ 4603267 w 6569477"/>
              <a:gd name="connsiteY1600" fmla="*/ 6264464 h 6858000"/>
              <a:gd name="connsiteX1601" fmla="*/ 4628576 w 6569477"/>
              <a:gd name="connsiteY1601" fmla="*/ 6205416 h 6858000"/>
              <a:gd name="connsiteX1602" fmla="*/ 4696061 w 6569477"/>
              <a:gd name="connsiteY1602" fmla="*/ 6104186 h 6858000"/>
              <a:gd name="connsiteX1603" fmla="*/ 4687626 w 6569477"/>
              <a:gd name="connsiteY1603" fmla="*/ 6104185 h 6858000"/>
              <a:gd name="connsiteX1604" fmla="*/ 4704496 w 6569477"/>
              <a:gd name="connsiteY1604" fmla="*/ 6087316 h 6858000"/>
              <a:gd name="connsiteX1605" fmla="*/ 4704497 w 6569477"/>
              <a:gd name="connsiteY1605" fmla="*/ 6070444 h 6858000"/>
              <a:gd name="connsiteX1606" fmla="*/ 4712933 w 6569477"/>
              <a:gd name="connsiteY1606" fmla="*/ 6070444 h 6858000"/>
              <a:gd name="connsiteX1607" fmla="*/ 4729804 w 6569477"/>
              <a:gd name="connsiteY1607" fmla="*/ 6053573 h 6858000"/>
              <a:gd name="connsiteX1608" fmla="*/ 4770138 w 6569477"/>
              <a:gd name="connsiteY1608" fmla="*/ 5956299 h 6858000"/>
              <a:gd name="connsiteX1609" fmla="*/ 4783304 w 6569477"/>
              <a:gd name="connsiteY1609" fmla="*/ 5941648 h 6858000"/>
              <a:gd name="connsiteX1610" fmla="*/ 4783581 w 6569477"/>
              <a:gd name="connsiteY1610" fmla="*/ 5941799 h 6858000"/>
              <a:gd name="connsiteX1611" fmla="*/ 4788853 w 6569477"/>
              <a:gd name="connsiteY1611" fmla="*/ 5935473 h 6858000"/>
              <a:gd name="connsiteX1612" fmla="*/ 4783304 w 6569477"/>
              <a:gd name="connsiteY1612" fmla="*/ 5941648 h 6858000"/>
              <a:gd name="connsiteX1613" fmla="*/ 4771983 w 6569477"/>
              <a:gd name="connsiteY1613" fmla="*/ 5935471 h 6858000"/>
              <a:gd name="connsiteX1614" fmla="*/ 4873212 w 6569477"/>
              <a:gd name="connsiteY1614" fmla="*/ 5749889 h 6858000"/>
              <a:gd name="connsiteX1615" fmla="*/ 4949133 w 6569477"/>
              <a:gd name="connsiteY1615" fmla="*/ 5598046 h 6858000"/>
              <a:gd name="connsiteX1616" fmla="*/ 4957571 w 6569477"/>
              <a:gd name="connsiteY1616" fmla="*/ 5598047 h 6858000"/>
              <a:gd name="connsiteX1617" fmla="*/ 5008183 w 6569477"/>
              <a:gd name="connsiteY1617" fmla="*/ 5496818 h 6858000"/>
              <a:gd name="connsiteX1618" fmla="*/ 5008182 w 6569477"/>
              <a:gd name="connsiteY1618" fmla="*/ 5522123 h 6858000"/>
              <a:gd name="connsiteX1619" fmla="*/ 4999747 w 6569477"/>
              <a:gd name="connsiteY1619" fmla="*/ 5488384 h 6858000"/>
              <a:gd name="connsiteX1620" fmla="*/ 5067232 w 6569477"/>
              <a:gd name="connsiteY1620" fmla="*/ 5378718 h 6858000"/>
              <a:gd name="connsiteX1621" fmla="*/ 5075669 w 6569477"/>
              <a:gd name="connsiteY1621" fmla="*/ 5370283 h 6858000"/>
              <a:gd name="connsiteX1622" fmla="*/ 5075669 w 6569477"/>
              <a:gd name="connsiteY1622" fmla="*/ 5361848 h 6858000"/>
              <a:gd name="connsiteX1623" fmla="*/ 5067234 w 6569477"/>
              <a:gd name="connsiteY1623" fmla="*/ 5361848 h 6858000"/>
              <a:gd name="connsiteX1624" fmla="*/ 5075669 w 6569477"/>
              <a:gd name="connsiteY1624" fmla="*/ 5344976 h 6858000"/>
              <a:gd name="connsiteX1625" fmla="*/ 5075671 w 6569477"/>
              <a:gd name="connsiteY1625" fmla="*/ 5353411 h 6858000"/>
              <a:gd name="connsiteX1626" fmla="*/ 5084105 w 6569477"/>
              <a:gd name="connsiteY1626" fmla="*/ 5353411 h 6858000"/>
              <a:gd name="connsiteX1627" fmla="*/ 5084105 w 6569477"/>
              <a:gd name="connsiteY1627" fmla="*/ 5336541 h 6858000"/>
              <a:gd name="connsiteX1628" fmla="*/ 5092541 w 6569477"/>
              <a:gd name="connsiteY1628" fmla="*/ 5328103 h 6858000"/>
              <a:gd name="connsiteX1629" fmla="*/ 5092541 w 6569477"/>
              <a:gd name="connsiteY1629" fmla="*/ 5302798 h 6858000"/>
              <a:gd name="connsiteX1630" fmla="*/ 5100978 w 6569477"/>
              <a:gd name="connsiteY1630" fmla="*/ 5285927 h 6858000"/>
              <a:gd name="connsiteX1631" fmla="*/ 5092541 w 6569477"/>
              <a:gd name="connsiteY1631" fmla="*/ 5294363 h 6858000"/>
              <a:gd name="connsiteX1632" fmla="*/ 5084105 w 6569477"/>
              <a:gd name="connsiteY1632" fmla="*/ 5302796 h 6858000"/>
              <a:gd name="connsiteX1633" fmla="*/ 5084105 w 6569477"/>
              <a:gd name="connsiteY1633" fmla="*/ 5285927 h 6858000"/>
              <a:gd name="connsiteX1634" fmla="*/ 5109412 w 6569477"/>
              <a:gd name="connsiteY1634" fmla="*/ 5235313 h 6858000"/>
              <a:gd name="connsiteX1635" fmla="*/ 5151589 w 6569477"/>
              <a:gd name="connsiteY1635" fmla="*/ 5142520 h 6858000"/>
              <a:gd name="connsiteX1636" fmla="*/ 5160025 w 6569477"/>
              <a:gd name="connsiteY1636" fmla="*/ 5134084 h 6858000"/>
              <a:gd name="connsiteX1637" fmla="*/ 5160025 w 6569477"/>
              <a:gd name="connsiteY1637" fmla="*/ 5125649 h 6858000"/>
              <a:gd name="connsiteX1638" fmla="*/ 5176898 w 6569477"/>
              <a:gd name="connsiteY1638" fmla="*/ 5083470 h 6858000"/>
              <a:gd name="connsiteX1639" fmla="*/ 5185333 w 6569477"/>
              <a:gd name="connsiteY1639" fmla="*/ 5049729 h 6858000"/>
              <a:gd name="connsiteX1640" fmla="*/ 5219076 w 6569477"/>
              <a:gd name="connsiteY1640" fmla="*/ 4990679 h 6858000"/>
              <a:gd name="connsiteX1641" fmla="*/ 5227514 w 6569477"/>
              <a:gd name="connsiteY1641" fmla="*/ 4990679 h 6858000"/>
              <a:gd name="connsiteX1642" fmla="*/ 5227511 w 6569477"/>
              <a:gd name="connsiteY1642" fmla="*/ 4973806 h 6858000"/>
              <a:gd name="connsiteX1643" fmla="*/ 5227512 w 6569477"/>
              <a:gd name="connsiteY1643" fmla="*/ 4965372 h 6858000"/>
              <a:gd name="connsiteX1644" fmla="*/ 5219077 w 6569477"/>
              <a:gd name="connsiteY1644" fmla="*/ 4973806 h 6858000"/>
              <a:gd name="connsiteX1645" fmla="*/ 5244383 w 6569477"/>
              <a:gd name="connsiteY1645" fmla="*/ 4914756 h 6858000"/>
              <a:gd name="connsiteX1646" fmla="*/ 5252819 w 6569477"/>
              <a:gd name="connsiteY1646" fmla="*/ 4906320 h 6858000"/>
              <a:gd name="connsiteX1647" fmla="*/ 5252821 w 6569477"/>
              <a:gd name="connsiteY1647" fmla="*/ 4897886 h 6858000"/>
              <a:gd name="connsiteX1648" fmla="*/ 5269691 w 6569477"/>
              <a:gd name="connsiteY1648" fmla="*/ 4838836 h 6858000"/>
              <a:gd name="connsiteX1649" fmla="*/ 5269691 w 6569477"/>
              <a:gd name="connsiteY1649" fmla="*/ 4847272 h 6858000"/>
              <a:gd name="connsiteX1650" fmla="*/ 5269693 w 6569477"/>
              <a:gd name="connsiteY1650" fmla="*/ 4872579 h 6858000"/>
              <a:gd name="connsiteX1651" fmla="*/ 5278126 w 6569477"/>
              <a:gd name="connsiteY1651" fmla="*/ 4855707 h 6858000"/>
              <a:gd name="connsiteX1652" fmla="*/ 5286562 w 6569477"/>
              <a:gd name="connsiteY1652" fmla="*/ 4847272 h 6858000"/>
              <a:gd name="connsiteX1653" fmla="*/ 5278125 w 6569477"/>
              <a:gd name="connsiteY1653" fmla="*/ 4881015 h 6858000"/>
              <a:gd name="connsiteX1654" fmla="*/ 5294998 w 6569477"/>
              <a:gd name="connsiteY1654" fmla="*/ 4889450 h 6858000"/>
              <a:gd name="connsiteX1655" fmla="*/ 5320304 w 6569477"/>
              <a:gd name="connsiteY1655" fmla="*/ 4830400 h 6858000"/>
              <a:gd name="connsiteX1656" fmla="*/ 5328741 w 6569477"/>
              <a:gd name="connsiteY1656" fmla="*/ 4821963 h 6858000"/>
              <a:gd name="connsiteX1657" fmla="*/ 5328741 w 6569477"/>
              <a:gd name="connsiteY1657" fmla="*/ 4813530 h 6858000"/>
              <a:gd name="connsiteX1658" fmla="*/ 5328741 w 6569477"/>
              <a:gd name="connsiteY1658" fmla="*/ 4805093 h 6858000"/>
              <a:gd name="connsiteX1659" fmla="*/ 5320305 w 6569477"/>
              <a:gd name="connsiteY1659" fmla="*/ 4813527 h 6858000"/>
              <a:gd name="connsiteX1660" fmla="*/ 5320305 w 6569477"/>
              <a:gd name="connsiteY1660" fmla="*/ 4788222 h 6858000"/>
              <a:gd name="connsiteX1661" fmla="*/ 5311868 w 6569477"/>
              <a:gd name="connsiteY1661" fmla="*/ 4779784 h 6858000"/>
              <a:gd name="connsiteX1662" fmla="*/ 5294998 w 6569477"/>
              <a:gd name="connsiteY1662" fmla="*/ 4821963 h 6858000"/>
              <a:gd name="connsiteX1663" fmla="*/ 5294998 w 6569477"/>
              <a:gd name="connsiteY1663" fmla="*/ 4813529 h 6858000"/>
              <a:gd name="connsiteX1664" fmla="*/ 5286562 w 6569477"/>
              <a:gd name="connsiteY1664" fmla="*/ 4796658 h 6858000"/>
              <a:gd name="connsiteX1665" fmla="*/ 5279291 w 6569477"/>
              <a:gd name="connsiteY1665" fmla="*/ 4811201 h 6858000"/>
              <a:gd name="connsiteX1666" fmla="*/ 5280235 w 6569477"/>
              <a:gd name="connsiteY1666" fmla="*/ 4795603 h 6858000"/>
              <a:gd name="connsiteX1667" fmla="*/ 5294997 w 6569477"/>
              <a:gd name="connsiteY1667" fmla="*/ 4754479 h 6858000"/>
              <a:gd name="connsiteX1668" fmla="*/ 5269690 w 6569477"/>
              <a:gd name="connsiteY1668" fmla="*/ 4729170 h 6858000"/>
              <a:gd name="connsiteX1669" fmla="*/ 5278128 w 6569477"/>
              <a:gd name="connsiteY1669" fmla="*/ 4737607 h 6858000"/>
              <a:gd name="connsiteX1670" fmla="*/ 5286561 w 6569477"/>
              <a:gd name="connsiteY1670" fmla="*/ 4737608 h 6858000"/>
              <a:gd name="connsiteX1671" fmla="*/ 5294998 w 6569477"/>
              <a:gd name="connsiteY1671" fmla="*/ 4737608 h 6858000"/>
              <a:gd name="connsiteX1672" fmla="*/ 5294999 w 6569477"/>
              <a:gd name="connsiteY1672" fmla="*/ 4720736 h 6858000"/>
              <a:gd name="connsiteX1673" fmla="*/ 5295000 w 6569477"/>
              <a:gd name="connsiteY1673" fmla="*/ 4712301 h 6858000"/>
              <a:gd name="connsiteX1674" fmla="*/ 5311869 w 6569477"/>
              <a:gd name="connsiteY1674" fmla="*/ 4695429 h 6858000"/>
              <a:gd name="connsiteX1675" fmla="*/ 5311869 w 6569477"/>
              <a:gd name="connsiteY1675" fmla="*/ 4712299 h 6858000"/>
              <a:gd name="connsiteX1676" fmla="*/ 5320307 w 6569477"/>
              <a:gd name="connsiteY1676" fmla="*/ 4712301 h 6858000"/>
              <a:gd name="connsiteX1677" fmla="*/ 5328740 w 6569477"/>
              <a:gd name="connsiteY1677" fmla="*/ 4695429 h 6858000"/>
              <a:gd name="connsiteX1678" fmla="*/ 5328740 w 6569477"/>
              <a:gd name="connsiteY1678" fmla="*/ 4678557 h 6858000"/>
              <a:gd name="connsiteX1679" fmla="*/ 5311871 w 6569477"/>
              <a:gd name="connsiteY1679" fmla="*/ 4661688 h 6858000"/>
              <a:gd name="connsiteX1680" fmla="*/ 5303433 w 6569477"/>
              <a:gd name="connsiteY1680" fmla="*/ 4653252 h 6858000"/>
              <a:gd name="connsiteX1681" fmla="*/ 5294998 w 6569477"/>
              <a:gd name="connsiteY1681" fmla="*/ 4661688 h 6858000"/>
              <a:gd name="connsiteX1682" fmla="*/ 5303432 w 6569477"/>
              <a:gd name="connsiteY1682" fmla="*/ 4619508 h 6858000"/>
              <a:gd name="connsiteX1683" fmla="*/ 5303432 w 6569477"/>
              <a:gd name="connsiteY1683" fmla="*/ 4644816 h 6858000"/>
              <a:gd name="connsiteX1684" fmla="*/ 5320305 w 6569477"/>
              <a:gd name="connsiteY1684" fmla="*/ 4611072 h 6858000"/>
              <a:gd name="connsiteX1685" fmla="*/ 5328743 w 6569477"/>
              <a:gd name="connsiteY1685" fmla="*/ 4611070 h 6858000"/>
              <a:gd name="connsiteX1686" fmla="*/ 5328741 w 6569477"/>
              <a:gd name="connsiteY1686" fmla="*/ 4602637 h 6858000"/>
              <a:gd name="connsiteX1687" fmla="*/ 5328741 w 6569477"/>
              <a:gd name="connsiteY1687" fmla="*/ 4594202 h 6858000"/>
              <a:gd name="connsiteX1688" fmla="*/ 5320304 w 6569477"/>
              <a:gd name="connsiteY1688" fmla="*/ 4594202 h 6858000"/>
              <a:gd name="connsiteX1689" fmla="*/ 5337175 w 6569477"/>
              <a:gd name="connsiteY1689" fmla="*/ 4577331 h 6858000"/>
              <a:gd name="connsiteX1690" fmla="*/ 5337175 w 6569477"/>
              <a:gd name="connsiteY1690" fmla="*/ 4526717 h 6858000"/>
              <a:gd name="connsiteX1691" fmla="*/ 5337176 w 6569477"/>
              <a:gd name="connsiteY1691" fmla="*/ 4543586 h 6858000"/>
              <a:gd name="connsiteX1692" fmla="*/ 5354048 w 6569477"/>
              <a:gd name="connsiteY1692" fmla="*/ 4492974 h 6858000"/>
              <a:gd name="connsiteX1693" fmla="*/ 5362484 w 6569477"/>
              <a:gd name="connsiteY1693" fmla="*/ 4501408 h 6858000"/>
              <a:gd name="connsiteX1694" fmla="*/ 5362484 w 6569477"/>
              <a:gd name="connsiteY1694" fmla="*/ 4492972 h 6858000"/>
              <a:gd name="connsiteX1695" fmla="*/ 5370918 w 6569477"/>
              <a:gd name="connsiteY1695" fmla="*/ 4492974 h 6858000"/>
              <a:gd name="connsiteX1696" fmla="*/ 5379355 w 6569477"/>
              <a:gd name="connsiteY1696" fmla="*/ 4501407 h 6858000"/>
              <a:gd name="connsiteX1697" fmla="*/ 5362484 w 6569477"/>
              <a:gd name="connsiteY1697" fmla="*/ 4577331 h 6858000"/>
              <a:gd name="connsiteX1698" fmla="*/ 5354048 w 6569477"/>
              <a:gd name="connsiteY1698" fmla="*/ 4577331 h 6858000"/>
              <a:gd name="connsiteX1699" fmla="*/ 5345612 w 6569477"/>
              <a:gd name="connsiteY1699" fmla="*/ 4611072 h 6858000"/>
              <a:gd name="connsiteX1700" fmla="*/ 5362483 w 6569477"/>
              <a:gd name="connsiteY1700" fmla="*/ 4585763 h 6858000"/>
              <a:gd name="connsiteX1701" fmla="*/ 5354047 w 6569477"/>
              <a:gd name="connsiteY1701" fmla="*/ 4627944 h 6858000"/>
              <a:gd name="connsiteX1702" fmla="*/ 5345611 w 6569477"/>
              <a:gd name="connsiteY1702" fmla="*/ 4636382 h 6858000"/>
              <a:gd name="connsiteX1703" fmla="*/ 5345612 w 6569477"/>
              <a:gd name="connsiteY1703" fmla="*/ 4644813 h 6858000"/>
              <a:gd name="connsiteX1704" fmla="*/ 5354047 w 6569477"/>
              <a:gd name="connsiteY1704" fmla="*/ 4653250 h 6858000"/>
              <a:gd name="connsiteX1705" fmla="*/ 5362483 w 6569477"/>
              <a:gd name="connsiteY1705" fmla="*/ 4644815 h 6858000"/>
              <a:gd name="connsiteX1706" fmla="*/ 5370919 w 6569477"/>
              <a:gd name="connsiteY1706" fmla="*/ 4627945 h 6858000"/>
              <a:gd name="connsiteX1707" fmla="*/ 5370919 w 6569477"/>
              <a:gd name="connsiteY1707" fmla="*/ 4619508 h 6858000"/>
              <a:gd name="connsiteX1708" fmla="*/ 5362483 w 6569477"/>
              <a:gd name="connsiteY1708" fmla="*/ 4619508 h 6858000"/>
              <a:gd name="connsiteX1709" fmla="*/ 5387791 w 6569477"/>
              <a:gd name="connsiteY1709" fmla="*/ 4501408 h 6858000"/>
              <a:gd name="connsiteX1710" fmla="*/ 5396225 w 6569477"/>
              <a:gd name="connsiteY1710" fmla="*/ 4492972 h 6858000"/>
              <a:gd name="connsiteX1711" fmla="*/ 5396224 w 6569477"/>
              <a:gd name="connsiteY1711" fmla="*/ 4484538 h 6858000"/>
              <a:gd name="connsiteX1712" fmla="*/ 5396225 w 6569477"/>
              <a:gd name="connsiteY1712" fmla="*/ 4476102 h 6858000"/>
              <a:gd name="connsiteX1713" fmla="*/ 5413098 w 6569477"/>
              <a:gd name="connsiteY1713" fmla="*/ 4425488 h 6858000"/>
              <a:gd name="connsiteX1714" fmla="*/ 5404662 w 6569477"/>
              <a:gd name="connsiteY1714" fmla="*/ 4425486 h 6858000"/>
              <a:gd name="connsiteX1715" fmla="*/ 5413098 w 6569477"/>
              <a:gd name="connsiteY1715" fmla="*/ 4417053 h 6858000"/>
              <a:gd name="connsiteX1716" fmla="*/ 5421533 w 6569477"/>
              <a:gd name="connsiteY1716" fmla="*/ 4400179 h 6858000"/>
              <a:gd name="connsiteX1717" fmla="*/ 5413097 w 6569477"/>
              <a:gd name="connsiteY1717" fmla="*/ 4391743 h 6858000"/>
              <a:gd name="connsiteX1718" fmla="*/ 5421797 w 6569477"/>
              <a:gd name="connsiteY1718" fmla="*/ 4335463 h 6858000"/>
              <a:gd name="connsiteX1719" fmla="*/ 5430069 w 6569477"/>
              <a:gd name="connsiteY1719" fmla="*/ 4298454 h 6858000"/>
              <a:gd name="connsiteX1720" fmla="*/ 5422231 w 6569477"/>
              <a:gd name="connsiteY1720" fmla="*/ 4304885 h 6858000"/>
              <a:gd name="connsiteX1721" fmla="*/ 5412724 w 6569477"/>
              <a:gd name="connsiteY1721" fmla="*/ 4318695 h 6858000"/>
              <a:gd name="connsiteX1722" fmla="*/ 5410571 w 6569477"/>
              <a:gd name="connsiteY1722" fmla="*/ 4307033 h 6858000"/>
              <a:gd name="connsiteX1723" fmla="*/ 5411613 w 6569477"/>
              <a:gd name="connsiteY1723" fmla="*/ 4299607 h 6858000"/>
              <a:gd name="connsiteX1724" fmla="*/ 5410500 w 6569477"/>
              <a:gd name="connsiteY1724" fmla="*/ 4280519 h 6858000"/>
              <a:gd name="connsiteX1725" fmla="*/ 5417926 w 6569477"/>
              <a:gd name="connsiteY1725" fmla="*/ 4281562 h 6858000"/>
              <a:gd name="connsiteX1726" fmla="*/ 5423199 w 6569477"/>
              <a:gd name="connsiteY1726" fmla="*/ 4270944 h 6858000"/>
              <a:gd name="connsiteX1727" fmla="*/ 5425352 w 6569477"/>
              <a:gd name="connsiteY1727" fmla="*/ 4282606 h 6858000"/>
              <a:gd name="connsiteX1728" fmla="*/ 5424312 w 6569477"/>
              <a:gd name="connsiteY1728" fmla="*/ 4290032 h 6858000"/>
              <a:gd name="connsiteX1729" fmla="*/ 5435055 w 6569477"/>
              <a:gd name="connsiteY1729" fmla="*/ 4267818 h 6858000"/>
              <a:gd name="connsiteX1730" fmla="*/ 5436591 w 6569477"/>
              <a:gd name="connsiteY1730" fmla="*/ 4263308 h 6858000"/>
              <a:gd name="connsiteX1731" fmla="*/ 5439195 w 6569477"/>
              <a:gd name="connsiteY1731" fmla="*/ 4248207 h 6858000"/>
              <a:gd name="connsiteX1732" fmla="*/ 5438405 w 6569477"/>
              <a:gd name="connsiteY1732" fmla="*/ 4206160 h 6858000"/>
              <a:gd name="connsiteX1733" fmla="*/ 5446841 w 6569477"/>
              <a:gd name="connsiteY1733" fmla="*/ 4189290 h 6858000"/>
              <a:gd name="connsiteX1734" fmla="*/ 5446841 w 6569477"/>
              <a:gd name="connsiteY1734" fmla="*/ 4180852 h 6858000"/>
              <a:gd name="connsiteX1735" fmla="*/ 5438404 w 6569477"/>
              <a:gd name="connsiteY1735" fmla="*/ 4180854 h 6858000"/>
              <a:gd name="connsiteX1736" fmla="*/ 5455276 w 6569477"/>
              <a:gd name="connsiteY1736" fmla="*/ 4130240 h 6858000"/>
              <a:gd name="connsiteX1737" fmla="*/ 5455276 w 6569477"/>
              <a:gd name="connsiteY1737" fmla="*/ 4121804 h 6858000"/>
              <a:gd name="connsiteX1738" fmla="*/ 5455276 w 6569477"/>
              <a:gd name="connsiteY1738" fmla="*/ 4104933 h 6858000"/>
              <a:gd name="connsiteX1739" fmla="*/ 5455276 w 6569477"/>
              <a:gd name="connsiteY1739" fmla="*/ 4096497 h 6858000"/>
              <a:gd name="connsiteX1740" fmla="*/ 5463712 w 6569477"/>
              <a:gd name="connsiteY1740" fmla="*/ 4088062 h 6858000"/>
              <a:gd name="connsiteX1741" fmla="*/ 5463710 w 6569477"/>
              <a:gd name="connsiteY1741" fmla="*/ 4079626 h 6858000"/>
              <a:gd name="connsiteX1742" fmla="*/ 5463711 w 6569477"/>
              <a:gd name="connsiteY1742" fmla="*/ 4029012 h 6858000"/>
              <a:gd name="connsiteX1743" fmla="*/ 5463712 w 6569477"/>
              <a:gd name="connsiteY1743" fmla="*/ 4020574 h 6858000"/>
              <a:gd name="connsiteX1744" fmla="*/ 5463712 w 6569477"/>
              <a:gd name="connsiteY1744" fmla="*/ 4003705 h 6858000"/>
              <a:gd name="connsiteX1745" fmla="*/ 5463712 w 6569477"/>
              <a:gd name="connsiteY1745" fmla="*/ 3995269 h 6858000"/>
              <a:gd name="connsiteX1746" fmla="*/ 5463711 w 6569477"/>
              <a:gd name="connsiteY1746" fmla="*/ 3936219 h 6858000"/>
              <a:gd name="connsiteX1747" fmla="*/ 5480582 w 6569477"/>
              <a:gd name="connsiteY1747" fmla="*/ 3902476 h 6858000"/>
              <a:gd name="connsiteX1748" fmla="*/ 5489019 w 6569477"/>
              <a:gd name="connsiteY1748" fmla="*/ 3894042 h 6858000"/>
              <a:gd name="connsiteX1749" fmla="*/ 5489019 w 6569477"/>
              <a:gd name="connsiteY1749" fmla="*/ 3885606 h 6858000"/>
              <a:gd name="connsiteX1750" fmla="*/ 5480583 w 6569477"/>
              <a:gd name="connsiteY1750" fmla="*/ 3885606 h 6858000"/>
              <a:gd name="connsiteX1751" fmla="*/ 5480584 w 6569477"/>
              <a:gd name="connsiteY1751" fmla="*/ 3894040 h 6858000"/>
              <a:gd name="connsiteX1752" fmla="*/ 5472148 w 6569477"/>
              <a:gd name="connsiteY1752" fmla="*/ 3860298 h 6858000"/>
              <a:gd name="connsiteX1753" fmla="*/ 5489019 w 6569477"/>
              <a:gd name="connsiteY1753" fmla="*/ 3860299 h 6858000"/>
              <a:gd name="connsiteX1754" fmla="*/ 5496941 w 6569477"/>
              <a:gd name="connsiteY1754" fmla="*/ 3868220 h 6858000"/>
              <a:gd name="connsiteX1755" fmla="*/ 5493896 w 6569477"/>
              <a:gd name="connsiteY1755" fmla="*/ 3915262 h 6858000"/>
              <a:gd name="connsiteX1756" fmla="*/ 5497452 w 6569477"/>
              <a:gd name="connsiteY1756" fmla="*/ 4037447 h 6858000"/>
              <a:gd name="connsiteX1757" fmla="*/ 5489016 w 6569477"/>
              <a:gd name="connsiteY1757" fmla="*/ 4045883 h 6858000"/>
              <a:gd name="connsiteX1758" fmla="*/ 5489019 w 6569477"/>
              <a:gd name="connsiteY1758" fmla="*/ 4054319 h 6858000"/>
              <a:gd name="connsiteX1759" fmla="*/ 5489386 w 6569477"/>
              <a:gd name="connsiteY1759" fmla="*/ 4063858 h 6858000"/>
              <a:gd name="connsiteX1760" fmla="*/ 5490041 w 6569477"/>
              <a:gd name="connsiteY1760" fmla="*/ 4061970 h 6858000"/>
              <a:gd name="connsiteX1761" fmla="*/ 5508475 w 6569477"/>
              <a:gd name="connsiteY1761" fmla="*/ 4040599 h 6858000"/>
              <a:gd name="connsiteX1762" fmla="*/ 5508331 w 6569477"/>
              <a:gd name="connsiteY1762" fmla="*/ 3987570 h 6858000"/>
              <a:gd name="connsiteX1763" fmla="*/ 5535669 w 6569477"/>
              <a:gd name="connsiteY1763" fmla="*/ 3900538 h 6858000"/>
              <a:gd name="connsiteX1764" fmla="*/ 5551347 w 6569477"/>
              <a:gd name="connsiteY1764" fmla="*/ 3815654 h 6858000"/>
              <a:gd name="connsiteX1765" fmla="*/ 5567239 w 6569477"/>
              <a:gd name="connsiteY1765" fmla="*/ 3810315 h 6858000"/>
              <a:gd name="connsiteX1766" fmla="*/ 5597339 w 6569477"/>
              <a:gd name="connsiteY1766" fmla="*/ 3568431 h 6858000"/>
              <a:gd name="connsiteX1767" fmla="*/ 5580406 w 6569477"/>
              <a:gd name="connsiteY1767" fmla="*/ 3581198 h 6858000"/>
              <a:gd name="connsiteX1768" fmla="*/ 5623492 w 6569477"/>
              <a:gd name="connsiteY1768" fmla="*/ 3435797 h 6858000"/>
              <a:gd name="connsiteX1769" fmla="*/ 5627870 w 6569477"/>
              <a:gd name="connsiteY1769" fmla="*/ 3485634 h 6858000"/>
              <a:gd name="connsiteX1770" fmla="*/ 5628909 w 6569477"/>
              <a:gd name="connsiteY1770" fmla="*/ 3478208 h 6858000"/>
              <a:gd name="connsiteX1771" fmla="*/ 5633142 w 6569477"/>
              <a:gd name="connsiteY1771" fmla="*/ 3475016 h 6858000"/>
              <a:gd name="connsiteX1772" fmla="*/ 5631062 w 6569477"/>
              <a:gd name="connsiteY1772" fmla="*/ 3489870 h 6858000"/>
              <a:gd name="connsiteX1773" fmla="*/ 5634255 w 6569477"/>
              <a:gd name="connsiteY1773" fmla="*/ 3494104 h 6858000"/>
              <a:gd name="connsiteX1774" fmla="*/ 5630021 w 6569477"/>
              <a:gd name="connsiteY1774" fmla="*/ 3497296 h 6858000"/>
              <a:gd name="connsiteX1775" fmla="*/ 5608173 w 6569477"/>
              <a:gd name="connsiteY1775" fmla="*/ 3653253 h 6858000"/>
              <a:gd name="connsiteX1776" fmla="*/ 5592710 w 6569477"/>
              <a:gd name="connsiteY1776" fmla="*/ 3817680 h 6858000"/>
              <a:gd name="connsiteX1777" fmla="*/ 5581051 w 6569477"/>
              <a:gd name="connsiteY1777" fmla="*/ 3819828 h 6858000"/>
              <a:gd name="connsiteX1778" fmla="*/ 5575920 w 6569477"/>
              <a:gd name="connsiteY1778" fmla="*/ 3883475 h 6858000"/>
              <a:gd name="connsiteX1779" fmla="*/ 5563598 w 6569477"/>
              <a:gd name="connsiteY1779" fmla="*/ 3934280 h 6858000"/>
              <a:gd name="connsiteX1780" fmla="*/ 5562972 w 6569477"/>
              <a:gd name="connsiteY1780" fmla="*/ 3937349 h 6858000"/>
              <a:gd name="connsiteX1781" fmla="*/ 5571794 w 6569477"/>
              <a:gd name="connsiteY1781" fmla="*/ 3923038 h 6858000"/>
              <a:gd name="connsiteX1782" fmla="*/ 5623989 w 6569477"/>
              <a:gd name="connsiteY1782" fmla="*/ 3775941 h 6858000"/>
              <a:gd name="connsiteX1783" fmla="*/ 5632426 w 6569477"/>
              <a:gd name="connsiteY1783" fmla="*/ 3767506 h 6858000"/>
              <a:gd name="connsiteX1784" fmla="*/ 5640861 w 6569477"/>
              <a:gd name="connsiteY1784" fmla="*/ 3759071 h 6858000"/>
              <a:gd name="connsiteX1785" fmla="*/ 5649298 w 6569477"/>
              <a:gd name="connsiteY1785" fmla="*/ 3767505 h 6858000"/>
              <a:gd name="connsiteX1786" fmla="*/ 5649298 w 6569477"/>
              <a:gd name="connsiteY1786" fmla="*/ 3742197 h 6858000"/>
              <a:gd name="connsiteX1787" fmla="*/ 5683041 w 6569477"/>
              <a:gd name="connsiteY1787" fmla="*/ 3581921 h 6858000"/>
              <a:gd name="connsiteX1788" fmla="*/ 5691475 w 6569477"/>
              <a:gd name="connsiteY1788" fmla="*/ 3598792 h 6858000"/>
              <a:gd name="connsiteX1789" fmla="*/ 5732996 w 6569477"/>
              <a:gd name="connsiteY1789" fmla="*/ 3493610 h 6858000"/>
              <a:gd name="connsiteX1790" fmla="*/ 5733449 w 6569477"/>
              <a:gd name="connsiteY1790" fmla="*/ 3493806 h 6858000"/>
              <a:gd name="connsiteX1791" fmla="*/ 5734014 w 6569477"/>
              <a:gd name="connsiteY1791" fmla="*/ 3473633 h 6858000"/>
              <a:gd name="connsiteX1792" fmla="*/ 5730509 w 6569477"/>
              <a:gd name="connsiteY1792" fmla="*/ 3460815 h 6858000"/>
              <a:gd name="connsiteX1793" fmla="*/ 5743964 w 6569477"/>
              <a:gd name="connsiteY1793" fmla="*/ 3328941 h 6858000"/>
              <a:gd name="connsiteX1794" fmla="*/ 5761038 w 6569477"/>
              <a:gd name="connsiteY1794" fmla="*/ 3286983 h 6858000"/>
              <a:gd name="connsiteX1795" fmla="*/ 5751435 w 6569477"/>
              <a:gd name="connsiteY1795" fmla="*/ 3234831 h 6858000"/>
              <a:gd name="connsiteX1796" fmla="*/ 5762802 w 6569477"/>
              <a:gd name="connsiteY1796" fmla="*/ 3144319 h 6858000"/>
              <a:gd name="connsiteX1797" fmla="*/ 5763082 w 6569477"/>
              <a:gd name="connsiteY1797" fmla="*/ 3058000 h 6858000"/>
              <a:gd name="connsiteX1798" fmla="*/ 5777766 w 6569477"/>
              <a:gd name="connsiteY1798" fmla="*/ 3049910 h 6858000"/>
              <a:gd name="connsiteX1799" fmla="*/ 5764220 w 6569477"/>
              <a:gd name="connsiteY1799" fmla="*/ 2806537 h 6858000"/>
              <a:gd name="connsiteX1800" fmla="*/ 5759877 w 6569477"/>
              <a:gd name="connsiteY1800" fmla="*/ 2815776 h 6858000"/>
              <a:gd name="connsiteX1801" fmla="*/ 5758962 w 6569477"/>
              <a:gd name="connsiteY1801" fmla="*/ 2839583 h 6858000"/>
              <a:gd name="connsiteX1802" fmla="*/ 5750526 w 6569477"/>
              <a:gd name="connsiteY1802" fmla="*/ 2831148 h 6858000"/>
              <a:gd name="connsiteX1803" fmla="*/ 5750526 w 6569477"/>
              <a:gd name="connsiteY1803" fmla="*/ 2822713 h 6858000"/>
              <a:gd name="connsiteX1804" fmla="*/ 5750526 w 6569477"/>
              <a:gd name="connsiteY1804" fmla="*/ 2822277 h 6858000"/>
              <a:gd name="connsiteX1805" fmla="*/ 5749837 w 6569477"/>
              <a:gd name="connsiteY1805" fmla="*/ 2822120 h 6858000"/>
              <a:gd name="connsiteX1806" fmla="*/ 5747894 w 6569477"/>
              <a:gd name="connsiteY1806" fmla="*/ 2797782 h 6858000"/>
              <a:gd name="connsiteX1807" fmla="*/ 5743144 w 6569477"/>
              <a:gd name="connsiteY1807" fmla="*/ 2798460 h 6858000"/>
              <a:gd name="connsiteX1808" fmla="*/ 5742091 w 6569477"/>
              <a:gd name="connsiteY1808" fmla="*/ 2805842 h 6858000"/>
              <a:gd name="connsiteX1809" fmla="*/ 5742091 w 6569477"/>
              <a:gd name="connsiteY1809" fmla="*/ 2814279 h 6858000"/>
              <a:gd name="connsiteX1810" fmla="*/ 5742090 w 6569477"/>
              <a:gd name="connsiteY1810" fmla="*/ 2822713 h 6858000"/>
              <a:gd name="connsiteX1811" fmla="*/ 5733655 w 6569477"/>
              <a:gd name="connsiteY1811" fmla="*/ 2848019 h 6858000"/>
              <a:gd name="connsiteX1812" fmla="*/ 5742090 w 6569477"/>
              <a:gd name="connsiteY1812" fmla="*/ 2856452 h 6858000"/>
              <a:gd name="connsiteX1813" fmla="*/ 5742091 w 6569477"/>
              <a:gd name="connsiteY1813" fmla="*/ 2848019 h 6858000"/>
              <a:gd name="connsiteX1814" fmla="*/ 5750526 w 6569477"/>
              <a:gd name="connsiteY1814" fmla="*/ 2839583 h 6858000"/>
              <a:gd name="connsiteX1815" fmla="*/ 5750526 w 6569477"/>
              <a:gd name="connsiteY1815" fmla="*/ 2864888 h 6858000"/>
              <a:gd name="connsiteX1816" fmla="*/ 5750525 w 6569477"/>
              <a:gd name="connsiteY1816" fmla="*/ 2873326 h 6858000"/>
              <a:gd name="connsiteX1817" fmla="*/ 5708345 w 6569477"/>
              <a:gd name="connsiteY1817" fmla="*/ 2940812 h 6858000"/>
              <a:gd name="connsiteX1818" fmla="*/ 5699912 w 6569477"/>
              <a:gd name="connsiteY1818" fmla="*/ 2839583 h 6858000"/>
              <a:gd name="connsiteX1819" fmla="*/ 5689894 w 6569477"/>
              <a:gd name="connsiteY1819" fmla="*/ 2840110 h 6858000"/>
              <a:gd name="connsiteX1820" fmla="*/ 5683185 w 6569477"/>
              <a:gd name="connsiteY1820" fmla="*/ 2849917 h 6858000"/>
              <a:gd name="connsiteX1821" fmla="*/ 5682885 w 6569477"/>
              <a:gd name="connsiteY1821" fmla="*/ 2853046 h 6858000"/>
              <a:gd name="connsiteX1822" fmla="*/ 5680651 w 6569477"/>
              <a:gd name="connsiteY1822" fmla="*/ 2856536 h 6858000"/>
              <a:gd name="connsiteX1823" fmla="*/ 5680060 w 6569477"/>
              <a:gd name="connsiteY1823" fmla="*/ 2855859 h 6858000"/>
              <a:gd name="connsiteX1824" fmla="*/ 5676293 w 6569477"/>
              <a:gd name="connsiteY1824" fmla="*/ 2863103 h 6858000"/>
              <a:gd name="connsiteX1825" fmla="*/ 5680760 w 6569477"/>
              <a:gd name="connsiteY1825" fmla="*/ 2886509 h 6858000"/>
              <a:gd name="connsiteX1826" fmla="*/ 5688352 w 6569477"/>
              <a:gd name="connsiteY1826" fmla="*/ 2910389 h 6858000"/>
              <a:gd name="connsiteX1827" fmla="*/ 5696772 w 6569477"/>
              <a:gd name="connsiteY1827" fmla="*/ 3000293 h 6858000"/>
              <a:gd name="connsiteX1828" fmla="*/ 5692141 w 6569477"/>
              <a:gd name="connsiteY1828" fmla="*/ 3081094 h 6858000"/>
              <a:gd name="connsiteX1829" fmla="*/ 5679091 w 6569477"/>
              <a:gd name="connsiteY1829" fmla="*/ 3071991 h 6858000"/>
              <a:gd name="connsiteX1830" fmla="*/ 5688029 w 6569477"/>
              <a:gd name="connsiteY1830" fmla="*/ 3207504 h 6858000"/>
              <a:gd name="connsiteX1831" fmla="*/ 5692217 w 6569477"/>
              <a:gd name="connsiteY1831" fmla="*/ 3359096 h 6858000"/>
              <a:gd name="connsiteX1832" fmla="*/ 5673101 w 6569477"/>
              <a:gd name="connsiteY1832" fmla="*/ 3358689 h 6858000"/>
              <a:gd name="connsiteX1833" fmla="*/ 5668351 w 6569477"/>
              <a:gd name="connsiteY1833" fmla="*/ 3374768 h 6858000"/>
              <a:gd name="connsiteX1834" fmla="*/ 5662684 w 6569477"/>
              <a:gd name="connsiteY1834" fmla="*/ 3364351 h 6858000"/>
              <a:gd name="connsiteX1835" fmla="*/ 5661368 w 6569477"/>
              <a:gd name="connsiteY1835" fmla="*/ 3356969 h 6858000"/>
              <a:gd name="connsiteX1836" fmla="*/ 5654384 w 6569477"/>
              <a:gd name="connsiteY1836" fmla="*/ 3339170 h 6858000"/>
              <a:gd name="connsiteX1837" fmla="*/ 5661768 w 6569477"/>
              <a:gd name="connsiteY1837" fmla="*/ 3337856 h 6858000"/>
              <a:gd name="connsiteX1838" fmla="*/ 5663483 w 6569477"/>
              <a:gd name="connsiteY1838" fmla="*/ 3326125 h 6858000"/>
              <a:gd name="connsiteX1839" fmla="*/ 5669150 w 6569477"/>
              <a:gd name="connsiteY1839" fmla="*/ 3336542 h 6858000"/>
              <a:gd name="connsiteX1840" fmla="*/ 5670467 w 6569477"/>
              <a:gd name="connsiteY1840" fmla="*/ 3343924 h 6858000"/>
              <a:gd name="connsiteX1841" fmla="*/ 5666398 w 6569477"/>
              <a:gd name="connsiteY1841" fmla="*/ 3257055 h 6858000"/>
              <a:gd name="connsiteX1842" fmla="*/ 5661810 w 6569477"/>
              <a:gd name="connsiteY1842" fmla="*/ 3124576 h 6858000"/>
              <a:gd name="connsiteX1843" fmla="*/ 5673025 w 6569477"/>
              <a:gd name="connsiteY1843" fmla="*/ 3080687 h 6858000"/>
              <a:gd name="connsiteX1844" fmla="*/ 5656425 w 6569477"/>
              <a:gd name="connsiteY1844" fmla="*/ 3030323 h 6858000"/>
              <a:gd name="connsiteX1845" fmla="*/ 5655388 w 6569477"/>
              <a:gd name="connsiteY1845" fmla="*/ 2939106 h 6858000"/>
              <a:gd name="connsiteX1846" fmla="*/ 5643936 w 6569477"/>
              <a:gd name="connsiteY1846" fmla="*/ 2853549 h 6858000"/>
              <a:gd name="connsiteX1847" fmla="*/ 5657385 w 6569477"/>
              <a:gd name="connsiteY1847" fmla="*/ 2843539 h 6858000"/>
              <a:gd name="connsiteX1848" fmla="*/ 5657146 w 6569477"/>
              <a:gd name="connsiteY1848" fmla="*/ 2841276 h 6858000"/>
              <a:gd name="connsiteX1849" fmla="*/ 5648243 w 6569477"/>
              <a:gd name="connsiteY1849" fmla="*/ 2809663 h 6858000"/>
              <a:gd name="connsiteX1850" fmla="*/ 5581811 w 6569477"/>
              <a:gd name="connsiteY1850" fmla="*/ 2670869 h 6858000"/>
              <a:gd name="connsiteX1851" fmla="*/ 5581812 w 6569477"/>
              <a:gd name="connsiteY1851" fmla="*/ 2662431 h 6858000"/>
              <a:gd name="connsiteX1852" fmla="*/ 5581812 w 6569477"/>
              <a:gd name="connsiteY1852" fmla="*/ 2645563 h 6858000"/>
              <a:gd name="connsiteX1853" fmla="*/ 5573376 w 6569477"/>
              <a:gd name="connsiteY1853" fmla="*/ 2637125 h 6858000"/>
              <a:gd name="connsiteX1854" fmla="*/ 5548068 w 6569477"/>
              <a:gd name="connsiteY1854" fmla="*/ 2544335 h 6858000"/>
              <a:gd name="connsiteX1855" fmla="*/ 5539634 w 6569477"/>
              <a:gd name="connsiteY1855" fmla="*/ 2510592 h 6858000"/>
              <a:gd name="connsiteX1856" fmla="*/ 5531197 w 6569477"/>
              <a:gd name="connsiteY1856" fmla="*/ 2502157 h 6858000"/>
              <a:gd name="connsiteX1857" fmla="*/ 5531198 w 6569477"/>
              <a:gd name="connsiteY1857" fmla="*/ 2493721 h 6858000"/>
              <a:gd name="connsiteX1858" fmla="*/ 5522761 w 6569477"/>
              <a:gd name="connsiteY1858" fmla="*/ 2493721 h 6858000"/>
              <a:gd name="connsiteX1859" fmla="*/ 5522762 w 6569477"/>
              <a:gd name="connsiteY1859" fmla="*/ 2485285 h 6858000"/>
              <a:gd name="connsiteX1860" fmla="*/ 5505889 w 6569477"/>
              <a:gd name="connsiteY1860" fmla="*/ 2451543 h 6858000"/>
              <a:gd name="connsiteX1861" fmla="*/ 5497455 w 6569477"/>
              <a:gd name="connsiteY1861" fmla="*/ 2476850 h 6858000"/>
              <a:gd name="connsiteX1862" fmla="*/ 5480584 w 6569477"/>
              <a:gd name="connsiteY1862" fmla="*/ 2459978 h 6858000"/>
              <a:gd name="connsiteX1863" fmla="*/ 5472147 w 6569477"/>
              <a:gd name="connsiteY1863" fmla="*/ 2384058 h 6858000"/>
              <a:gd name="connsiteX1864" fmla="*/ 5404661 w 6569477"/>
              <a:gd name="connsiteY1864" fmla="*/ 2181601 h 6858000"/>
              <a:gd name="connsiteX1865" fmla="*/ 5387791 w 6569477"/>
              <a:gd name="connsiteY1865" fmla="*/ 2130985 h 6858000"/>
              <a:gd name="connsiteX1866" fmla="*/ 5328740 w 6569477"/>
              <a:gd name="connsiteY1866" fmla="*/ 1962273 h 6858000"/>
              <a:gd name="connsiteX1867" fmla="*/ 5328741 w 6569477"/>
              <a:gd name="connsiteY1867" fmla="*/ 1936967 h 6858000"/>
              <a:gd name="connsiteX1868" fmla="*/ 5311869 w 6569477"/>
              <a:gd name="connsiteY1868" fmla="*/ 1920096 h 6858000"/>
              <a:gd name="connsiteX1869" fmla="*/ 5320307 w 6569477"/>
              <a:gd name="connsiteY1869" fmla="*/ 1911660 h 6858000"/>
              <a:gd name="connsiteX1870" fmla="*/ 5269693 w 6569477"/>
              <a:gd name="connsiteY1870" fmla="*/ 1793560 h 6858000"/>
              <a:gd name="connsiteX1871" fmla="*/ 5286562 w 6569477"/>
              <a:gd name="connsiteY1871" fmla="*/ 1793561 h 6858000"/>
              <a:gd name="connsiteX1872" fmla="*/ 5261255 w 6569477"/>
              <a:gd name="connsiteY1872" fmla="*/ 1768254 h 6858000"/>
              <a:gd name="connsiteX1873" fmla="*/ 5235948 w 6569477"/>
              <a:gd name="connsiteY1873" fmla="*/ 1709201 h 6858000"/>
              <a:gd name="connsiteX1874" fmla="*/ 5235947 w 6569477"/>
              <a:gd name="connsiteY1874" fmla="*/ 1700769 h 6858000"/>
              <a:gd name="connsiteX1875" fmla="*/ 5244383 w 6569477"/>
              <a:gd name="connsiteY1875" fmla="*/ 1700769 h 6858000"/>
              <a:gd name="connsiteX1876" fmla="*/ 5252819 w 6569477"/>
              <a:gd name="connsiteY1876" fmla="*/ 1700767 h 6858000"/>
              <a:gd name="connsiteX1877" fmla="*/ 5252819 w 6569477"/>
              <a:gd name="connsiteY1877" fmla="*/ 1692332 h 6858000"/>
              <a:gd name="connsiteX1878" fmla="*/ 5244383 w 6569477"/>
              <a:gd name="connsiteY1878" fmla="*/ 1650153 h 6858000"/>
              <a:gd name="connsiteX1879" fmla="*/ 5252818 w 6569477"/>
              <a:gd name="connsiteY1879" fmla="*/ 1650152 h 6858000"/>
              <a:gd name="connsiteX1880" fmla="*/ 5252819 w 6569477"/>
              <a:gd name="connsiteY1880" fmla="*/ 1641718 h 6858000"/>
              <a:gd name="connsiteX1881" fmla="*/ 5244385 w 6569477"/>
              <a:gd name="connsiteY1881" fmla="*/ 1633283 h 6858000"/>
              <a:gd name="connsiteX1882" fmla="*/ 5176900 w 6569477"/>
              <a:gd name="connsiteY1882" fmla="*/ 1473003 h 6858000"/>
              <a:gd name="connsiteX1883" fmla="*/ 5084104 w 6569477"/>
              <a:gd name="connsiteY1883" fmla="*/ 1312727 h 6858000"/>
              <a:gd name="connsiteX1884" fmla="*/ 5055633 w 6569477"/>
              <a:gd name="connsiteY1884" fmla="*/ 1250514 h 6858000"/>
              <a:gd name="connsiteX1885" fmla="*/ 5041658 w 6569477"/>
              <a:gd name="connsiteY1885" fmla="*/ 1226599 h 6858000"/>
              <a:gd name="connsiteX1886" fmla="*/ 5093541 w 6569477"/>
              <a:gd name="connsiteY1886" fmla="*/ 1340967 h 6858000"/>
              <a:gd name="connsiteX1887" fmla="*/ 5398999 w 6569477"/>
              <a:gd name="connsiteY1887" fmla="*/ 2412246 h 6858000"/>
              <a:gd name="connsiteX1888" fmla="*/ 5458394 w 6569477"/>
              <a:gd name="connsiteY1888" fmla="*/ 2833367 h 6858000"/>
              <a:gd name="connsiteX1889" fmla="*/ 5448705 w 6569477"/>
              <a:gd name="connsiteY1889" fmla="*/ 2871734 h 6858000"/>
              <a:gd name="connsiteX1890" fmla="*/ 5431304 w 6569477"/>
              <a:gd name="connsiteY1890" fmla="*/ 2855892 h 6858000"/>
              <a:gd name="connsiteX1891" fmla="*/ 5100400 w 6569477"/>
              <a:gd name="connsiteY1891" fmla="*/ 1533070 h 6858000"/>
              <a:gd name="connsiteX1892" fmla="*/ 4793286 w 6569477"/>
              <a:gd name="connsiteY1892" fmla="*/ 888652 h 6858000"/>
              <a:gd name="connsiteX1893" fmla="*/ 4754611 w 6569477"/>
              <a:gd name="connsiteY1893" fmla="*/ 811200 h 6858000"/>
              <a:gd name="connsiteX1894" fmla="*/ 4736788 w 6569477"/>
              <a:gd name="connsiteY1894" fmla="*/ 782554 h 6858000"/>
              <a:gd name="connsiteX1895" fmla="*/ 4722369 w 6569477"/>
              <a:gd name="connsiteY1895" fmla="*/ 785144 h 6858000"/>
              <a:gd name="connsiteX1896" fmla="*/ 4716525 w 6569477"/>
              <a:gd name="connsiteY1896" fmla="*/ 831944 h 6858000"/>
              <a:gd name="connsiteX1897" fmla="*/ 4878628 w 6569477"/>
              <a:gd name="connsiteY1897" fmla="*/ 1128191 h 6858000"/>
              <a:gd name="connsiteX1898" fmla="*/ 5018643 w 6569477"/>
              <a:gd name="connsiteY1898" fmla="*/ 1444415 h 6858000"/>
              <a:gd name="connsiteX1899" fmla="*/ 5107372 w 6569477"/>
              <a:gd name="connsiteY1899" fmla="*/ 1685936 h 6858000"/>
              <a:gd name="connsiteX1900" fmla="*/ 5109411 w 6569477"/>
              <a:gd name="connsiteY1900" fmla="*/ 1683895 h 6858000"/>
              <a:gd name="connsiteX1901" fmla="*/ 5151590 w 6569477"/>
              <a:gd name="connsiteY1901" fmla="*/ 1785122 h 6858000"/>
              <a:gd name="connsiteX1902" fmla="*/ 5143154 w 6569477"/>
              <a:gd name="connsiteY1902" fmla="*/ 1785122 h 6858000"/>
              <a:gd name="connsiteX1903" fmla="*/ 5134721 w 6569477"/>
              <a:gd name="connsiteY1903" fmla="*/ 1751382 h 6858000"/>
              <a:gd name="connsiteX1904" fmla="*/ 5122261 w 6569477"/>
              <a:gd name="connsiteY1904" fmla="*/ 1726462 h 6858000"/>
              <a:gd name="connsiteX1905" fmla="*/ 5136116 w 6569477"/>
              <a:gd name="connsiteY1905" fmla="*/ 1764180 h 6858000"/>
              <a:gd name="connsiteX1906" fmla="*/ 5157687 w 6569477"/>
              <a:gd name="connsiteY1906" fmla="*/ 1838582 h 6858000"/>
              <a:gd name="connsiteX1907" fmla="*/ 5167407 w 6569477"/>
              <a:gd name="connsiteY1907" fmla="*/ 1843119 h 6858000"/>
              <a:gd name="connsiteX1908" fmla="*/ 5176898 w 6569477"/>
              <a:gd name="connsiteY1908" fmla="*/ 1844173 h 6858000"/>
              <a:gd name="connsiteX1909" fmla="*/ 5176898 w 6569477"/>
              <a:gd name="connsiteY1909" fmla="*/ 1861046 h 6858000"/>
              <a:gd name="connsiteX1910" fmla="*/ 5168464 w 6569477"/>
              <a:gd name="connsiteY1910" fmla="*/ 1861046 h 6858000"/>
              <a:gd name="connsiteX1911" fmla="*/ 5168463 w 6569477"/>
              <a:gd name="connsiteY1911" fmla="*/ 1869480 h 6858000"/>
              <a:gd name="connsiteX1912" fmla="*/ 5168462 w 6569477"/>
              <a:gd name="connsiteY1912" fmla="*/ 1875756 h 6858000"/>
              <a:gd name="connsiteX1913" fmla="*/ 5229895 w 6569477"/>
              <a:gd name="connsiteY1913" fmla="*/ 2087656 h 6858000"/>
              <a:gd name="connsiteX1914" fmla="*/ 5242098 w 6569477"/>
              <a:gd name="connsiteY1914" fmla="*/ 2145617 h 6858000"/>
              <a:gd name="connsiteX1915" fmla="*/ 5261255 w 6569477"/>
              <a:gd name="connsiteY1915" fmla="*/ 2173166 h 6858000"/>
              <a:gd name="connsiteX1916" fmla="*/ 5278125 w 6569477"/>
              <a:gd name="connsiteY1916" fmla="*/ 2215342 h 6858000"/>
              <a:gd name="connsiteX1917" fmla="*/ 5286562 w 6569477"/>
              <a:gd name="connsiteY1917" fmla="*/ 2265959 h 6858000"/>
              <a:gd name="connsiteX1918" fmla="*/ 5303433 w 6569477"/>
              <a:gd name="connsiteY1918" fmla="*/ 2325006 h 6858000"/>
              <a:gd name="connsiteX1919" fmla="*/ 5320305 w 6569477"/>
              <a:gd name="connsiteY1919" fmla="*/ 2409365 h 6858000"/>
              <a:gd name="connsiteX1920" fmla="*/ 5337176 w 6569477"/>
              <a:gd name="connsiteY1920" fmla="*/ 2459978 h 6858000"/>
              <a:gd name="connsiteX1921" fmla="*/ 5337176 w 6569477"/>
              <a:gd name="connsiteY1921" fmla="*/ 2468415 h 6858000"/>
              <a:gd name="connsiteX1922" fmla="*/ 5354048 w 6569477"/>
              <a:gd name="connsiteY1922" fmla="*/ 2535897 h 6858000"/>
              <a:gd name="connsiteX1923" fmla="*/ 5370919 w 6569477"/>
              <a:gd name="connsiteY1923" fmla="*/ 2594947 h 6858000"/>
              <a:gd name="connsiteX1924" fmla="*/ 5379353 w 6569477"/>
              <a:gd name="connsiteY1924" fmla="*/ 2620256 h 6858000"/>
              <a:gd name="connsiteX1925" fmla="*/ 5379355 w 6569477"/>
              <a:gd name="connsiteY1925" fmla="*/ 2628692 h 6858000"/>
              <a:gd name="connsiteX1926" fmla="*/ 5370919 w 6569477"/>
              <a:gd name="connsiteY1926" fmla="*/ 2653998 h 6858000"/>
              <a:gd name="connsiteX1927" fmla="*/ 5370919 w 6569477"/>
              <a:gd name="connsiteY1927" fmla="*/ 2662431 h 6858000"/>
              <a:gd name="connsiteX1928" fmla="*/ 5379355 w 6569477"/>
              <a:gd name="connsiteY1928" fmla="*/ 2679304 h 6858000"/>
              <a:gd name="connsiteX1929" fmla="*/ 5387791 w 6569477"/>
              <a:gd name="connsiteY1929" fmla="*/ 2679306 h 6858000"/>
              <a:gd name="connsiteX1930" fmla="*/ 5387790 w 6569477"/>
              <a:gd name="connsiteY1930" fmla="*/ 2721484 h 6858000"/>
              <a:gd name="connsiteX1931" fmla="*/ 5396226 w 6569477"/>
              <a:gd name="connsiteY1931" fmla="*/ 2729919 h 6858000"/>
              <a:gd name="connsiteX1932" fmla="*/ 5396226 w 6569477"/>
              <a:gd name="connsiteY1932" fmla="*/ 2721484 h 6858000"/>
              <a:gd name="connsiteX1933" fmla="*/ 5387791 w 6569477"/>
              <a:gd name="connsiteY1933" fmla="*/ 2679306 h 6858000"/>
              <a:gd name="connsiteX1934" fmla="*/ 5396226 w 6569477"/>
              <a:gd name="connsiteY1934" fmla="*/ 2679306 h 6858000"/>
              <a:gd name="connsiteX1935" fmla="*/ 5396225 w 6569477"/>
              <a:gd name="connsiteY1935" fmla="*/ 2696176 h 6858000"/>
              <a:gd name="connsiteX1936" fmla="*/ 5396226 w 6569477"/>
              <a:gd name="connsiteY1936" fmla="*/ 2704613 h 6858000"/>
              <a:gd name="connsiteX1937" fmla="*/ 5404662 w 6569477"/>
              <a:gd name="connsiteY1937" fmla="*/ 2729919 h 6858000"/>
              <a:gd name="connsiteX1938" fmla="*/ 5404661 w 6569477"/>
              <a:gd name="connsiteY1938" fmla="*/ 2763661 h 6858000"/>
              <a:gd name="connsiteX1939" fmla="*/ 5396224 w 6569477"/>
              <a:gd name="connsiteY1939" fmla="*/ 2755225 h 6858000"/>
              <a:gd name="connsiteX1940" fmla="*/ 5396225 w 6569477"/>
              <a:gd name="connsiteY1940" fmla="*/ 2772097 h 6858000"/>
              <a:gd name="connsiteX1941" fmla="*/ 5396225 w 6569477"/>
              <a:gd name="connsiteY1941" fmla="*/ 2788969 h 6858000"/>
              <a:gd name="connsiteX1942" fmla="*/ 5404662 w 6569477"/>
              <a:gd name="connsiteY1942" fmla="*/ 2814279 h 6858000"/>
              <a:gd name="connsiteX1943" fmla="*/ 5404661 w 6569477"/>
              <a:gd name="connsiteY1943" fmla="*/ 2831146 h 6858000"/>
              <a:gd name="connsiteX1944" fmla="*/ 5413098 w 6569477"/>
              <a:gd name="connsiteY1944" fmla="*/ 2839583 h 6858000"/>
              <a:gd name="connsiteX1945" fmla="*/ 5421533 w 6569477"/>
              <a:gd name="connsiteY1945" fmla="*/ 2864890 h 6858000"/>
              <a:gd name="connsiteX1946" fmla="*/ 5421534 w 6569477"/>
              <a:gd name="connsiteY1946" fmla="*/ 2881764 h 6858000"/>
              <a:gd name="connsiteX1947" fmla="*/ 5413098 w 6569477"/>
              <a:gd name="connsiteY1947" fmla="*/ 2890197 h 6858000"/>
              <a:gd name="connsiteX1948" fmla="*/ 5421534 w 6569477"/>
              <a:gd name="connsiteY1948" fmla="*/ 2898631 h 6858000"/>
              <a:gd name="connsiteX1949" fmla="*/ 5413098 w 6569477"/>
              <a:gd name="connsiteY1949" fmla="*/ 2915506 h 6858000"/>
              <a:gd name="connsiteX1950" fmla="*/ 5421534 w 6569477"/>
              <a:gd name="connsiteY1950" fmla="*/ 2932377 h 6858000"/>
              <a:gd name="connsiteX1951" fmla="*/ 5429969 w 6569477"/>
              <a:gd name="connsiteY1951" fmla="*/ 2923940 h 6858000"/>
              <a:gd name="connsiteX1952" fmla="*/ 5429969 w 6569477"/>
              <a:gd name="connsiteY1952" fmla="*/ 2949247 h 6858000"/>
              <a:gd name="connsiteX1953" fmla="*/ 5429967 w 6569477"/>
              <a:gd name="connsiteY1953" fmla="*/ 2957684 h 6858000"/>
              <a:gd name="connsiteX1954" fmla="*/ 5438405 w 6569477"/>
              <a:gd name="connsiteY1954" fmla="*/ 2991425 h 6858000"/>
              <a:gd name="connsiteX1955" fmla="*/ 5438405 w 6569477"/>
              <a:gd name="connsiteY1955" fmla="*/ 3025167 h 6858000"/>
              <a:gd name="connsiteX1956" fmla="*/ 5438405 w 6569477"/>
              <a:gd name="connsiteY1956" fmla="*/ 3050476 h 6858000"/>
              <a:gd name="connsiteX1957" fmla="*/ 5438405 w 6569477"/>
              <a:gd name="connsiteY1957" fmla="*/ 3101088 h 6858000"/>
              <a:gd name="connsiteX1958" fmla="*/ 5429969 w 6569477"/>
              <a:gd name="connsiteY1958" fmla="*/ 3126398 h 6858000"/>
              <a:gd name="connsiteX1959" fmla="*/ 5421534 w 6569477"/>
              <a:gd name="connsiteY1959" fmla="*/ 3117961 h 6858000"/>
              <a:gd name="connsiteX1960" fmla="*/ 5413096 w 6569477"/>
              <a:gd name="connsiteY1960" fmla="*/ 3109525 h 6858000"/>
              <a:gd name="connsiteX1961" fmla="*/ 5413098 w 6569477"/>
              <a:gd name="connsiteY1961" fmla="*/ 3117961 h 6858000"/>
              <a:gd name="connsiteX1962" fmla="*/ 5413098 w 6569477"/>
              <a:gd name="connsiteY1962" fmla="*/ 3126395 h 6858000"/>
              <a:gd name="connsiteX1963" fmla="*/ 5421533 w 6569477"/>
              <a:gd name="connsiteY1963" fmla="*/ 3134833 h 6858000"/>
              <a:gd name="connsiteX1964" fmla="*/ 5429969 w 6569477"/>
              <a:gd name="connsiteY1964" fmla="*/ 3143265 h 6858000"/>
              <a:gd name="connsiteX1965" fmla="*/ 5438404 w 6569477"/>
              <a:gd name="connsiteY1965" fmla="*/ 3143266 h 6858000"/>
              <a:gd name="connsiteX1966" fmla="*/ 5446840 w 6569477"/>
              <a:gd name="connsiteY1966" fmla="*/ 3101088 h 6858000"/>
              <a:gd name="connsiteX1967" fmla="*/ 5446838 w 6569477"/>
              <a:gd name="connsiteY1967" fmla="*/ 3092654 h 6858000"/>
              <a:gd name="connsiteX1968" fmla="*/ 5446840 w 6569477"/>
              <a:gd name="connsiteY1968" fmla="*/ 3058912 h 6858000"/>
              <a:gd name="connsiteX1969" fmla="*/ 5446841 w 6569477"/>
              <a:gd name="connsiteY1969" fmla="*/ 3042041 h 6858000"/>
              <a:gd name="connsiteX1970" fmla="*/ 5455276 w 6569477"/>
              <a:gd name="connsiteY1970" fmla="*/ 3084216 h 6858000"/>
              <a:gd name="connsiteX1971" fmla="*/ 5463712 w 6569477"/>
              <a:gd name="connsiteY1971" fmla="*/ 3134833 h 6858000"/>
              <a:gd name="connsiteX1972" fmla="*/ 5455276 w 6569477"/>
              <a:gd name="connsiteY1972" fmla="*/ 3151703 h 6858000"/>
              <a:gd name="connsiteX1973" fmla="*/ 5455276 w 6569477"/>
              <a:gd name="connsiteY1973" fmla="*/ 3168573 h 6858000"/>
              <a:gd name="connsiteX1974" fmla="*/ 5455273 w 6569477"/>
              <a:gd name="connsiteY1974" fmla="*/ 3210751 h 6858000"/>
              <a:gd name="connsiteX1975" fmla="*/ 5446841 w 6569477"/>
              <a:gd name="connsiteY1975" fmla="*/ 3202314 h 6858000"/>
              <a:gd name="connsiteX1976" fmla="*/ 5438405 w 6569477"/>
              <a:gd name="connsiteY1976" fmla="*/ 3202316 h 6858000"/>
              <a:gd name="connsiteX1977" fmla="*/ 5438405 w 6569477"/>
              <a:gd name="connsiteY1977" fmla="*/ 3210751 h 6858000"/>
              <a:gd name="connsiteX1978" fmla="*/ 5438405 w 6569477"/>
              <a:gd name="connsiteY1978" fmla="*/ 3219184 h 6858000"/>
              <a:gd name="connsiteX1979" fmla="*/ 5446841 w 6569477"/>
              <a:gd name="connsiteY1979" fmla="*/ 3227621 h 6858000"/>
              <a:gd name="connsiteX1980" fmla="*/ 5446840 w 6569477"/>
              <a:gd name="connsiteY1980" fmla="*/ 3236060 h 6858000"/>
              <a:gd name="connsiteX1981" fmla="*/ 5446841 w 6569477"/>
              <a:gd name="connsiteY1981" fmla="*/ 3244494 h 6858000"/>
              <a:gd name="connsiteX1982" fmla="*/ 5455276 w 6569477"/>
              <a:gd name="connsiteY1982" fmla="*/ 3278235 h 6858000"/>
              <a:gd name="connsiteX1983" fmla="*/ 5455276 w 6569477"/>
              <a:gd name="connsiteY1983" fmla="*/ 3320416 h 6858000"/>
              <a:gd name="connsiteX1984" fmla="*/ 5446841 w 6569477"/>
              <a:gd name="connsiteY1984" fmla="*/ 3328851 h 6858000"/>
              <a:gd name="connsiteX1985" fmla="*/ 5438403 w 6569477"/>
              <a:gd name="connsiteY1985" fmla="*/ 3320416 h 6858000"/>
              <a:gd name="connsiteX1986" fmla="*/ 5429968 w 6569477"/>
              <a:gd name="connsiteY1986" fmla="*/ 3219187 h 6858000"/>
              <a:gd name="connsiteX1987" fmla="*/ 5429969 w 6569477"/>
              <a:gd name="connsiteY1987" fmla="*/ 3210749 h 6858000"/>
              <a:gd name="connsiteX1988" fmla="*/ 5421534 w 6569477"/>
              <a:gd name="connsiteY1988" fmla="*/ 3219187 h 6858000"/>
              <a:gd name="connsiteX1989" fmla="*/ 5429969 w 6569477"/>
              <a:gd name="connsiteY1989" fmla="*/ 3320416 h 6858000"/>
              <a:gd name="connsiteX1990" fmla="*/ 5404661 w 6569477"/>
              <a:gd name="connsiteY1990" fmla="*/ 3337285 h 6858000"/>
              <a:gd name="connsiteX1991" fmla="*/ 5387791 w 6569477"/>
              <a:gd name="connsiteY1991" fmla="*/ 3430080 h 6858000"/>
              <a:gd name="connsiteX1992" fmla="*/ 5320304 w 6569477"/>
              <a:gd name="connsiteY1992" fmla="*/ 3767504 h 6858000"/>
              <a:gd name="connsiteX1993" fmla="*/ 5320305 w 6569477"/>
              <a:gd name="connsiteY1993" fmla="*/ 3775942 h 6858000"/>
              <a:gd name="connsiteX1994" fmla="*/ 5320305 w 6569477"/>
              <a:gd name="connsiteY1994" fmla="*/ 3784378 h 6858000"/>
              <a:gd name="connsiteX1995" fmla="*/ 5328741 w 6569477"/>
              <a:gd name="connsiteY1995" fmla="*/ 3775940 h 6858000"/>
              <a:gd name="connsiteX1996" fmla="*/ 5396226 w 6569477"/>
              <a:gd name="connsiteY1996" fmla="*/ 3446949 h 6858000"/>
              <a:gd name="connsiteX1997" fmla="*/ 5396226 w 6569477"/>
              <a:gd name="connsiteY1997" fmla="*/ 3455387 h 6858000"/>
              <a:gd name="connsiteX1998" fmla="*/ 5413098 w 6569477"/>
              <a:gd name="connsiteY1998" fmla="*/ 3438513 h 6858000"/>
              <a:gd name="connsiteX1999" fmla="*/ 5413098 w 6569477"/>
              <a:gd name="connsiteY1999" fmla="*/ 3463820 h 6858000"/>
              <a:gd name="connsiteX2000" fmla="*/ 5404662 w 6569477"/>
              <a:gd name="connsiteY2000" fmla="*/ 3463821 h 6858000"/>
              <a:gd name="connsiteX2001" fmla="*/ 5404662 w 6569477"/>
              <a:gd name="connsiteY2001" fmla="*/ 3472258 h 6858000"/>
              <a:gd name="connsiteX2002" fmla="*/ 5404661 w 6569477"/>
              <a:gd name="connsiteY2002" fmla="*/ 3480692 h 6858000"/>
              <a:gd name="connsiteX2003" fmla="*/ 5413098 w 6569477"/>
              <a:gd name="connsiteY2003" fmla="*/ 3480691 h 6858000"/>
              <a:gd name="connsiteX2004" fmla="*/ 5404662 w 6569477"/>
              <a:gd name="connsiteY2004" fmla="*/ 3522869 h 6858000"/>
              <a:gd name="connsiteX2005" fmla="*/ 5404662 w 6569477"/>
              <a:gd name="connsiteY2005" fmla="*/ 3539744 h 6858000"/>
              <a:gd name="connsiteX2006" fmla="*/ 5404662 w 6569477"/>
              <a:gd name="connsiteY2006" fmla="*/ 3565051 h 6858000"/>
              <a:gd name="connsiteX2007" fmla="*/ 5404662 w 6569477"/>
              <a:gd name="connsiteY2007" fmla="*/ 3573483 h 6858000"/>
              <a:gd name="connsiteX2008" fmla="*/ 5396226 w 6569477"/>
              <a:gd name="connsiteY2008" fmla="*/ 3581921 h 6858000"/>
              <a:gd name="connsiteX2009" fmla="*/ 5396226 w 6569477"/>
              <a:gd name="connsiteY2009" fmla="*/ 3598792 h 6858000"/>
              <a:gd name="connsiteX2010" fmla="*/ 5404662 w 6569477"/>
              <a:gd name="connsiteY2010" fmla="*/ 3607228 h 6858000"/>
              <a:gd name="connsiteX2011" fmla="*/ 5404662 w 6569477"/>
              <a:gd name="connsiteY2011" fmla="*/ 3809683 h 6858000"/>
              <a:gd name="connsiteX2012" fmla="*/ 5387791 w 6569477"/>
              <a:gd name="connsiteY2012" fmla="*/ 3902475 h 6858000"/>
              <a:gd name="connsiteX2013" fmla="*/ 5396226 w 6569477"/>
              <a:gd name="connsiteY2013" fmla="*/ 3894042 h 6858000"/>
              <a:gd name="connsiteX2014" fmla="*/ 5379355 w 6569477"/>
              <a:gd name="connsiteY2014" fmla="*/ 4062754 h 6858000"/>
              <a:gd name="connsiteX2015" fmla="*/ 5387791 w 6569477"/>
              <a:gd name="connsiteY2015" fmla="*/ 4071190 h 6858000"/>
              <a:gd name="connsiteX2016" fmla="*/ 5379355 w 6569477"/>
              <a:gd name="connsiteY2016" fmla="*/ 4113369 h 6858000"/>
              <a:gd name="connsiteX2017" fmla="*/ 5370919 w 6569477"/>
              <a:gd name="connsiteY2017" fmla="*/ 4121804 h 6858000"/>
              <a:gd name="connsiteX2018" fmla="*/ 5379355 w 6569477"/>
              <a:gd name="connsiteY2018" fmla="*/ 4138676 h 6858000"/>
              <a:gd name="connsiteX2019" fmla="*/ 5370918 w 6569477"/>
              <a:gd name="connsiteY2019" fmla="*/ 4189288 h 6858000"/>
              <a:gd name="connsiteX2020" fmla="*/ 5370916 w 6569477"/>
              <a:gd name="connsiteY2020" fmla="*/ 4197726 h 6858000"/>
              <a:gd name="connsiteX2021" fmla="*/ 5362483 w 6569477"/>
              <a:gd name="connsiteY2021" fmla="*/ 4223033 h 6858000"/>
              <a:gd name="connsiteX2022" fmla="*/ 5362484 w 6569477"/>
              <a:gd name="connsiteY2022" fmla="*/ 4231465 h 6858000"/>
              <a:gd name="connsiteX2023" fmla="*/ 5362484 w 6569477"/>
              <a:gd name="connsiteY2023" fmla="*/ 4239904 h 6858000"/>
              <a:gd name="connsiteX2024" fmla="*/ 5328741 w 6569477"/>
              <a:gd name="connsiteY2024" fmla="*/ 4383310 h 6858000"/>
              <a:gd name="connsiteX2025" fmla="*/ 5328741 w 6569477"/>
              <a:gd name="connsiteY2025" fmla="*/ 4408617 h 6858000"/>
              <a:gd name="connsiteX2026" fmla="*/ 5328743 w 6569477"/>
              <a:gd name="connsiteY2026" fmla="*/ 4417053 h 6858000"/>
              <a:gd name="connsiteX2027" fmla="*/ 5328743 w 6569477"/>
              <a:gd name="connsiteY2027" fmla="*/ 4450795 h 6858000"/>
              <a:gd name="connsiteX2028" fmla="*/ 5294997 w 6569477"/>
              <a:gd name="connsiteY2028" fmla="*/ 4543588 h 6858000"/>
              <a:gd name="connsiteX2029" fmla="*/ 5185332 w 6569477"/>
              <a:gd name="connsiteY2029" fmla="*/ 4897886 h 6858000"/>
              <a:gd name="connsiteX2030" fmla="*/ 5185333 w 6569477"/>
              <a:gd name="connsiteY2030" fmla="*/ 4906322 h 6858000"/>
              <a:gd name="connsiteX2031" fmla="*/ 5176898 w 6569477"/>
              <a:gd name="connsiteY2031" fmla="*/ 4914756 h 6858000"/>
              <a:gd name="connsiteX2032" fmla="*/ 5113630 w 6569477"/>
              <a:gd name="connsiteY2032" fmla="*/ 5026528 h 6858000"/>
              <a:gd name="connsiteX2033" fmla="*/ 5057164 w 6569477"/>
              <a:gd name="connsiteY2033" fmla="*/ 5137575 h 6858000"/>
              <a:gd name="connsiteX2034" fmla="*/ 5058139 w 6569477"/>
              <a:gd name="connsiteY2034" fmla="*/ 5135139 h 6858000"/>
              <a:gd name="connsiteX2035" fmla="*/ 5067233 w 6569477"/>
              <a:gd name="connsiteY2035" fmla="*/ 5108777 h 6858000"/>
              <a:gd name="connsiteX2036" fmla="*/ 5075669 w 6569477"/>
              <a:gd name="connsiteY2036" fmla="*/ 5091906 h 6858000"/>
              <a:gd name="connsiteX2037" fmla="*/ 5100977 w 6569477"/>
              <a:gd name="connsiteY2037" fmla="*/ 5032856 h 6858000"/>
              <a:gd name="connsiteX2038" fmla="*/ 5143155 w 6569477"/>
              <a:gd name="connsiteY2038" fmla="*/ 4931629 h 6858000"/>
              <a:gd name="connsiteX2039" fmla="*/ 5151590 w 6569477"/>
              <a:gd name="connsiteY2039" fmla="*/ 4914756 h 6858000"/>
              <a:gd name="connsiteX2040" fmla="*/ 5160025 w 6569477"/>
              <a:gd name="connsiteY2040" fmla="*/ 4897886 h 6858000"/>
              <a:gd name="connsiteX2041" fmla="*/ 5151590 w 6569477"/>
              <a:gd name="connsiteY2041" fmla="*/ 4889450 h 6858000"/>
              <a:gd name="connsiteX2042" fmla="*/ 5126283 w 6569477"/>
              <a:gd name="connsiteY2042" fmla="*/ 4923193 h 6858000"/>
              <a:gd name="connsiteX2043" fmla="*/ 5126282 w 6569477"/>
              <a:gd name="connsiteY2043" fmla="*/ 4931629 h 6858000"/>
              <a:gd name="connsiteX2044" fmla="*/ 5058797 w 6569477"/>
              <a:gd name="connsiteY2044" fmla="*/ 5083468 h 6858000"/>
              <a:gd name="connsiteX2045" fmla="*/ 5058797 w 6569477"/>
              <a:gd name="connsiteY2045" fmla="*/ 5091906 h 6858000"/>
              <a:gd name="connsiteX2046" fmla="*/ 5025055 w 6569477"/>
              <a:gd name="connsiteY2046" fmla="*/ 5134082 h 6858000"/>
              <a:gd name="connsiteX2047" fmla="*/ 4999746 w 6569477"/>
              <a:gd name="connsiteY2047" fmla="*/ 5184698 h 6858000"/>
              <a:gd name="connsiteX2048" fmla="*/ 4954406 w 6569477"/>
              <a:gd name="connsiteY2048" fmla="*/ 5285927 h 6858000"/>
              <a:gd name="connsiteX2049" fmla="*/ 4900498 w 6569477"/>
              <a:gd name="connsiteY2049" fmla="*/ 5370762 h 6858000"/>
              <a:gd name="connsiteX2050" fmla="*/ 4898519 w 6569477"/>
              <a:gd name="connsiteY2050" fmla="*/ 5361848 h 6858000"/>
              <a:gd name="connsiteX2051" fmla="*/ 4662316 w 6569477"/>
              <a:gd name="connsiteY2051" fmla="*/ 5749889 h 6858000"/>
              <a:gd name="connsiteX2052" fmla="*/ 4653884 w 6569477"/>
              <a:gd name="connsiteY2052" fmla="*/ 5749889 h 6858000"/>
              <a:gd name="connsiteX2053" fmla="*/ 4653883 w 6569477"/>
              <a:gd name="connsiteY2053" fmla="*/ 5758325 h 6858000"/>
              <a:gd name="connsiteX2054" fmla="*/ 4653883 w 6569477"/>
              <a:gd name="connsiteY2054" fmla="*/ 5766759 h 6858000"/>
              <a:gd name="connsiteX2055" fmla="*/ 4620140 w 6569477"/>
              <a:gd name="connsiteY2055" fmla="*/ 5792066 h 6858000"/>
              <a:gd name="connsiteX2056" fmla="*/ 4552653 w 6569477"/>
              <a:gd name="connsiteY2056" fmla="*/ 5910164 h 6858000"/>
              <a:gd name="connsiteX2057" fmla="*/ 4552654 w 6569477"/>
              <a:gd name="connsiteY2057" fmla="*/ 5884859 h 6858000"/>
              <a:gd name="connsiteX2058" fmla="*/ 4527347 w 6569477"/>
              <a:gd name="connsiteY2058" fmla="*/ 5943909 h 6858000"/>
              <a:gd name="connsiteX2059" fmla="*/ 4518911 w 6569477"/>
              <a:gd name="connsiteY2059" fmla="*/ 5935473 h 6858000"/>
              <a:gd name="connsiteX2060" fmla="*/ 4417681 w 6569477"/>
              <a:gd name="connsiteY2060" fmla="*/ 6078880 h 6858000"/>
              <a:gd name="connsiteX2061" fmla="*/ 4409247 w 6569477"/>
              <a:gd name="connsiteY2061" fmla="*/ 6078880 h 6858000"/>
              <a:gd name="connsiteX2062" fmla="*/ 4316454 w 6569477"/>
              <a:gd name="connsiteY2062" fmla="*/ 6180105 h 6858000"/>
              <a:gd name="connsiteX2063" fmla="*/ 4206789 w 6569477"/>
              <a:gd name="connsiteY2063" fmla="*/ 6306641 h 6858000"/>
              <a:gd name="connsiteX2064" fmla="*/ 4142466 w 6569477"/>
              <a:gd name="connsiteY2064" fmla="*/ 6360420 h 6858000"/>
              <a:gd name="connsiteX2065" fmla="*/ 4080254 w 6569477"/>
              <a:gd name="connsiteY2065" fmla="*/ 6424489 h 6858000"/>
              <a:gd name="connsiteX2066" fmla="*/ 4080254 w 6569477"/>
              <a:gd name="connsiteY2066" fmla="*/ 6416307 h 6858000"/>
              <a:gd name="connsiteX2067" fmla="*/ 4071818 w 6569477"/>
              <a:gd name="connsiteY2067" fmla="*/ 6424743 h 6858000"/>
              <a:gd name="connsiteX2068" fmla="*/ 4063381 w 6569477"/>
              <a:gd name="connsiteY2068" fmla="*/ 6441614 h 6858000"/>
              <a:gd name="connsiteX2069" fmla="*/ 4063381 w 6569477"/>
              <a:gd name="connsiteY2069" fmla="*/ 6433176 h 6858000"/>
              <a:gd name="connsiteX2070" fmla="*/ 4012767 w 6569477"/>
              <a:gd name="connsiteY2070" fmla="*/ 6483791 h 6858000"/>
              <a:gd name="connsiteX2071" fmla="*/ 4012768 w 6569477"/>
              <a:gd name="connsiteY2071" fmla="*/ 6492227 h 6858000"/>
              <a:gd name="connsiteX2072" fmla="*/ 4004330 w 6569477"/>
              <a:gd name="connsiteY2072" fmla="*/ 6509098 h 6858000"/>
              <a:gd name="connsiteX2073" fmla="*/ 4004330 w 6569477"/>
              <a:gd name="connsiteY2073" fmla="*/ 6492227 h 6858000"/>
              <a:gd name="connsiteX2074" fmla="*/ 3979024 w 6569477"/>
              <a:gd name="connsiteY2074" fmla="*/ 6517534 h 6858000"/>
              <a:gd name="connsiteX2075" fmla="*/ 3979025 w 6569477"/>
              <a:gd name="connsiteY2075" fmla="*/ 6509096 h 6858000"/>
              <a:gd name="connsiteX2076" fmla="*/ 3979024 w 6569477"/>
              <a:gd name="connsiteY2076" fmla="*/ 6500664 h 6858000"/>
              <a:gd name="connsiteX2077" fmla="*/ 3970588 w 6569477"/>
              <a:gd name="connsiteY2077" fmla="*/ 6500664 h 6858000"/>
              <a:gd name="connsiteX2078" fmla="*/ 3970588 w 6569477"/>
              <a:gd name="connsiteY2078" fmla="*/ 6517534 h 6858000"/>
              <a:gd name="connsiteX2079" fmla="*/ 3970590 w 6569477"/>
              <a:gd name="connsiteY2079" fmla="*/ 6525971 h 6858000"/>
              <a:gd name="connsiteX2080" fmla="*/ 3962153 w 6569477"/>
              <a:gd name="connsiteY2080" fmla="*/ 6534407 h 6858000"/>
              <a:gd name="connsiteX2081" fmla="*/ 3953718 w 6569477"/>
              <a:gd name="connsiteY2081" fmla="*/ 6534407 h 6858000"/>
              <a:gd name="connsiteX2082" fmla="*/ 3945280 w 6569477"/>
              <a:gd name="connsiteY2082" fmla="*/ 6534407 h 6858000"/>
              <a:gd name="connsiteX2083" fmla="*/ 3945281 w 6569477"/>
              <a:gd name="connsiteY2083" fmla="*/ 6542841 h 6858000"/>
              <a:gd name="connsiteX2084" fmla="*/ 3945280 w 6569477"/>
              <a:gd name="connsiteY2084" fmla="*/ 6551277 h 6858000"/>
              <a:gd name="connsiteX2085" fmla="*/ 3919974 w 6569477"/>
              <a:gd name="connsiteY2085" fmla="*/ 6568148 h 6858000"/>
              <a:gd name="connsiteX2086" fmla="*/ 3919976 w 6569477"/>
              <a:gd name="connsiteY2086" fmla="*/ 6559714 h 6858000"/>
              <a:gd name="connsiteX2087" fmla="*/ 3911538 w 6569477"/>
              <a:gd name="connsiteY2087" fmla="*/ 6568148 h 6858000"/>
              <a:gd name="connsiteX2088" fmla="*/ 3903102 w 6569477"/>
              <a:gd name="connsiteY2088" fmla="*/ 6576584 h 6858000"/>
              <a:gd name="connsiteX2089" fmla="*/ 3894667 w 6569477"/>
              <a:gd name="connsiteY2089" fmla="*/ 6593455 h 6858000"/>
              <a:gd name="connsiteX2090" fmla="*/ 3894667 w 6569477"/>
              <a:gd name="connsiteY2090" fmla="*/ 6585021 h 6858000"/>
              <a:gd name="connsiteX2091" fmla="*/ 3860924 w 6569477"/>
              <a:gd name="connsiteY2091" fmla="*/ 6601891 h 6858000"/>
              <a:gd name="connsiteX2092" fmla="*/ 3860924 w 6569477"/>
              <a:gd name="connsiteY2092" fmla="*/ 6585021 h 6858000"/>
              <a:gd name="connsiteX2093" fmla="*/ 3827181 w 6569477"/>
              <a:gd name="connsiteY2093" fmla="*/ 6610327 h 6858000"/>
              <a:gd name="connsiteX2094" fmla="*/ 3827182 w 6569477"/>
              <a:gd name="connsiteY2094" fmla="*/ 6601891 h 6858000"/>
              <a:gd name="connsiteX2095" fmla="*/ 3835618 w 6569477"/>
              <a:gd name="connsiteY2095" fmla="*/ 6593455 h 6858000"/>
              <a:gd name="connsiteX2096" fmla="*/ 3835617 w 6569477"/>
              <a:gd name="connsiteY2096" fmla="*/ 6585021 h 6858000"/>
              <a:gd name="connsiteX2097" fmla="*/ 3827181 w 6569477"/>
              <a:gd name="connsiteY2097" fmla="*/ 6593455 h 6858000"/>
              <a:gd name="connsiteX2098" fmla="*/ 3818745 w 6569477"/>
              <a:gd name="connsiteY2098" fmla="*/ 6601891 h 6858000"/>
              <a:gd name="connsiteX2099" fmla="*/ 3810309 w 6569477"/>
              <a:gd name="connsiteY2099" fmla="*/ 6618762 h 6858000"/>
              <a:gd name="connsiteX2100" fmla="*/ 3827181 w 6569477"/>
              <a:gd name="connsiteY2100" fmla="*/ 6618762 h 6858000"/>
              <a:gd name="connsiteX2101" fmla="*/ 3818745 w 6569477"/>
              <a:gd name="connsiteY2101" fmla="*/ 6627198 h 6858000"/>
              <a:gd name="connsiteX2102" fmla="*/ 3776566 w 6569477"/>
              <a:gd name="connsiteY2102" fmla="*/ 6677812 h 6858000"/>
              <a:gd name="connsiteX2103" fmla="*/ 3810308 w 6569477"/>
              <a:gd name="connsiteY2103" fmla="*/ 6669377 h 6858000"/>
              <a:gd name="connsiteX2104" fmla="*/ 3776566 w 6569477"/>
              <a:gd name="connsiteY2104" fmla="*/ 6694684 h 6858000"/>
              <a:gd name="connsiteX2105" fmla="*/ 3751259 w 6569477"/>
              <a:gd name="connsiteY2105" fmla="*/ 6719991 h 6858000"/>
              <a:gd name="connsiteX2106" fmla="*/ 3734388 w 6569477"/>
              <a:gd name="connsiteY2106" fmla="*/ 6728426 h 6858000"/>
              <a:gd name="connsiteX2107" fmla="*/ 3734390 w 6569477"/>
              <a:gd name="connsiteY2107" fmla="*/ 6711555 h 6858000"/>
              <a:gd name="connsiteX2108" fmla="*/ 3700645 w 6569477"/>
              <a:gd name="connsiteY2108" fmla="*/ 6745297 h 6858000"/>
              <a:gd name="connsiteX2109" fmla="*/ 3692211 w 6569477"/>
              <a:gd name="connsiteY2109" fmla="*/ 6736862 h 6858000"/>
              <a:gd name="connsiteX2110" fmla="*/ 3700645 w 6569477"/>
              <a:gd name="connsiteY2110" fmla="*/ 6728426 h 6858000"/>
              <a:gd name="connsiteX2111" fmla="*/ 3700645 w 6569477"/>
              <a:gd name="connsiteY2111" fmla="*/ 6719990 h 6858000"/>
              <a:gd name="connsiteX2112" fmla="*/ 3692209 w 6569477"/>
              <a:gd name="connsiteY2112" fmla="*/ 6719991 h 6858000"/>
              <a:gd name="connsiteX2113" fmla="*/ 3683775 w 6569477"/>
              <a:gd name="connsiteY2113" fmla="*/ 6728426 h 6858000"/>
              <a:gd name="connsiteX2114" fmla="*/ 3683775 w 6569477"/>
              <a:gd name="connsiteY2114" fmla="*/ 6736862 h 6858000"/>
              <a:gd name="connsiteX2115" fmla="*/ 3675338 w 6569477"/>
              <a:gd name="connsiteY2115" fmla="*/ 6745298 h 6858000"/>
              <a:gd name="connsiteX2116" fmla="*/ 3666902 w 6569477"/>
              <a:gd name="connsiteY2116" fmla="*/ 6753735 h 6858000"/>
              <a:gd name="connsiteX2117" fmla="*/ 3658466 w 6569477"/>
              <a:gd name="connsiteY2117" fmla="*/ 6753734 h 6858000"/>
              <a:gd name="connsiteX2118" fmla="*/ 3658466 w 6569477"/>
              <a:gd name="connsiteY2118" fmla="*/ 6762169 h 6858000"/>
              <a:gd name="connsiteX2119" fmla="*/ 3650032 w 6569477"/>
              <a:gd name="connsiteY2119" fmla="*/ 6762169 h 6858000"/>
              <a:gd name="connsiteX2120" fmla="*/ 3650030 w 6569477"/>
              <a:gd name="connsiteY2120" fmla="*/ 6753734 h 6858000"/>
              <a:gd name="connsiteX2121" fmla="*/ 3658466 w 6569477"/>
              <a:gd name="connsiteY2121" fmla="*/ 6736862 h 6858000"/>
              <a:gd name="connsiteX2122" fmla="*/ 3675338 w 6569477"/>
              <a:gd name="connsiteY2122" fmla="*/ 6719991 h 6858000"/>
              <a:gd name="connsiteX2123" fmla="*/ 3666902 w 6569477"/>
              <a:gd name="connsiteY2123" fmla="*/ 6719989 h 6858000"/>
              <a:gd name="connsiteX2124" fmla="*/ 3658466 w 6569477"/>
              <a:gd name="connsiteY2124" fmla="*/ 6728426 h 6858000"/>
              <a:gd name="connsiteX2125" fmla="*/ 3633159 w 6569477"/>
              <a:gd name="connsiteY2125" fmla="*/ 6753734 h 6858000"/>
              <a:gd name="connsiteX2126" fmla="*/ 3633159 w 6569477"/>
              <a:gd name="connsiteY2126" fmla="*/ 6762169 h 6858000"/>
              <a:gd name="connsiteX2127" fmla="*/ 3616289 w 6569477"/>
              <a:gd name="connsiteY2127" fmla="*/ 6787476 h 6858000"/>
              <a:gd name="connsiteX2128" fmla="*/ 3561456 w 6569477"/>
              <a:gd name="connsiteY2128" fmla="*/ 6826490 h 6858000"/>
              <a:gd name="connsiteX2129" fmla="*/ 3523349 w 6569477"/>
              <a:gd name="connsiteY2129" fmla="*/ 6858000 h 6858000"/>
              <a:gd name="connsiteX2130" fmla="*/ 0 w 6569477"/>
              <a:gd name="connsiteY213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</a:cxnLst>
            <a:rect l="l" t="t" r="r" b="b"/>
            <a:pathLst>
              <a:path w="6569477" h="6858000">
                <a:moveTo>
                  <a:pt x="4117221" y="6784486"/>
                </a:moveTo>
                <a:cubicBezTo>
                  <a:pt x="4097055" y="6807977"/>
                  <a:pt x="4081509" y="6827275"/>
                  <a:pt x="4065123" y="6846362"/>
                </a:cubicBezTo>
                <a:lnTo>
                  <a:pt x="4054153" y="6858000"/>
                </a:lnTo>
                <a:lnTo>
                  <a:pt x="4025354" y="6858000"/>
                </a:lnTo>
                <a:lnTo>
                  <a:pt x="4042817" y="6837081"/>
                </a:lnTo>
                <a:cubicBezTo>
                  <a:pt x="4069049" y="6805855"/>
                  <a:pt x="4098350" y="6774394"/>
                  <a:pt x="4117221" y="6784486"/>
                </a:cubicBezTo>
                <a:close/>
                <a:moveTo>
                  <a:pt x="4098863" y="6687079"/>
                </a:moveTo>
                <a:cubicBezTo>
                  <a:pt x="4088750" y="6727370"/>
                  <a:pt x="4048418" y="6774353"/>
                  <a:pt x="4016483" y="6816306"/>
                </a:cubicBezTo>
                <a:cubicBezTo>
                  <a:pt x="4000945" y="6828467"/>
                  <a:pt x="3984565" y="6842201"/>
                  <a:pt x="3967818" y="6856958"/>
                </a:cubicBezTo>
                <a:lnTo>
                  <a:pt x="3966685" y="6858000"/>
                </a:lnTo>
                <a:lnTo>
                  <a:pt x="3929841" y="6858000"/>
                </a:lnTo>
                <a:lnTo>
                  <a:pt x="4004165" y="6784103"/>
                </a:lnTo>
                <a:cubicBezTo>
                  <a:pt x="4033963" y="6753771"/>
                  <a:pt x="4065258" y="6721474"/>
                  <a:pt x="4098863" y="6687079"/>
                </a:cubicBezTo>
                <a:close/>
                <a:moveTo>
                  <a:pt x="5739924" y="6488019"/>
                </a:moveTo>
                <a:cubicBezTo>
                  <a:pt x="5746811" y="6488017"/>
                  <a:pt x="5746811" y="6488017"/>
                  <a:pt x="5746811" y="6494900"/>
                </a:cubicBezTo>
                <a:cubicBezTo>
                  <a:pt x="5746701" y="6495341"/>
                  <a:pt x="5746590" y="6495782"/>
                  <a:pt x="5746479" y="6496223"/>
                </a:cubicBezTo>
                <a:lnTo>
                  <a:pt x="5739923" y="6501783"/>
                </a:lnTo>
                <a:lnTo>
                  <a:pt x="5739923" y="6494900"/>
                </a:lnTo>
                <a:close/>
                <a:moveTo>
                  <a:pt x="4189806" y="6433624"/>
                </a:moveTo>
                <a:lnTo>
                  <a:pt x="4188863" y="6437396"/>
                </a:lnTo>
                <a:cubicBezTo>
                  <a:pt x="4187809" y="6439505"/>
                  <a:pt x="4185699" y="6441614"/>
                  <a:pt x="4181480" y="6441614"/>
                </a:cubicBezTo>
                <a:close/>
                <a:moveTo>
                  <a:pt x="4190270" y="6433178"/>
                </a:moveTo>
                <a:lnTo>
                  <a:pt x="4189806" y="6433624"/>
                </a:lnTo>
                <a:lnTo>
                  <a:pt x="4189918" y="6433179"/>
                </a:lnTo>
                <a:close/>
                <a:moveTo>
                  <a:pt x="4080254" y="6424489"/>
                </a:moveTo>
                <a:lnTo>
                  <a:pt x="4080253" y="6424742"/>
                </a:lnTo>
                <a:lnTo>
                  <a:pt x="4071818" y="6433178"/>
                </a:lnTo>
                <a:close/>
                <a:moveTo>
                  <a:pt x="4239510" y="6367480"/>
                </a:moveTo>
                <a:lnTo>
                  <a:pt x="4236315" y="6373075"/>
                </a:lnTo>
                <a:lnTo>
                  <a:pt x="4232912" y="6373925"/>
                </a:lnTo>
                <a:lnTo>
                  <a:pt x="4238687" y="6368327"/>
                </a:lnTo>
                <a:close/>
                <a:moveTo>
                  <a:pt x="4265838" y="6340386"/>
                </a:moveTo>
                <a:lnTo>
                  <a:pt x="4239510" y="6367480"/>
                </a:lnTo>
                <a:lnTo>
                  <a:pt x="4240531" y="6365693"/>
                </a:lnTo>
                <a:lnTo>
                  <a:pt x="4248968" y="6357257"/>
                </a:lnTo>
                <a:cubicBezTo>
                  <a:pt x="4248968" y="6348821"/>
                  <a:pt x="4257404" y="6348819"/>
                  <a:pt x="4265838" y="6340386"/>
                </a:cubicBezTo>
                <a:close/>
                <a:moveTo>
                  <a:pt x="4291147" y="6272900"/>
                </a:moveTo>
                <a:lnTo>
                  <a:pt x="4299581" y="6272900"/>
                </a:lnTo>
                <a:lnTo>
                  <a:pt x="4308018" y="6272900"/>
                </a:lnTo>
                <a:lnTo>
                  <a:pt x="4291147" y="6289772"/>
                </a:lnTo>
                <a:lnTo>
                  <a:pt x="4274273" y="6306643"/>
                </a:lnTo>
                <a:lnTo>
                  <a:pt x="4257404" y="6323512"/>
                </a:lnTo>
                <a:lnTo>
                  <a:pt x="4257404" y="6331950"/>
                </a:lnTo>
                <a:cubicBezTo>
                  <a:pt x="4240531" y="6340386"/>
                  <a:pt x="4232097" y="6357257"/>
                  <a:pt x="4215224" y="6374128"/>
                </a:cubicBezTo>
                <a:lnTo>
                  <a:pt x="4215223" y="6382562"/>
                </a:lnTo>
                <a:cubicBezTo>
                  <a:pt x="4215224" y="6391000"/>
                  <a:pt x="4223663" y="6382564"/>
                  <a:pt x="4223663" y="6382564"/>
                </a:cubicBezTo>
                <a:lnTo>
                  <a:pt x="4232099" y="6374128"/>
                </a:lnTo>
                <a:lnTo>
                  <a:pt x="4232912" y="6373925"/>
                </a:lnTo>
                <a:lnTo>
                  <a:pt x="4215378" y="6390919"/>
                </a:lnTo>
                <a:lnTo>
                  <a:pt x="4215224" y="6391000"/>
                </a:lnTo>
                <a:cubicBezTo>
                  <a:pt x="4215216" y="6391030"/>
                  <a:pt x="4215206" y="6391059"/>
                  <a:pt x="4215199" y="6391088"/>
                </a:cubicBezTo>
                <a:lnTo>
                  <a:pt x="4213115" y="6393108"/>
                </a:lnTo>
                <a:cubicBezTo>
                  <a:pt x="4198353" y="6405763"/>
                  <a:pt x="4189918" y="6407872"/>
                  <a:pt x="4198356" y="6382564"/>
                </a:cubicBezTo>
                <a:cubicBezTo>
                  <a:pt x="4164611" y="6433179"/>
                  <a:pt x="4147738" y="6441614"/>
                  <a:pt x="4113994" y="6475357"/>
                </a:cubicBezTo>
                <a:lnTo>
                  <a:pt x="4122431" y="6475355"/>
                </a:lnTo>
                <a:lnTo>
                  <a:pt x="4097125" y="6500664"/>
                </a:lnTo>
                <a:lnTo>
                  <a:pt x="4088687" y="6500664"/>
                </a:lnTo>
                <a:lnTo>
                  <a:pt x="4088688" y="6509098"/>
                </a:lnTo>
                <a:lnTo>
                  <a:pt x="4080256" y="6509098"/>
                </a:lnTo>
                <a:cubicBezTo>
                  <a:pt x="4071819" y="6517534"/>
                  <a:pt x="4071818" y="6525971"/>
                  <a:pt x="4063383" y="6525971"/>
                </a:cubicBezTo>
                <a:cubicBezTo>
                  <a:pt x="4063381" y="6534407"/>
                  <a:pt x="4054944" y="6534407"/>
                  <a:pt x="4054946" y="6542841"/>
                </a:cubicBezTo>
                <a:cubicBezTo>
                  <a:pt x="4046511" y="6542841"/>
                  <a:pt x="4046513" y="6551277"/>
                  <a:pt x="4046513" y="6551277"/>
                </a:cubicBezTo>
                <a:lnTo>
                  <a:pt x="4021201" y="6576584"/>
                </a:lnTo>
                <a:cubicBezTo>
                  <a:pt x="4021202" y="6579396"/>
                  <a:pt x="4021202" y="6582209"/>
                  <a:pt x="4021203" y="6585021"/>
                </a:cubicBezTo>
                <a:cubicBezTo>
                  <a:pt x="4021203" y="6585021"/>
                  <a:pt x="4012767" y="6585019"/>
                  <a:pt x="4012768" y="6593455"/>
                </a:cubicBezTo>
                <a:cubicBezTo>
                  <a:pt x="3987460" y="6610327"/>
                  <a:pt x="3962152" y="6635634"/>
                  <a:pt x="3936845" y="6660941"/>
                </a:cubicBezTo>
                <a:lnTo>
                  <a:pt x="3928411" y="6652505"/>
                </a:lnTo>
                <a:lnTo>
                  <a:pt x="3936844" y="6644069"/>
                </a:lnTo>
                <a:cubicBezTo>
                  <a:pt x="3945281" y="6644071"/>
                  <a:pt x="3945281" y="6635634"/>
                  <a:pt x="3945281" y="6635634"/>
                </a:cubicBezTo>
                <a:lnTo>
                  <a:pt x="3936845" y="6635634"/>
                </a:lnTo>
                <a:lnTo>
                  <a:pt x="3928411" y="6644072"/>
                </a:lnTo>
                <a:lnTo>
                  <a:pt x="3919975" y="6652505"/>
                </a:lnTo>
                <a:lnTo>
                  <a:pt x="3919975" y="6660941"/>
                </a:lnTo>
                <a:lnTo>
                  <a:pt x="3919974" y="6669377"/>
                </a:lnTo>
                <a:cubicBezTo>
                  <a:pt x="3894667" y="6686249"/>
                  <a:pt x="3869359" y="6711555"/>
                  <a:pt x="3844054" y="6728426"/>
                </a:cubicBezTo>
                <a:cubicBezTo>
                  <a:pt x="3844052" y="6731237"/>
                  <a:pt x="3844053" y="6734049"/>
                  <a:pt x="3844051" y="6736860"/>
                </a:cubicBezTo>
                <a:cubicBezTo>
                  <a:pt x="3785002" y="6779041"/>
                  <a:pt x="3734388" y="6821217"/>
                  <a:pt x="3675339" y="6854962"/>
                </a:cubicBezTo>
                <a:lnTo>
                  <a:pt x="3671147" y="6858000"/>
                </a:lnTo>
                <a:lnTo>
                  <a:pt x="3532438" y="6858000"/>
                </a:lnTo>
                <a:lnTo>
                  <a:pt x="3566728" y="6830708"/>
                </a:lnTo>
                <a:cubicBezTo>
                  <a:pt x="3584654" y="6817000"/>
                  <a:pt x="3603634" y="6804347"/>
                  <a:pt x="3624722" y="6795912"/>
                </a:cubicBezTo>
                <a:lnTo>
                  <a:pt x="3633161" y="6787476"/>
                </a:lnTo>
                <a:lnTo>
                  <a:pt x="3633160" y="6779041"/>
                </a:lnTo>
                <a:lnTo>
                  <a:pt x="3641596" y="6779041"/>
                </a:lnTo>
                <a:lnTo>
                  <a:pt x="3641596" y="6787476"/>
                </a:lnTo>
                <a:cubicBezTo>
                  <a:pt x="3658466" y="6787476"/>
                  <a:pt x="3666902" y="6779042"/>
                  <a:pt x="3683775" y="6770605"/>
                </a:cubicBezTo>
                <a:lnTo>
                  <a:pt x="3683775" y="6762169"/>
                </a:lnTo>
                <a:cubicBezTo>
                  <a:pt x="3709082" y="6770605"/>
                  <a:pt x="3666902" y="6779042"/>
                  <a:pt x="3675339" y="6787476"/>
                </a:cubicBezTo>
                <a:cubicBezTo>
                  <a:pt x="3683776" y="6779041"/>
                  <a:pt x="3717515" y="6762169"/>
                  <a:pt x="3742824" y="6736862"/>
                </a:cubicBezTo>
                <a:cubicBezTo>
                  <a:pt x="3751259" y="6728426"/>
                  <a:pt x="3768131" y="6711555"/>
                  <a:pt x="3785001" y="6703120"/>
                </a:cubicBezTo>
                <a:cubicBezTo>
                  <a:pt x="3793440" y="6694684"/>
                  <a:pt x="3810310" y="6677812"/>
                  <a:pt x="3827182" y="6669377"/>
                </a:cubicBezTo>
                <a:cubicBezTo>
                  <a:pt x="3852487" y="6644072"/>
                  <a:pt x="3877794" y="6635634"/>
                  <a:pt x="3903102" y="6601891"/>
                </a:cubicBezTo>
                <a:cubicBezTo>
                  <a:pt x="3911538" y="6593455"/>
                  <a:pt x="3928411" y="6585021"/>
                  <a:pt x="3928411" y="6585021"/>
                </a:cubicBezTo>
                <a:cubicBezTo>
                  <a:pt x="3936845" y="6576584"/>
                  <a:pt x="3945280" y="6576584"/>
                  <a:pt x="3945281" y="6568148"/>
                </a:cubicBezTo>
                <a:cubicBezTo>
                  <a:pt x="3953718" y="6568149"/>
                  <a:pt x="3953718" y="6568149"/>
                  <a:pt x="3962152" y="6559714"/>
                </a:cubicBezTo>
                <a:lnTo>
                  <a:pt x="3987461" y="6534407"/>
                </a:lnTo>
                <a:cubicBezTo>
                  <a:pt x="3987461" y="6542841"/>
                  <a:pt x="4012768" y="6517534"/>
                  <a:pt x="4012768" y="6517534"/>
                </a:cubicBezTo>
                <a:cubicBezTo>
                  <a:pt x="4021201" y="6509098"/>
                  <a:pt x="4029637" y="6500662"/>
                  <a:pt x="4029637" y="6492227"/>
                </a:cubicBezTo>
                <a:lnTo>
                  <a:pt x="4038075" y="6492227"/>
                </a:lnTo>
                <a:cubicBezTo>
                  <a:pt x="4122431" y="6433176"/>
                  <a:pt x="4223660" y="6340387"/>
                  <a:pt x="4291147" y="6272900"/>
                </a:cubicBezTo>
                <a:close/>
                <a:moveTo>
                  <a:pt x="4561089" y="6171673"/>
                </a:moveTo>
                <a:lnTo>
                  <a:pt x="4556321" y="6179312"/>
                </a:lnTo>
                <a:lnTo>
                  <a:pt x="4554763" y="6179053"/>
                </a:lnTo>
                <a:cubicBezTo>
                  <a:pt x="4554763" y="6178000"/>
                  <a:pt x="4556872" y="6175890"/>
                  <a:pt x="4561089" y="6171673"/>
                </a:cubicBezTo>
                <a:close/>
                <a:moveTo>
                  <a:pt x="4671175" y="5979022"/>
                </a:moveTo>
                <a:lnTo>
                  <a:pt x="4669173" y="5981473"/>
                </a:lnTo>
                <a:cubicBezTo>
                  <a:pt x="4661263" y="5988195"/>
                  <a:pt x="4658099" y="5981871"/>
                  <a:pt x="4645447" y="5994524"/>
                </a:cubicBezTo>
                <a:cubicBezTo>
                  <a:pt x="4643338" y="5998741"/>
                  <a:pt x="4643337" y="6000322"/>
                  <a:pt x="4644391" y="6000718"/>
                </a:cubicBezTo>
                <a:lnTo>
                  <a:pt x="4645606" y="6000505"/>
                </a:lnTo>
                <a:lnTo>
                  <a:pt x="4646686" y="5998475"/>
                </a:lnTo>
                <a:lnTo>
                  <a:pt x="4647927" y="6000099"/>
                </a:lnTo>
                <a:lnTo>
                  <a:pt x="4649663" y="5999795"/>
                </a:lnTo>
                <a:cubicBezTo>
                  <a:pt x="4651773" y="5999268"/>
                  <a:pt x="4653882" y="5999004"/>
                  <a:pt x="4654936" y="6000454"/>
                </a:cubicBezTo>
                <a:lnTo>
                  <a:pt x="4654647" y="6003455"/>
                </a:lnTo>
                <a:lnTo>
                  <a:pt x="4658944" y="5998240"/>
                </a:lnTo>
                <a:close/>
                <a:moveTo>
                  <a:pt x="5823292" y="5722907"/>
                </a:moveTo>
                <a:lnTo>
                  <a:pt x="5800797" y="5768179"/>
                </a:lnTo>
                <a:lnTo>
                  <a:pt x="5806978" y="5758327"/>
                </a:lnTo>
                <a:cubicBezTo>
                  <a:pt x="5810514" y="5753116"/>
                  <a:pt x="5814328" y="5748237"/>
                  <a:pt x="5818310" y="5744909"/>
                </a:cubicBezTo>
                <a:cubicBezTo>
                  <a:pt x="5819855" y="5741362"/>
                  <a:pt x="5821177" y="5736874"/>
                  <a:pt x="5822096" y="5732580"/>
                </a:cubicBezTo>
                <a:close/>
                <a:moveTo>
                  <a:pt x="5907073" y="5708785"/>
                </a:moveTo>
                <a:lnTo>
                  <a:pt x="5869741" y="5783136"/>
                </a:lnTo>
                <a:cubicBezTo>
                  <a:pt x="5858084" y="5809655"/>
                  <a:pt x="5848657" y="5836145"/>
                  <a:pt x="5842500" y="5863847"/>
                </a:cubicBezTo>
                <a:cubicBezTo>
                  <a:pt x="5785921" y="5947223"/>
                  <a:pt x="5733692" y="5981849"/>
                  <a:pt x="5690433" y="6081162"/>
                </a:cubicBezTo>
                <a:cubicBezTo>
                  <a:pt x="5680683" y="6080287"/>
                  <a:pt x="5669193" y="6098913"/>
                  <a:pt x="5663883" y="6103351"/>
                </a:cubicBezTo>
                <a:lnTo>
                  <a:pt x="5636415" y="6152111"/>
                </a:lnTo>
                <a:lnTo>
                  <a:pt x="5637318" y="6151784"/>
                </a:lnTo>
                <a:cubicBezTo>
                  <a:pt x="5630397" y="6165631"/>
                  <a:pt x="5624342" y="6178180"/>
                  <a:pt x="5618612" y="6190081"/>
                </a:cubicBezTo>
                <a:lnTo>
                  <a:pt x="5611094" y="6205514"/>
                </a:lnTo>
                <a:lnTo>
                  <a:pt x="5619596" y="6194628"/>
                </a:lnTo>
                <a:cubicBezTo>
                  <a:pt x="5624904" y="6187044"/>
                  <a:pt x="5630569" y="6177954"/>
                  <a:pt x="5636991" y="6166061"/>
                </a:cubicBezTo>
                <a:cubicBezTo>
                  <a:pt x="5643774" y="6164691"/>
                  <a:pt x="5645145" y="6171478"/>
                  <a:pt x="5657339" y="6161951"/>
                </a:cubicBezTo>
                <a:cubicBezTo>
                  <a:pt x="5651927" y="6170107"/>
                  <a:pt x="5660082" y="6175522"/>
                  <a:pt x="5638432" y="6208150"/>
                </a:cubicBezTo>
                <a:cubicBezTo>
                  <a:pt x="5666863" y="6174154"/>
                  <a:pt x="5692554" y="6126583"/>
                  <a:pt x="5718245" y="6079013"/>
                </a:cubicBezTo>
                <a:cubicBezTo>
                  <a:pt x="5745305" y="6038231"/>
                  <a:pt x="5770995" y="5990662"/>
                  <a:pt x="5802168" y="5970237"/>
                </a:cubicBezTo>
                <a:cubicBezTo>
                  <a:pt x="5833200" y="5879207"/>
                  <a:pt x="5877868" y="5820741"/>
                  <a:pt x="5917053" y="5735129"/>
                </a:cubicBezTo>
                <a:cubicBezTo>
                  <a:pt x="5923764" y="5698455"/>
                  <a:pt x="5887250" y="5762338"/>
                  <a:pt x="5902116" y="5731083"/>
                </a:cubicBezTo>
                <a:close/>
                <a:moveTo>
                  <a:pt x="5917201" y="5634092"/>
                </a:moveTo>
                <a:lnTo>
                  <a:pt x="5891750" y="5667883"/>
                </a:lnTo>
                <a:cubicBezTo>
                  <a:pt x="5851164" y="5717451"/>
                  <a:pt x="5813675" y="5755549"/>
                  <a:pt x="5781231" y="5830035"/>
                </a:cubicBezTo>
                <a:cubicBezTo>
                  <a:pt x="5776356" y="5829597"/>
                  <a:pt x="5771046" y="5834035"/>
                  <a:pt x="5766290" y="5839137"/>
                </a:cubicBezTo>
                <a:lnTo>
                  <a:pt x="5764238" y="5841451"/>
                </a:lnTo>
                <a:lnTo>
                  <a:pt x="5588834" y="6142779"/>
                </a:lnTo>
                <a:lnTo>
                  <a:pt x="5549933" y="6201116"/>
                </a:lnTo>
                <a:lnTo>
                  <a:pt x="5547357" y="6207173"/>
                </a:lnTo>
                <a:lnTo>
                  <a:pt x="5529789" y="6231324"/>
                </a:lnTo>
                <a:lnTo>
                  <a:pt x="5464244" y="6329615"/>
                </a:lnTo>
                <a:lnTo>
                  <a:pt x="5402037" y="6435651"/>
                </a:lnTo>
                <a:cubicBezTo>
                  <a:pt x="5402037" y="6435651"/>
                  <a:pt x="5402037" y="6435651"/>
                  <a:pt x="5408957" y="6435651"/>
                </a:cubicBezTo>
                <a:cubicBezTo>
                  <a:pt x="5408957" y="6428728"/>
                  <a:pt x="5415877" y="6421804"/>
                  <a:pt x="5422798" y="6428728"/>
                </a:cubicBezTo>
                <a:lnTo>
                  <a:pt x="5421385" y="6432963"/>
                </a:lnTo>
                <a:lnTo>
                  <a:pt x="5408956" y="6449499"/>
                </a:lnTo>
                <a:cubicBezTo>
                  <a:pt x="5415877" y="6449499"/>
                  <a:pt x="5415877" y="6449499"/>
                  <a:pt x="5415877" y="6449499"/>
                </a:cubicBezTo>
                <a:lnTo>
                  <a:pt x="5421385" y="6432963"/>
                </a:lnTo>
                <a:lnTo>
                  <a:pt x="5487674" y="6344780"/>
                </a:lnTo>
                <a:lnTo>
                  <a:pt x="5495039" y="6334691"/>
                </a:lnTo>
                <a:lnTo>
                  <a:pt x="5485269" y="6342855"/>
                </a:lnTo>
                <a:cubicBezTo>
                  <a:pt x="5480829" y="6337541"/>
                  <a:pt x="5480829" y="6337541"/>
                  <a:pt x="5480829" y="6337541"/>
                </a:cubicBezTo>
                <a:cubicBezTo>
                  <a:pt x="5482568" y="6318042"/>
                  <a:pt x="5499368" y="6294978"/>
                  <a:pt x="5525918" y="6272793"/>
                </a:cubicBezTo>
                <a:cubicBezTo>
                  <a:pt x="5548027" y="6245292"/>
                  <a:pt x="5570136" y="6217791"/>
                  <a:pt x="5577186" y="6193853"/>
                </a:cubicBezTo>
                <a:cubicBezTo>
                  <a:pt x="5585150" y="6187197"/>
                  <a:pt x="5591787" y="6181650"/>
                  <a:pt x="5598425" y="6176103"/>
                </a:cubicBezTo>
                <a:lnTo>
                  <a:pt x="5613302" y="6163670"/>
                </a:lnTo>
                <a:lnTo>
                  <a:pt x="5616665" y="6159249"/>
                </a:lnTo>
                <a:lnTo>
                  <a:pt x="5619814" y="6158111"/>
                </a:lnTo>
                <a:lnTo>
                  <a:pt x="5641844" y="6122335"/>
                </a:lnTo>
                <a:cubicBezTo>
                  <a:pt x="5660984" y="6091112"/>
                  <a:pt x="5672914" y="6070992"/>
                  <a:pt x="5694784" y="6032412"/>
                </a:cubicBezTo>
                <a:cubicBezTo>
                  <a:pt x="5698354" y="6047475"/>
                  <a:pt x="5711583" y="6009349"/>
                  <a:pt x="5727512" y="5996037"/>
                </a:cubicBezTo>
                <a:cubicBezTo>
                  <a:pt x="5733692" y="5981849"/>
                  <a:pt x="5736302" y="5952599"/>
                  <a:pt x="5723942" y="5980974"/>
                </a:cubicBezTo>
                <a:cubicBezTo>
                  <a:pt x="5743352" y="5928661"/>
                  <a:pt x="5783130" y="5868347"/>
                  <a:pt x="5822911" y="5808034"/>
                </a:cubicBezTo>
                <a:cubicBezTo>
                  <a:pt x="5840579" y="5775220"/>
                  <a:pt x="5859358" y="5743736"/>
                  <a:pt x="5877583" y="5711587"/>
                </a:cubicBezTo>
                <a:close/>
                <a:moveTo>
                  <a:pt x="6242698" y="5517691"/>
                </a:moveTo>
                <a:cubicBezTo>
                  <a:pt x="6235812" y="5552099"/>
                  <a:pt x="6228924" y="5607154"/>
                  <a:pt x="6208261" y="5662208"/>
                </a:cubicBezTo>
                <a:cubicBezTo>
                  <a:pt x="6187600" y="5717261"/>
                  <a:pt x="6166938" y="5758552"/>
                  <a:pt x="6146276" y="5765433"/>
                </a:cubicBezTo>
                <a:cubicBezTo>
                  <a:pt x="6153164" y="5765433"/>
                  <a:pt x="6153164" y="5765433"/>
                  <a:pt x="6153163" y="5772316"/>
                </a:cubicBezTo>
                <a:cubicBezTo>
                  <a:pt x="6146276" y="5779197"/>
                  <a:pt x="6146274" y="5792962"/>
                  <a:pt x="6139388" y="5792960"/>
                </a:cubicBezTo>
                <a:cubicBezTo>
                  <a:pt x="6139388" y="5792960"/>
                  <a:pt x="6139387" y="5799843"/>
                  <a:pt x="6132502" y="5799841"/>
                </a:cubicBezTo>
                <a:lnTo>
                  <a:pt x="6139387" y="5799843"/>
                </a:lnTo>
                <a:cubicBezTo>
                  <a:pt x="6153163" y="5813605"/>
                  <a:pt x="6125611" y="5854896"/>
                  <a:pt x="6098063" y="5903069"/>
                </a:cubicBezTo>
                <a:cubicBezTo>
                  <a:pt x="6098064" y="5905363"/>
                  <a:pt x="6098064" y="5907656"/>
                  <a:pt x="6098064" y="5909950"/>
                </a:cubicBezTo>
                <a:cubicBezTo>
                  <a:pt x="6104951" y="5909952"/>
                  <a:pt x="6104951" y="5909952"/>
                  <a:pt x="6098065" y="5916833"/>
                </a:cubicBezTo>
                <a:lnTo>
                  <a:pt x="6098065" y="5923714"/>
                </a:lnTo>
                <a:lnTo>
                  <a:pt x="6091178" y="5923714"/>
                </a:lnTo>
                <a:lnTo>
                  <a:pt x="6098065" y="5930597"/>
                </a:lnTo>
                <a:cubicBezTo>
                  <a:pt x="6091178" y="5944360"/>
                  <a:pt x="6098064" y="5951241"/>
                  <a:pt x="6084290" y="5985651"/>
                </a:cubicBezTo>
                <a:cubicBezTo>
                  <a:pt x="6098065" y="5985649"/>
                  <a:pt x="6111840" y="5944360"/>
                  <a:pt x="6118727" y="5965005"/>
                </a:cubicBezTo>
                <a:cubicBezTo>
                  <a:pt x="6115284" y="5971886"/>
                  <a:pt x="6115284" y="5975328"/>
                  <a:pt x="6115283" y="5978768"/>
                </a:cubicBezTo>
                <a:lnTo>
                  <a:pt x="6113562" y="5985649"/>
                </a:lnTo>
                <a:lnTo>
                  <a:pt x="6111840" y="5985651"/>
                </a:lnTo>
                <a:lnTo>
                  <a:pt x="6111840" y="5992530"/>
                </a:lnTo>
                <a:lnTo>
                  <a:pt x="6113562" y="5985649"/>
                </a:lnTo>
                <a:lnTo>
                  <a:pt x="6118727" y="5985649"/>
                </a:lnTo>
                <a:lnTo>
                  <a:pt x="6118727" y="5992532"/>
                </a:lnTo>
                <a:lnTo>
                  <a:pt x="6118727" y="5999413"/>
                </a:lnTo>
                <a:cubicBezTo>
                  <a:pt x="6111840" y="6006295"/>
                  <a:pt x="6104952" y="6020059"/>
                  <a:pt x="6098065" y="6033823"/>
                </a:cubicBezTo>
                <a:lnTo>
                  <a:pt x="6091178" y="6040704"/>
                </a:lnTo>
                <a:cubicBezTo>
                  <a:pt x="6091178" y="6040704"/>
                  <a:pt x="6091178" y="6047587"/>
                  <a:pt x="6084290" y="6054467"/>
                </a:cubicBezTo>
                <a:lnTo>
                  <a:pt x="6077403" y="6061350"/>
                </a:lnTo>
                <a:cubicBezTo>
                  <a:pt x="6077403" y="6054467"/>
                  <a:pt x="6077403" y="6054467"/>
                  <a:pt x="6084290" y="6047585"/>
                </a:cubicBezTo>
                <a:cubicBezTo>
                  <a:pt x="6084290" y="6047585"/>
                  <a:pt x="6084290" y="6040704"/>
                  <a:pt x="6091178" y="6033821"/>
                </a:cubicBezTo>
                <a:cubicBezTo>
                  <a:pt x="6077403" y="6047585"/>
                  <a:pt x="6070516" y="6061350"/>
                  <a:pt x="6056740" y="6068231"/>
                </a:cubicBezTo>
                <a:lnTo>
                  <a:pt x="6036078" y="6047587"/>
                </a:lnTo>
                <a:cubicBezTo>
                  <a:pt x="5987867" y="6150811"/>
                  <a:pt x="5953431" y="6233393"/>
                  <a:pt x="5884558" y="6329737"/>
                </a:cubicBezTo>
                <a:cubicBezTo>
                  <a:pt x="5884558" y="6336619"/>
                  <a:pt x="5884558" y="6336619"/>
                  <a:pt x="5877670" y="6343502"/>
                </a:cubicBezTo>
                <a:lnTo>
                  <a:pt x="5870783" y="6350383"/>
                </a:lnTo>
                <a:cubicBezTo>
                  <a:pt x="5857007" y="6384793"/>
                  <a:pt x="5829458" y="6426082"/>
                  <a:pt x="5801910" y="6460490"/>
                </a:cubicBezTo>
                <a:cubicBezTo>
                  <a:pt x="5788135" y="6494900"/>
                  <a:pt x="5760585" y="6549953"/>
                  <a:pt x="5719261" y="6598128"/>
                </a:cubicBezTo>
                <a:cubicBezTo>
                  <a:pt x="5684825" y="6653181"/>
                  <a:pt x="5643500" y="6701354"/>
                  <a:pt x="5615952" y="6728880"/>
                </a:cubicBezTo>
                <a:cubicBezTo>
                  <a:pt x="5591846" y="6759847"/>
                  <a:pt x="5566018" y="6792535"/>
                  <a:pt x="5540191" y="6825223"/>
                </a:cubicBezTo>
                <a:lnTo>
                  <a:pt x="5514417" y="6858000"/>
                </a:lnTo>
                <a:lnTo>
                  <a:pt x="5432172" y="6858000"/>
                </a:lnTo>
                <a:lnTo>
                  <a:pt x="5485092" y="6818343"/>
                </a:lnTo>
                <a:lnTo>
                  <a:pt x="5498867" y="6832106"/>
                </a:lnTo>
                <a:cubicBezTo>
                  <a:pt x="5512642" y="6818343"/>
                  <a:pt x="5533303" y="6797699"/>
                  <a:pt x="5547078" y="6777051"/>
                </a:cubicBezTo>
                <a:lnTo>
                  <a:pt x="5540191" y="6777052"/>
                </a:lnTo>
                <a:cubicBezTo>
                  <a:pt x="5540191" y="6783935"/>
                  <a:pt x="5533304" y="6790816"/>
                  <a:pt x="5533303" y="6783935"/>
                </a:cubicBezTo>
                <a:lnTo>
                  <a:pt x="5533304" y="6777052"/>
                </a:lnTo>
                <a:cubicBezTo>
                  <a:pt x="5526416" y="6777052"/>
                  <a:pt x="5512641" y="6797699"/>
                  <a:pt x="5512641" y="6783935"/>
                </a:cubicBezTo>
                <a:cubicBezTo>
                  <a:pt x="5526416" y="6756405"/>
                  <a:pt x="5533304" y="6763288"/>
                  <a:pt x="5547078" y="6742645"/>
                </a:cubicBezTo>
                <a:lnTo>
                  <a:pt x="5547077" y="6735761"/>
                </a:lnTo>
                <a:lnTo>
                  <a:pt x="5553964" y="6735759"/>
                </a:lnTo>
                <a:cubicBezTo>
                  <a:pt x="5553965" y="6728877"/>
                  <a:pt x="5560853" y="6721997"/>
                  <a:pt x="5560853" y="6721997"/>
                </a:cubicBezTo>
                <a:lnTo>
                  <a:pt x="5567740" y="6721999"/>
                </a:lnTo>
                <a:cubicBezTo>
                  <a:pt x="5574627" y="6701353"/>
                  <a:pt x="5595289" y="6666943"/>
                  <a:pt x="5615951" y="6639417"/>
                </a:cubicBezTo>
                <a:cubicBezTo>
                  <a:pt x="5643501" y="6611890"/>
                  <a:pt x="5664163" y="6591243"/>
                  <a:pt x="5677937" y="6591244"/>
                </a:cubicBezTo>
                <a:lnTo>
                  <a:pt x="5684824" y="6584361"/>
                </a:lnTo>
                <a:cubicBezTo>
                  <a:pt x="5684825" y="6577480"/>
                  <a:pt x="5691712" y="6570599"/>
                  <a:pt x="5698599" y="6570599"/>
                </a:cubicBezTo>
                <a:lnTo>
                  <a:pt x="5698600" y="6577480"/>
                </a:lnTo>
                <a:lnTo>
                  <a:pt x="5691712" y="6584363"/>
                </a:lnTo>
                <a:lnTo>
                  <a:pt x="5691711" y="6591244"/>
                </a:lnTo>
                <a:cubicBezTo>
                  <a:pt x="5712373" y="6563718"/>
                  <a:pt x="5705487" y="6563719"/>
                  <a:pt x="5719261" y="6543072"/>
                </a:cubicBezTo>
                <a:lnTo>
                  <a:pt x="5712373" y="6549953"/>
                </a:lnTo>
                <a:lnTo>
                  <a:pt x="5712373" y="6543070"/>
                </a:lnTo>
                <a:lnTo>
                  <a:pt x="5712374" y="6536189"/>
                </a:lnTo>
                <a:cubicBezTo>
                  <a:pt x="5712374" y="6536189"/>
                  <a:pt x="5705486" y="6549955"/>
                  <a:pt x="5698599" y="6543072"/>
                </a:cubicBezTo>
                <a:cubicBezTo>
                  <a:pt x="5712374" y="6522426"/>
                  <a:pt x="5726148" y="6501781"/>
                  <a:pt x="5733036" y="6508664"/>
                </a:cubicBezTo>
                <a:lnTo>
                  <a:pt x="5739923" y="6501783"/>
                </a:lnTo>
                <a:cubicBezTo>
                  <a:pt x="5743368" y="6501782"/>
                  <a:pt x="5745089" y="6500061"/>
                  <a:pt x="5745949" y="6498341"/>
                </a:cubicBezTo>
                <a:lnTo>
                  <a:pt x="5746479" y="6496223"/>
                </a:lnTo>
                <a:lnTo>
                  <a:pt x="5774791" y="6472212"/>
                </a:lnTo>
                <a:cubicBezTo>
                  <a:pt x="5808367" y="6438984"/>
                  <a:pt x="5838069" y="6395114"/>
                  <a:pt x="5863896" y="6343502"/>
                </a:cubicBezTo>
                <a:lnTo>
                  <a:pt x="5870782" y="6336621"/>
                </a:lnTo>
                <a:cubicBezTo>
                  <a:pt x="5870783" y="6329737"/>
                  <a:pt x="5877670" y="6322854"/>
                  <a:pt x="5877670" y="6322854"/>
                </a:cubicBezTo>
                <a:lnTo>
                  <a:pt x="5877670" y="6329736"/>
                </a:lnTo>
                <a:cubicBezTo>
                  <a:pt x="5882836" y="6314253"/>
                  <a:pt x="5891875" y="6291028"/>
                  <a:pt x="5896073" y="6274575"/>
                </a:cubicBezTo>
                <a:lnTo>
                  <a:pt x="5897128" y="6268192"/>
                </a:lnTo>
                <a:lnTo>
                  <a:pt x="5897471" y="6267801"/>
                </a:lnTo>
                <a:cubicBezTo>
                  <a:pt x="5898332" y="6266081"/>
                  <a:pt x="5898331" y="6264361"/>
                  <a:pt x="5898331" y="6260920"/>
                </a:cubicBezTo>
                <a:lnTo>
                  <a:pt x="5897128" y="6268192"/>
                </a:lnTo>
                <a:lnTo>
                  <a:pt x="5891445" y="6274682"/>
                </a:lnTo>
                <a:lnTo>
                  <a:pt x="5884558" y="6274684"/>
                </a:lnTo>
                <a:cubicBezTo>
                  <a:pt x="5884558" y="6267801"/>
                  <a:pt x="5884558" y="6267801"/>
                  <a:pt x="5891444" y="6260922"/>
                </a:cubicBezTo>
                <a:lnTo>
                  <a:pt x="5891445" y="6258416"/>
                </a:lnTo>
                <a:lnTo>
                  <a:pt x="5894028" y="6254899"/>
                </a:lnTo>
                <a:cubicBezTo>
                  <a:pt x="5896610" y="6252317"/>
                  <a:pt x="5898332" y="6250597"/>
                  <a:pt x="5898332" y="6247155"/>
                </a:cubicBezTo>
                <a:lnTo>
                  <a:pt x="5891444" y="6254039"/>
                </a:lnTo>
                <a:lnTo>
                  <a:pt x="5891445" y="6258416"/>
                </a:lnTo>
                <a:lnTo>
                  <a:pt x="5884558" y="6267801"/>
                </a:lnTo>
                <a:cubicBezTo>
                  <a:pt x="5912107" y="6178338"/>
                  <a:pt x="5987867" y="6081995"/>
                  <a:pt x="6022303" y="5992532"/>
                </a:cubicBezTo>
                <a:cubicBezTo>
                  <a:pt x="6029192" y="5992532"/>
                  <a:pt x="6042966" y="5965005"/>
                  <a:pt x="6049854" y="5958122"/>
                </a:cubicBezTo>
                <a:cubicBezTo>
                  <a:pt x="6042966" y="5958122"/>
                  <a:pt x="6042966" y="5958122"/>
                  <a:pt x="6042968" y="5944358"/>
                </a:cubicBezTo>
                <a:cubicBezTo>
                  <a:pt x="6042968" y="5944358"/>
                  <a:pt x="6049853" y="5944360"/>
                  <a:pt x="6049853" y="5937477"/>
                </a:cubicBezTo>
                <a:cubicBezTo>
                  <a:pt x="6049853" y="5930595"/>
                  <a:pt x="6056743" y="5930595"/>
                  <a:pt x="6056739" y="5923714"/>
                </a:cubicBezTo>
                <a:cubicBezTo>
                  <a:pt x="6077401" y="5872101"/>
                  <a:pt x="6094190" y="5851455"/>
                  <a:pt x="6110010" y="5829842"/>
                </a:cubicBezTo>
                <a:lnTo>
                  <a:pt x="6122376" y="5811522"/>
                </a:lnTo>
                <a:lnTo>
                  <a:pt x="6124752" y="5810165"/>
                </a:lnTo>
                <a:cubicBezTo>
                  <a:pt x="6125613" y="5808444"/>
                  <a:pt x="6125614" y="5806724"/>
                  <a:pt x="6125614" y="5806724"/>
                </a:cubicBezTo>
                <a:lnTo>
                  <a:pt x="6122376" y="5811522"/>
                </a:lnTo>
                <a:lnTo>
                  <a:pt x="6118726" y="5813605"/>
                </a:lnTo>
                <a:cubicBezTo>
                  <a:pt x="6118726" y="5813605"/>
                  <a:pt x="6111839" y="5813605"/>
                  <a:pt x="6111839" y="5806722"/>
                </a:cubicBezTo>
                <a:lnTo>
                  <a:pt x="6118725" y="5799843"/>
                </a:lnTo>
                <a:cubicBezTo>
                  <a:pt x="6118726" y="5797549"/>
                  <a:pt x="6118725" y="5795254"/>
                  <a:pt x="6118726" y="5792960"/>
                </a:cubicBezTo>
                <a:cubicBezTo>
                  <a:pt x="6118727" y="5758552"/>
                  <a:pt x="6160050" y="5675970"/>
                  <a:pt x="6180713" y="5682851"/>
                </a:cubicBezTo>
                <a:cubicBezTo>
                  <a:pt x="6194488" y="5634682"/>
                  <a:pt x="6215149" y="5558980"/>
                  <a:pt x="6242698" y="5517691"/>
                </a:cubicBezTo>
                <a:close/>
                <a:moveTo>
                  <a:pt x="6031724" y="5503741"/>
                </a:moveTo>
                <a:lnTo>
                  <a:pt x="6030787" y="5503894"/>
                </a:lnTo>
                <a:cubicBezTo>
                  <a:pt x="6022529" y="5508681"/>
                  <a:pt x="6009423" y="5521326"/>
                  <a:pt x="6006746" y="5510028"/>
                </a:cubicBezTo>
                <a:cubicBezTo>
                  <a:pt x="5991077" y="5547935"/>
                  <a:pt x="5974518" y="5582076"/>
                  <a:pt x="5958107" y="5613697"/>
                </a:cubicBezTo>
                <a:lnTo>
                  <a:pt x="5918354" y="5687414"/>
                </a:lnTo>
                <a:lnTo>
                  <a:pt x="5923128" y="5688762"/>
                </a:lnTo>
                <a:cubicBezTo>
                  <a:pt x="5933239" y="5686389"/>
                  <a:pt x="5945430" y="5674655"/>
                  <a:pt x="5945484" y="5701131"/>
                </a:cubicBezTo>
                <a:cubicBezTo>
                  <a:pt x="5967133" y="5668507"/>
                  <a:pt x="5990082" y="5607363"/>
                  <a:pt x="6002207" y="5562534"/>
                </a:cubicBezTo>
                <a:close/>
                <a:moveTo>
                  <a:pt x="4900498" y="5370762"/>
                </a:moveTo>
                <a:cubicBezTo>
                  <a:pt x="4900541" y="5370954"/>
                  <a:pt x="4900584" y="5371147"/>
                  <a:pt x="4900627" y="5371339"/>
                </a:cubicBezTo>
                <a:cubicBezTo>
                  <a:pt x="4898519" y="5376610"/>
                  <a:pt x="4894301" y="5382936"/>
                  <a:pt x="4890083" y="5387153"/>
                </a:cubicBezTo>
                <a:close/>
                <a:moveTo>
                  <a:pt x="6059700" y="5339561"/>
                </a:moveTo>
                <a:lnTo>
                  <a:pt x="6048904" y="5362569"/>
                </a:lnTo>
                <a:cubicBezTo>
                  <a:pt x="6016082" y="5425810"/>
                  <a:pt x="5983851" y="5478970"/>
                  <a:pt x="5960539" y="5532008"/>
                </a:cubicBezTo>
                <a:lnTo>
                  <a:pt x="5934065" y="5610445"/>
                </a:lnTo>
                <a:lnTo>
                  <a:pt x="5937012" y="5610037"/>
                </a:lnTo>
                <a:cubicBezTo>
                  <a:pt x="5940222" y="5608483"/>
                  <a:pt x="5943987" y="5607592"/>
                  <a:pt x="5948427" y="5612905"/>
                </a:cubicBezTo>
                <a:cubicBezTo>
                  <a:pt x="5985506" y="5527779"/>
                  <a:pt x="6012925" y="5495840"/>
                  <a:pt x="6012835" y="5441778"/>
                </a:cubicBezTo>
                <a:cubicBezTo>
                  <a:pt x="6035815" y="5404527"/>
                  <a:pt x="6038424" y="5375275"/>
                  <a:pt x="6060534" y="5347774"/>
                </a:cubicBezTo>
                <a:close/>
                <a:moveTo>
                  <a:pt x="5092541" y="5302798"/>
                </a:moveTo>
                <a:cubicBezTo>
                  <a:pt x="5100976" y="5311232"/>
                  <a:pt x="5092540" y="5319670"/>
                  <a:pt x="5084105" y="5311234"/>
                </a:cubicBezTo>
                <a:cubicBezTo>
                  <a:pt x="5092539" y="5311234"/>
                  <a:pt x="5092539" y="5311234"/>
                  <a:pt x="5092541" y="5302798"/>
                </a:cubicBezTo>
                <a:close/>
                <a:moveTo>
                  <a:pt x="4274497" y="5281926"/>
                </a:moveTo>
                <a:lnTo>
                  <a:pt x="4273967" y="5284044"/>
                </a:lnTo>
                <a:cubicBezTo>
                  <a:pt x="4273105" y="5285765"/>
                  <a:pt x="4271385" y="5287485"/>
                  <a:pt x="4267941" y="5287486"/>
                </a:cubicBezTo>
                <a:close/>
                <a:moveTo>
                  <a:pt x="6147025" y="5207320"/>
                </a:moveTo>
                <a:lnTo>
                  <a:pt x="6127664" y="5251775"/>
                </a:lnTo>
                <a:lnTo>
                  <a:pt x="6127242" y="5251844"/>
                </a:lnTo>
                <a:lnTo>
                  <a:pt x="6127919" y="5262990"/>
                </a:lnTo>
                <a:lnTo>
                  <a:pt x="6131360" y="5253356"/>
                </a:lnTo>
                <a:close/>
                <a:moveTo>
                  <a:pt x="5028123" y="5195433"/>
                </a:moveTo>
                <a:lnTo>
                  <a:pt x="5025054" y="5201570"/>
                </a:lnTo>
                <a:lnTo>
                  <a:pt x="5025055" y="5210004"/>
                </a:lnTo>
                <a:lnTo>
                  <a:pt x="5016618" y="5218441"/>
                </a:lnTo>
                <a:cubicBezTo>
                  <a:pt x="5016618" y="5210006"/>
                  <a:pt x="5025054" y="5201570"/>
                  <a:pt x="5016619" y="5201568"/>
                </a:cubicBezTo>
                <a:close/>
                <a:moveTo>
                  <a:pt x="5038512" y="5179677"/>
                </a:moveTo>
                <a:lnTo>
                  <a:pt x="5030458" y="5194189"/>
                </a:lnTo>
                <a:lnTo>
                  <a:pt x="5028123" y="5195433"/>
                </a:lnTo>
                <a:lnTo>
                  <a:pt x="5033492" y="5184698"/>
                </a:lnTo>
                <a:close/>
                <a:moveTo>
                  <a:pt x="5051826" y="5150955"/>
                </a:moveTo>
                <a:lnTo>
                  <a:pt x="5058797" y="5150956"/>
                </a:lnTo>
                <a:cubicBezTo>
                  <a:pt x="5050363" y="5159393"/>
                  <a:pt x="5041926" y="5167825"/>
                  <a:pt x="5041926" y="5176263"/>
                </a:cubicBezTo>
                <a:lnTo>
                  <a:pt x="5038512" y="5179677"/>
                </a:lnTo>
                <a:lnTo>
                  <a:pt x="5045089" y="5167825"/>
                </a:lnTo>
                <a:close/>
                <a:moveTo>
                  <a:pt x="5057164" y="5137575"/>
                </a:moveTo>
                <a:lnTo>
                  <a:pt x="5051826" y="5150955"/>
                </a:lnTo>
                <a:lnTo>
                  <a:pt x="5050362" y="5150956"/>
                </a:lnTo>
                <a:close/>
                <a:moveTo>
                  <a:pt x="4431848" y="5083476"/>
                </a:moveTo>
                <a:lnTo>
                  <a:pt x="4414009" y="5091602"/>
                </a:lnTo>
                <a:lnTo>
                  <a:pt x="4405686" y="5115441"/>
                </a:lnTo>
                <a:lnTo>
                  <a:pt x="4405685" y="5108559"/>
                </a:lnTo>
                <a:cubicBezTo>
                  <a:pt x="4405685" y="5108559"/>
                  <a:pt x="4398800" y="5115440"/>
                  <a:pt x="4398800" y="5122323"/>
                </a:cubicBezTo>
                <a:cubicBezTo>
                  <a:pt x="4391913" y="5122321"/>
                  <a:pt x="4391913" y="5129203"/>
                  <a:pt x="4391913" y="5129203"/>
                </a:cubicBezTo>
                <a:cubicBezTo>
                  <a:pt x="4366085" y="5180817"/>
                  <a:pt x="4336384" y="5224688"/>
                  <a:pt x="4302808" y="5257916"/>
                </a:cubicBezTo>
                <a:lnTo>
                  <a:pt x="4274497" y="5281926"/>
                </a:lnTo>
                <a:cubicBezTo>
                  <a:pt x="4274606" y="5281485"/>
                  <a:pt x="4274718" y="5281045"/>
                  <a:pt x="4274828" y="5280603"/>
                </a:cubicBezTo>
                <a:lnTo>
                  <a:pt x="4267941" y="5273721"/>
                </a:lnTo>
                <a:lnTo>
                  <a:pt x="4267941" y="5280603"/>
                </a:lnTo>
                <a:lnTo>
                  <a:pt x="4267941" y="5287486"/>
                </a:lnTo>
                <a:cubicBezTo>
                  <a:pt x="4261052" y="5287486"/>
                  <a:pt x="4261052" y="5294367"/>
                  <a:pt x="4261052" y="5294367"/>
                </a:cubicBezTo>
                <a:cubicBezTo>
                  <a:pt x="4254166" y="5287484"/>
                  <a:pt x="4240390" y="5308129"/>
                  <a:pt x="4226617" y="5328775"/>
                </a:cubicBezTo>
                <a:cubicBezTo>
                  <a:pt x="4233504" y="5335658"/>
                  <a:pt x="4240390" y="5321894"/>
                  <a:pt x="4240390" y="5321894"/>
                </a:cubicBezTo>
                <a:lnTo>
                  <a:pt x="4240389" y="5328775"/>
                </a:lnTo>
                <a:lnTo>
                  <a:pt x="4240390" y="5335658"/>
                </a:lnTo>
                <a:lnTo>
                  <a:pt x="4247279" y="5328773"/>
                </a:lnTo>
                <a:cubicBezTo>
                  <a:pt x="4233504" y="5349420"/>
                  <a:pt x="4240389" y="5349418"/>
                  <a:pt x="4219728" y="5376947"/>
                </a:cubicBezTo>
                <a:lnTo>
                  <a:pt x="4219727" y="5370066"/>
                </a:lnTo>
                <a:lnTo>
                  <a:pt x="4226616" y="5363185"/>
                </a:lnTo>
                <a:lnTo>
                  <a:pt x="4226617" y="5356304"/>
                </a:lnTo>
                <a:cubicBezTo>
                  <a:pt x="4219728" y="5356302"/>
                  <a:pt x="4212841" y="5363185"/>
                  <a:pt x="4212842" y="5370066"/>
                </a:cubicBezTo>
                <a:cubicBezTo>
                  <a:pt x="4212842" y="5370066"/>
                  <a:pt x="4205955" y="5370066"/>
                  <a:pt x="4205955" y="5376946"/>
                </a:cubicBezTo>
                <a:cubicBezTo>
                  <a:pt x="4192180" y="5376946"/>
                  <a:pt x="4171517" y="5397591"/>
                  <a:pt x="4143968" y="5425119"/>
                </a:cubicBezTo>
                <a:cubicBezTo>
                  <a:pt x="4133638" y="5438882"/>
                  <a:pt x="4123306" y="5454368"/>
                  <a:pt x="4114698" y="5468991"/>
                </a:cubicBezTo>
                <a:lnTo>
                  <a:pt x="4106774" y="5485182"/>
                </a:lnTo>
                <a:cubicBezTo>
                  <a:pt x="4106494" y="5496768"/>
                  <a:pt x="4106214" y="5508354"/>
                  <a:pt x="4105934" y="5519940"/>
                </a:cubicBezTo>
                <a:cubicBezTo>
                  <a:pt x="4100502" y="5538609"/>
                  <a:pt x="4090414" y="5554501"/>
                  <a:pt x="4076469" y="5566880"/>
                </a:cubicBezTo>
                <a:lnTo>
                  <a:pt x="4038190" y="5604898"/>
                </a:lnTo>
                <a:lnTo>
                  <a:pt x="4036241" y="5607124"/>
                </a:lnTo>
                <a:lnTo>
                  <a:pt x="4050421" y="5633545"/>
                </a:lnTo>
                <a:lnTo>
                  <a:pt x="4143968" y="5514583"/>
                </a:lnTo>
                <a:cubicBezTo>
                  <a:pt x="4171518" y="5487054"/>
                  <a:pt x="4212841" y="5438884"/>
                  <a:pt x="4247279" y="5383830"/>
                </a:cubicBezTo>
                <a:cubicBezTo>
                  <a:pt x="4288602" y="5335658"/>
                  <a:pt x="4316152" y="5280601"/>
                  <a:pt x="4329927" y="5246195"/>
                </a:cubicBezTo>
                <a:cubicBezTo>
                  <a:pt x="4357475" y="5211785"/>
                  <a:pt x="4385024" y="5170496"/>
                  <a:pt x="4398800" y="5136086"/>
                </a:cubicBezTo>
                <a:cubicBezTo>
                  <a:pt x="4398800" y="5136086"/>
                  <a:pt x="4405686" y="5136084"/>
                  <a:pt x="4405686" y="5129203"/>
                </a:cubicBezTo>
                <a:cubicBezTo>
                  <a:pt x="4412575" y="5122321"/>
                  <a:pt x="4412575" y="5122321"/>
                  <a:pt x="4412575" y="5115438"/>
                </a:cubicBezTo>
                <a:close/>
                <a:moveTo>
                  <a:pt x="4424641" y="5024444"/>
                </a:moveTo>
                <a:lnTo>
                  <a:pt x="4412574" y="5053506"/>
                </a:lnTo>
                <a:lnTo>
                  <a:pt x="4419461" y="5044121"/>
                </a:lnTo>
                <a:lnTo>
                  <a:pt x="4419461" y="5046624"/>
                </a:lnTo>
                <a:cubicBezTo>
                  <a:pt x="4412574" y="5053506"/>
                  <a:pt x="4412574" y="5053506"/>
                  <a:pt x="4412574" y="5060387"/>
                </a:cubicBezTo>
                <a:lnTo>
                  <a:pt x="4416932" y="5060387"/>
                </a:lnTo>
                <a:lnTo>
                  <a:pt x="4420817" y="5042274"/>
                </a:lnTo>
                <a:lnTo>
                  <a:pt x="4419461" y="5044121"/>
                </a:lnTo>
                <a:lnTo>
                  <a:pt x="4419462" y="5039742"/>
                </a:lnTo>
                <a:lnTo>
                  <a:pt x="4421877" y="5037328"/>
                </a:lnTo>
                <a:close/>
                <a:moveTo>
                  <a:pt x="6184910" y="5000207"/>
                </a:moveTo>
                <a:lnTo>
                  <a:pt x="6182308" y="5002382"/>
                </a:lnTo>
                <a:lnTo>
                  <a:pt x="6184369" y="5004325"/>
                </a:lnTo>
                <a:lnTo>
                  <a:pt x="6185038" y="5003800"/>
                </a:lnTo>
                <a:close/>
                <a:moveTo>
                  <a:pt x="4530169" y="4904952"/>
                </a:moveTo>
                <a:lnTo>
                  <a:pt x="4471060" y="5018446"/>
                </a:lnTo>
                <a:lnTo>
                  <a:pt x="4496083" y="4976946"/>
                </a:lnTo>
                <a:close/>
                <a:moveTo>
                  <a:pt x="5279291" y="4811201"/>
                </a:moveTo>
                <a:cubicBezTo>
                  <a:pt x="5278903" y="4817600"/>
                  <a:pt x="5278514" y="4823999"/>
                  <a:pt x="5278126" y="4830398"/>
                </a:cubicBezTo>
                <a:lnTo>
                  <a:pt x="5278126" y="4821965"/>
                </a:lnTo>
                <a:lnTo>
                  <a:pt x="5278125" y="4813529"/>
                </a:lnTo>
                <a:close/>
                <a:moveTo>
                  <a:pt x="4639857" y="4771353"/>
                </a:moveTo>
                <a:lnTo>
                  <a:pt x="4641578" y="4771353"/>
                </a:lnTo>
                <a:lnTo>
                  <a:pt x="4639859" y="4778235"/>
                </a:lnTo>
                <a:cubicBezTo>
                  <a:pt x="4639858" y="4775941"/>
                  <a:pt x="4639858" y="4773647"/>
                  <a:pt x="4639857" y="4771353"/>
                </a:cubicBezTo>
                <a:close/>
                <a:moveTo>
                  <a:pt x="6300040" y="4758666"/>
                </a:moveTo>
                <a:lnTo>
                  <a:pt x="6294570" y="4787455"/>
                </a:lnTo>
                <a:lnTo>
                  <a:pt x="6297038" y="4785392"/>
                </a:lnTo>
                <a:cubicBezTo>
                  <a:pt x="6300781" y="4770985"/>
                  <a:pt x="6302097" y="4763118"/>
                  <a:pt x="6301896" y="4759338"/>
                </a:cubicBezTo>
                <a:close/>
                <a:moveTo>
                  <a:pt x="4624114" y="4714333"/>
                </a:moveTo>
                <a:lnTo>
                  <a:pt x="4608083" y="4755346"/>
                </a:lnTo>
                <a:lnTo>
                  <a:pt x="4566989" y="4834251"/>
                </a:lnTo>
                <a:lnTo>
                  <a:pt x="4579591" y="4838449"/>
                </a:lnTo>
                <a:cubicBezTo>
                  <a:pt x="4581313" y="4843611"/>
                  <a:pt x="4581316" y="4850494"/>
                  <a:pt x="4584759" y="4853934"/>
                </a:cubicBezTo>
                <a:cubicBezTo>
                  <a:pt x="4598533" y="4847051"/>
                  <a:pt x="4605421" y="4833288"/>
                  <a:pt x="4619195" y="4819526"/>
                </a:cubicBezTo>
                <a:cubicBezTo>
                  <a:pt x="4612308" y="4826405"/>
                  <a:pt x="4612310" y="4833285"/>
                  <a:pt x="4612310" y="4833285"/>
                </a:cubicBezTo>
                <a:cubicBezTo>
                  <a:pt x="4605419" y="4840171"/>
                  <a:pt x="4605419" y="4840171"/>
                  <a:pt x="4605419" y="4847052"/>
                </a:cubicBezTo>
                <a:cubicBezTo>
                  <a:pt x="4612307" y="4847051"/>
                  <a:pt x="4612308" y="4840169"/>
                  <a:pt x="4612308" y="4840169"/>
                </a:cubicBezTo>
                <a:cubicBezTo>
                  <a:pt x="4619195" y="4833288"/>
                  <a:pt x="4619195" y="4826408"/>
                  <a:pt x="4619195" y="4826408"/>
                </a:cubicBezTo>
                <a:lnTo>
                  <a:pt x="4626081" y="4819526"/>
                </a:lnTo>
                <a:cubicBezTo>
                  <a:pt x="4632969" y="4805761"/>
                  <a:pt x="4639857" y="4791997"/>
                  <a:pt x="4646742" y="4785116"/>
                </a:cubicBezTo>
                <a:lnTo>
                  <a:pt x="4646742" y="4778236"/>
                </a:lnTo>
                <a:lnTo>
                  <a:pt x="4646742" y="4771353"/>
                </a:lnTo>
                <a:lnTo>
                  <a:pt x="4641578" y="4771353"/>
                </a:lnTo>
                <a:lnTo>
                  <a:pt x="4643300" y="4764470"/>
                </a:lnTo>
                <a:cubicBezTo>
                  <a:pt x="4643300" y="4761032"/>
                  <a:pt x="4643300" y="4757588"/>
                  <a:pt x="4646744" y="4750706"/>
                </a:cubicBezTo>
                <a:cubicBezTo>
                  <a:pt x="4639857" y="4730062"/>
                  <a:pt x="4626083" y="4771351"/>
                  <a:pt x="4612308" y="4771353"/>
                </a:cubicBezTo>
                <a:cubicBezTo>
                  <a:pt x="4626083" y="4736944"/>
                  <a:pt x="4619194" y="4730062"/>
                  <a:pt x="4626081" y="4716301"/>
                </a:cubicBezTo>
                <a:close/>
                <a:moveTo>
                  <a:pt x="4626083" y="4709296"/>
                </a:moveTo>
                <a:cubicBezTo>
                  <a:pt x="4626067" y="4709336"/>
                  <a:pt x="4626052" y="4709378"/>
                  <a:pt x="4626036" y="4709417"/>
                </a:cubicBezTo>
                <a:lnTo>
                  <a:pt x="4626083" y="4709417"/>
                </a:lnTo>
                <a:close/>
                <a:moveTo>
                  <a:pt x="4669890" y="4597214"/>
                </a:moveTo>
                <a:lnTo>
                  <a:pt x="4652597" y="4641464"/>
                </a:lnTo>
                <a:lnTo>
                  <a:pt x="4662239" y="4624254"/>
                </a:lnTo>
                <a:cubicBezTo>
                  <a:pt x="4666546" y="4615223"/>
                  <a:pt x="4669558" y="4607264"/>
                  <a:pt x="4670635" y="4600705"/>
                </a:cubicBezTo>
                <a:close/>
                <a:moveTo>
                  <a:pt x="6312651" y="4449732"/>
                </a:moveTo>
                <a:lnTo>
                  <a:pt x="6267859" y="4610691"/>
                </a:lnTo>
                <a:cubicBezTo>
                  <a:pt x="6241042" y="4697704"/>
                  <a:pt x="6212145" y="4784388"/>
                  <a:pt x="6182372" y="4871073"/>
                </a:cubicBezTo>
                <a:cubicBezTo>
                  <a:pt x="6104876" y="5094353"/>
                  <a:pt x="6019006" y="5313199"/>
                  <a:pt x="5921253" y="5525765"/>
                </a:cubicBezTo>
                <a:lnTo>
                  <a:pt x="5877945" y="5612921"/>
                </a:lnTo>
                <a:lnTo>
                  <a:pt x="5913709" y="5556906"/>
                </a:lnTo>
                <a:cubicBezTo>
                  <a:pt x="5949047" y="5491279"/>
                  <a:pt x="5988825" y="5430967"/>
                  <a:pt x="6019724" y="5360027"/>
                </a:cubicBezTo>
                <a:cubicBezTo>
                  <a:pt x="6024165" y="5365339"/>
                  <a:pt x="6030345" y="5351151"/>
                  <a:pt x="6039225" y="5361777"/>
                </a:cubicBezTo>
                <a:lnTo>
                  <a:pt x="6048547" y="5341824"/>
                </a:lnTo>
                <a:lnTo>
                  <a:pt x="6046345" y="5341588"/>
                </a:lnTo>
                <a:cubicBezTo>
                  <a:pt x="6058704" y="5313213"/>
                  <a:pt x="6071063" y="5284837"/>
                  <a:pt x="6084294" y="5246712"/>
                </a:cubicBezTo>
                <a:lnTo>
                  <a:pt x="6089991" y="5252078"/>
                </a:lnTo>
                <a:lnTo>
                  <a:pt x="6098822" y="5228225"/>
                </a:lnTo>
                <a:cubicBezTo>
                  <a:pt x="6101958" y="5216299"/>
                  <a:pt x="6103654" y="5204166"/>
                  <a:pt x="6103633" y="5190650"/>
                </a:cubicBezTo>
                <a:cubicBezTo>
                  <a:pt x="6126613" y="5153399"/>
                  <a:pt x="6129222" y="5124147"/>
                  <a:pt x="6151332" y="5096646"/>
                </a:cubicBezTo>
                <a:cubicBezTo>
                  <a:pt x="6153073" y="5077147"/>
                  <a:pt x="6141582" y="5095771"/>
                  <a:pt x="6137143" y="5090460"/>
                </a:cubicBezTo>
                <a:cubicBezTo>
                  <a:pt x="6143321" y="5076272"/>
                  <a:pt x="6149502" y="5062085"/>
                  <a:pt x="6155791" y="5046678"/>
                </a:cubicBezTo>
                <a:lnTo>
                  <a:pt x="6163274" y="5026869"/>
                </a:lnTo>
                <a:lnTo>
                  <a:pt x="6160038" y="5031146"/>
                </a:lnTo>
                <a:cubicBezTo>
                  <a:pt x="6158433" y="5031923"/>
                  <a:pt x="6157709" y="5029708"/>
                  <a:pt x="6158362" y="5022395"/>
                </a:cubicBezTo>
                <a:cubicBezTo>
                  <a:pt x="6161842" y="4983395"/>
                  <a:pt x="6165322" y="4944393"/>
                  <a:pt x="6191781" y="4868143"/>
                </a:cubicBezTo>
                <a:cubicBezTo>
                  <a:pt x="6211280" y="4869891"/>
                  <a:pt x="6198049" y="4908018"/>
                  <a:pt x="6200750" y="4932832"/>
                </a:cubicBezTo>
                <a:cubicBezTo>
                  <a:pt x="6205191" y="4938144"/>
                  <a:pt x="6208670" y="4899143"/>
                  <a:pt x="6218420" y="4900018"/>
                </a:cubicBezTo>
                <a:cubicBezTo>
                  <a:pt x="6220160" y="4880517"/>
                  <a:pt x="6227210" y="4856578"/>
                  <a:pt x="6222771" y="4851267"/>
                </a:cubicBezTo>
                <a:cubicBezTo>
                  <a:pt x="6264200" y="4717389"/>
                  <a:pt x="6264889" y="4599513"/>
                  <a:pt x="6309018" y="4490449"/>
                </a:cubicBezTo>
                <a:cubicBezTo>
                  <a:pt x="6310322" y="4475824"/>
                  <a:pt x="6311410" y="4463635"/>
                  <a:pt x="6312390" y="4452667"/>
                </a:cubicBezTo>
                <a:close/>
                <a:moveTo>
                  <a:pt x="4770714" y="4303393"/>
                </a:moveTo>
                <a:lnTo>
                  <a:pt x="4768098" y="4309185"/>
                </a:lnTo>
                <a:lnTo>
                  <a:pt x="4730786" y="4441413"/>
                </a:lnTo>
                <a:lnTo>
                  <a:pt x="4697881" y="4525604"/>
                </a:lnTo>
                <a:lnTo>
                  <a:pt x="4705286" y="4517587"/>
                </a:lnTo>
                <a:cubicBezTo>
                  <a:pt x="4715618" y="4499524"/>
                  <a:pt x="4725948" y="4475437"/>
                  <a:pt x="4736280" y="4447908"/>
                </a:cubicBezTo>
                <a:cubicBezTo>
                  <a:pt x="4756941" y="4392857"/>
                  <a:pt x="4763829" y="4337801"/>
                  <a:pt x="4770714" y="4303393"/>
                </a:cubicBezTo>
                <a:close/>
                <a:moveTo>
                  <a:pt x="5516941" y="4034216"/>
                </a:moveTo>
                <a:lnTo>
                  <a:pt x="5516585" y="4035638"/>
                </a:lnTo>
                <a:lnTo>
                  <a:pt x="5517415" y="4034843"/>
                </a:lnTo>
                <a:close/>
                <a:moveTo>
                  <a:pt x="4464361" y="3887629"/>
                </a:moveTo>
                <a:lnTo>
                  <a:pt x="4447219" y="3951032"/>
                </a:lnTo>
                <a:lnTo>
                  <a:pt x="4449788" y="3945610"/>
                </a:lnTo>
                <a:lnTo>
                  <a:pt x="4458042" y="3931642"/>
                </a:lnTo>
                <a:close/>
                <a:moveTo>
                  <a:pt x="5497455" y="3860297"/>
                </a:moveTo>
                <a:lnTo>
                  <a:pt x="5497454" y="3868735"/>
                </a:lnTo>
                <a:lnTo>
                  <a:pt x="5496941" y="3868220"/>
                </a:lnTo>
                <a:close/>
                <a:moveTo>
                  <a:pt x="5489018" y="3851862"/>
                </a:moveTo>
                <a:lnTo>
                  <a:pt x="5489416" y="3851862"/>
                </a:lnTo>
                <a:cubicBezTo>
                  <a:pt x="5489283" y="3854674"/>
                  <a:pt x="5489151" y="3857487"/>
                  <a:pt x="5489019" y="3860299"/>
                </a:cubicBezTo>
                <a:close/>
                <a:moveTo>
                  <a:pt x="5911079" y="3772494"/>
                </a:moveTo>
                <a:lnTo>
                  <a:pt x="5910807" y="3775940"/>
                </a:lnTo>
                <a:lnTo>
                  <a:pt x="5911685" y="3774713"/>
                </a:lnTo>
                <a:close/>
                <a:moveTo>
                  <a:pt x="6449798" y="3769517"/>
                </a:moveTo>
                <a:cubicBezTo>
                  <a:pt x="6445753" y="3768386"/>
                  <a:pt x="6441387" y="3774290"/>
                  <a:pt x="6435579" y="3779144"/>
                </a:cubicBezTo>
                <a:lnTo>
                  <a:pt x="6426392" y="3784213"/>
                </a:lnTo>
                <a:lnTo>
                  <a:pt x="6421513" y="3924977"/>
                </a:lnTo>
                <a:cubicBezTo>
                  <a:pt x="6417826" y="3973174"/>
                  <a:pt x="6412367" y="4020596"/>
                  <a:pt x="6405797" y="4066691"/>
                </a:cubicBezTo>
                <a:cubicBezTo>
                  <a:pt x="6404055" y="4086191"/>
                  <a:pt x="6407626" y="4101254"/>
                  <a:pt x="6410326" y="4126067"/>
                </a:cubicBezTo>
                <a:cubicBezTo>
                  <a:pt x="6404191" y="4167287"/>
                  <a:pt x="6400036" y="4200085"/>
                  <a:pt x="6395881" y="4232882"/>
                </a:cubicBezTo>
                <a:lnTo>
                  <a:pt x="6391736" y="4265027"/>
                </a:lnTo>
                <a:lnTo>
                  <a:pt x="6399816" y="4239321"/>
                </a:lnTo>
                <a:cubicBezTo>
                  <a:pt x="6402426" y="4210069"/>
                  <a:pt x="6404166" y="4190570"/>
                  <a:pt x="6405907" y="4171069"/>
                </a:cubicBezTo>
                <a:cubicBezTo>
                  <a:pt x="6420004" y="4123193"/>
                  <a:pt x="6413827" y="4137380"/>
                  <a:pt x="6428796" y="4079755"/>
                </a:cubicBezTo>
                <a:cubicBezTo>
                  <a:pt x="6429666" y="4070005"/>
                  <a:pt x="6419916" y="4069130"/>
                  <a:pt x="6419916" y="4069130"/>
                </a:cubicBezTo>
                <a:cubicBezTo>
                  <a:pt x="6421567" y="3995566"/>
                  <a:pt x="6430355" y="3952129"/>
                  <a:pt x="6433836" y="3913127"/>
                </a:cubicBezTo>
                <a:cubicBezTo>
                  <a:pt x="6438187" y="3864376"/>
                  <a:pt x="6446106" y="3830688"/>
                  <a:pt x="6455766" y="3777500"/>
                </a:cubicBezTo>
                <a:cubicBezTo>
                  <a:pt x="6453763" y="3772406"/>
                  <a:pt x="6451821" y="3770082"/>
                  <a:pt x="6449798" y="3769517"/>
                </a:cubicBezTo>
                <a:close/>
                <a:moveTo>
                  <a:pt x="6431269" y="3677444"/>
                </a:moveTo>
                <a:lnTo>
                  <a:pt x="6429099" y="3684082"/>
                </a:lnTo>
                <a:lnTo>
                  <a:pt x="6428712" y="3698653"/>
                </a:lnTo>
                <a:lnTo>
                  <a:pt x="6430840" y="3685964"/>
                </a:lnTo>
                <a:close/>
                <a:moveTo>
                  <a:pt x="6441196" y="3504743"/>
                </a:moveTo>
                <a:cubicBezTo>
                  <a:pt x="6440326" y="3514494"/>
                  <a:pt x="6440326" y="3514494"/>
                  <a:pt x="6440326" y="3514494"/>
                </a:cubicBezTo>
                <a:lnTo>
                  <a:pt x="6440393" y="3514771"/>
                </a:lnTo>
                <a:lnTo>
                  <a:pt x="6438704" y="3535807"/>
                </a:lnTo>
                <a:lnTo>
                  <a:pt x="6440401" y="3531965"/>
                </a:lnTo>
                <a:lnTo>
                  <a:pt x="6441548" y="3519646"/>
                </a:lnTo>
                <a:lnTo>
                  <a:pt x="6440393" y="3514771"/>
                </a:lnTo>
                <a:close/>
                <a:moveTo>
                  <a:pt x="6458019" y="3495196"/>
                </a:moveTo>
                <a:lnTo>
                  <a:pt x="6453910" y="3495641"/>
                </a:lnTo>
                <a:lnTo>
                  <a:pt x="6451579" y="3538789"/>
                </a:lnTo>
                <a:cubicBezTo>
                  <a:pt x="6448227" y="3565675"/>
                  <a:pt x="6443387" y="3593794"/>
                  <a:pt x="6438544" y="3621912"/>
                </a:cubicBezTo>
                <a:lnTo>
                  <a:pt x="6434839" y="3651648"/>
                </a:lnTo>
                <a:lnTo>
                  <a:pt x="6440156" y="3649560"/>
                </a:lnTo>
                <a:cubicBezTo>
                  <a:pt x="6442701" y="3648560"/>
                  <a:pt x="6445356" y="3646342"/>
                  <a:pt x="6448445" y="3639248"/>
                </a:cubicBezTo>
                <a:cubicBezTo>
                  <a:pt x="6448011" y="3644122"/>
                  <a:pt x="6450232" y="3646779"/>
                  <a:pt x="6452125" y="3653091"/>
                </a:cubicBezTo>
                <a:lnTo>
                  <a:pt x="6452316" y="3654200"/>
                </a:lnTo>
                <a:lnTo>
                  <a:pt x="6453358" y="3623160"/>
                </a:lnTo>
                <a:cubicBezTo>
                  <a:pt x="6455499" y="3578510"/>
                  <a:pt x="6458086" y="3535744"/>
                  <a:pt x="6456256" y="3501181"/>
                </a:cubicBezTo>
                <a:cubicBezTo>
                  <a:pt x="6458910" y="3498962"/>
                  <a:pt x="6459129" y="3496524"/>
                  <a:pt x="6458019" y="3495196"/>
                </a:cubicBezTo>
                <a:close/>
                <a:moveTo>
                  <a:pt x="5472148" y="3455387"/>
                </a:moveTo>
                <a:lnTo>
                  <a:pt x="5480584" y="3463821"/>
                </a:lnTo>
                <a:lnTo>
                  <a:pt x="5472148" y="3463821"/>
                </a:lnTo>
                <a:close/>
                <a:moveTo>
                  <a:pt x="5489019" y="3362594"/>
                </a:moveTo>
                <a:cubicBezTo>
                  <a:pt x="5489018" y="3430080"/>
                  <a:pt x="5489018" y="3455387"/>
                  <a:pt x="5497455" y="3514435"/>
                </a:cubicBezTo>
                <a:cubicBezTo>
                  <a:pt x="5514328" y="3506001"/>
                  <a:pt x="5522761" y="3539745"/>
                  <a:pt x="5522761" y="3581921"/>
                </a:cubicBezTo>
                <a:cubicBezTo>
                  <a:pt x="5522760" y="3624099"/>
                  <a:pt x="5522762" y="3666276"/>
                  <a:pt x="5531197" y="3666278"/>
                </a:cubicBezTo>
                <a:cubicBezTo>
                  <a:pt x="5539634" y="3708456"/>
                  <a:pt x="5522762" y="3767506"/>
                  <a:pt x="5514328" y="3809685"/>
                </a:cubicBezTo>
                <a:lnTo>
                  <a:pt x="5505888" y="3801249"/>
                </a:lnTo>
                <a:cubicBezTo>
                  <a:pt x="5505890" y="3804061"/>
                  <a:pt x="5505890" y="3806873"/>
                  <a:pt x="5505890" y="3809685"/>
                </a:cubicBezTo>
                <a:lnTo>
                  <a:pt x="5497454" y="3843426"/>
                </a:lnTo>
                <a:lnTo>
                  <a:pt x="5497455" y="3851862"/>
                </a:lnTo>
                <a:lnTo>
                  <a:pt x="5489416" y="3851862"/>
                </a:lnTo>
                <a:cubicBezTo>
                  <a:pt x="5489634" y="3847250"/>
                  <a:pt x="5489855" y="3842636"/>
                  <a:pt x="5490073" y="3838023"/>
                </a:cubicBezTo>
                <a:cubicBezTo>
                  <a:pt x="5486911" y="3823392"/>
                  <a:pt x="5474255" y="3826554"/>
                  <a:pt x="5480584" y="3801246"/>
                </a:cubicBezTo>
                <a:cubicBezTo>
                  <a:pt x="5489018" y="3801247"/>
                  <a:pt x="5489018" y="3801247"/>
                  <a:pt x="5489019" y="3792812"/>
                </a:cubicBezTo>
                <a:lnTo>
                  <a:pt x="5489019" y="3784378"/>
                </a:lnTo>
                <a:cubicBezTo>
                  <a:pt x="5497455" y="3784378"/>
                  <a:pt x="5497455" y="3784378"/>
                  <a:pt x="5497455" y="3775942"/>
                </a:cubicBezTo>
                <a:lnTo>
                  <a:pt x="5497455" y="3767506"/>
                </a:lnTo>
                <a:cubicBezTo>
                  <a:pt x="5489019" y="3767506"/>
                  <a:pt x="5489019" y="3775942"/>
                  <a:pt x="5489019" y="3767506"/>
                </a:cubicBezTo>
                <a:cubicBezTo>
                  <a:pt x="5489018" y="3742199"/>
                  <a:pt x="5497455" y="3716890"/>
                  <a:pt x="5480584" y="3700021"/>
                </a:cubicBezTo>
                <a:cubicBezTo>
                  <a:pt x="5489018" y="3708454"/>
                  <a:pt x="5489018" y="3708454"/>
                  <a:pt x="5489019" y="3700021"/>
                </a:cubicBezTo>
                <a:lnTo>
                  <a:pt x="5489018" y="3683147"/>
                </a:lnTo>
                <a:lnTo>
                  <a:pt x="5489019" y="3674714"/>
                </a:lnTo>
                <a:cubicBezTo>
                  <a:pt x="5505891" y="3649407"/>
                  <a:pt x="5480583" y="3624099"/>
                  <a:pt x="5497455" y="3590358"/>
                </a:cubicBezTo>
                <a:lnTo>
                  <a:pt x="5489019" y="3590355"/>
                </a:lnTo>
                <a:cubicBezTo>
                  <a:pt x="5497455" y="3590358"/>
                  <a:pt x="5497454" y="3581921"/>
                  <a:pt x="5497454" y="3581921"/>
                </a:cubicBezTo>
                <a:lnTo>
                  <a:pt x="5489016" y="3573485"/>
                </a:lnTo>
                <a:cubicBezTo>
                  <a:pt x="5489019" y="3548178"/>
                  <a:pt x="5489019" y="3522871"/>
                  <a:pt x="5489019" y="3522871"/>
                </a:cubicBezTo>
                <a:cubicBezTo>
                  <a:pt x="5489019" y="3497563"/>
                  <a:pt x="5480584" y="3539742"/>
                  <a:pt x="5480583" y="3497564"/>
                </a:cubicBezTo>
                <a:cubicBezTo>
                  <a:pt x="5489018" y="3506001"/>
                  <a:pt x="5497454" y="3497563"/>
                  <a:pt x="5489019" y="3489128"/>
                </a:cubicBezTo>
                <a:cubicBezTo>
                  <a:pt x="5480583" y="3480694"/>
                  <a:pt x="5472148" y="3522871"/>
                  <a:pt x="5472148" y="3480692"/>
                </a:cubicBezTo>
                <a:lnTo>
                  <a:pt x="5480583" y="3480694"/>
                </a:lnTo>
                <a:lnTo>
                  <a:pt x="5480584" y="3472258"/>
                </a:lnTo>
                <a:lnTo>
                  <a:pt x="5480584" y="3463821"/>
                </a:lnTo>
                <a:cubicBezTo>
                  <a:pt x="5480584" y="3461009"/>
                  <a:pt x="5480583" y="3458197"/>
                  <a:pt x="5480583" y="3455387"/>
                </a:cubicBezTo>
                <a:cubicBezTo>
                  <a:pt x="5480582" y="3452574"/>
                  <a:pt x="5480583" y="3449762"/>
                  <a:pt x="5480584" y="3446949"/>
                </a:cubicBezTo>
                <a:cubicBezTo>
                  <a:pt x="5489019" y="3446949"/>
                  <a:pt x="5489019" y="3438514"/>
                  <a:pt x="5489018" y="3430080"/>
                </a:cubicBezTo>
                <a:cubicBezTo>
                  <a:pt x="5480583" y="3430080"/>
                  <a:pt x="5480584" y="3421642"/>
                  <a:pt x="5480583" y="3413208"/>
                </a:cubicBezTo>
                <a:cubicBezTo>
                  <a:pt x="5489018" y="3404771"/>
                  <a:pt x="5489018" y="3379464"/>
                  <a:pt x="5489019" y="3362594"/>
                </a:cubicBezTo>
                <a:close/>
                <a:moveTo>
                  <a:pt x="6476672" y="3330681"/>
                </a:moveTo>
                <a:lnTo>
                  <a:pt x="6474216" y="3344735"/>
                </a:lnTo>
                <a:lnTo>
                  <a:pt x="6474237" y="3389156"/>
                </a:lnTo>
                <a:lnTo>
                  <a:pt x="6473057" y="3436128"/>
                </a:lnTo>
                <a:lnTo>
                  <a:pt x="6474117" y="3429860"/>
                </a:lnTo>
                <a:cubicBezTo>
                  <a:pt x="6476661" y="3419416"/>
                  <a:pt x="6479967" y="3409885"/>
                  <a:pt x="6484385" y="3401681"/>
                </a:cubicBezTo>
                <a:cubicBezTo>
                  <a:pt x="6480358" y="3377977"/>
                  <a:pt x="6478049" y="3355656"/>
                  <a:pt x="6476754" y="3334041"/>
                </a:cubicBezTo>
                <a:close/>
                <a:moveTo>
                  <a:pt x="4591997" y="3197452"/>
                </a:moveTo>
                <a:cubicBezTo>
                  <a:pt x="4566940" y="3202074"/>
                  <a:pt x="4574374" y="3225850"/>
                  <a:pt x="4573874" y="3239660"/>
                </a:cubicBezTo>
                <a:cubicBezTo>
                  <a:pt x="4571538" y="3532716"/>
                  <a:pt x="4528026" y="3817368"/>
                  <a:pt x="4466612" y="4099989"/>
                </a:cubicBezTo>
                <a:lnTo>
                  <a:pt x="4461265" y="4132980"/>
                </a:lnTo>
                <a:cubicBezTo>
                  <a:pt x="4459609" y="4140525"/>
                  <a:pt x="4456610" y="4146984"/>
                  <a:pt x="4451817" y="4150441"/>
                </a:cubicBezTo>
                <a:lnTo>
                  <a:pt x="4445021" y="4150252"/>
                </a:lnTo>
                <a:lnTo>
                  <a:pt x="4440617" y="4171396"/>
                </a:lnTo>
                <a:cubicBezTo>
                  <a:pt x="4432827" y="4201347"/>
                  <a:pt x="4422793" y="4232709"/>
                  <a:pt x="4419203" y="4256889"/>
                </a:cubicBezTo>
                <a:cubicBezTo>
                  <a:pt x="4411381" y="4274332"/>
                  <a:pt x="4408559" y="4269841"/>
                  <a:pt x="4407405" y="4258040"/>
                </a:cubicBezTo>
                <a:cubicBezTo>
                  <a:pt x="4405225" y="4284465"/>
                  <a:pt x="4391248" y="4312041"/>
                  <a:pt x="4396892" y="4321021"/>
                </a:cubicBezTo>
                <a:cubicBezTo>
                  <a:pt x="4384069" y="4360400"/>
                  <a:pt x="4374579" y="4385155"/>
                  <a:pt x="4369578" y="4407090"/>
                </a:cubicBezTo>
                <a:cubicBezTo>
                  <a:pt x="4360089" y="4431845"/>
                  <a:pt x="4352267" y="4449289"/>
                  <a:pt x="4333800" y="4479686"/>
                </a:cubicBezTo>
                <a:cubicBezTo>
                  <a:pt x="4326489" y="4478016"/>
                  <a:pt x="4332646" y="4467883"/>
                  <a:pt x="4325334" y="4466213"/>
                </a:cubicBezTo>
                <a:cubicBezTo>
                  <a:pt x="4306356" y="4515724"/>
                  <a:pt x="4298021" y="4552281"/>
                  <a:pt x="4280710" y="4594480"/>
                </a:cubicBezTo>
                <a:cubicBezTo>
                  <a:pt x="4270709" y="4638349"/>
                  <a:pt x="4253397" y="4680548"/>
                  <a:pt x="4225440" y="4735700"/>
                </a:cubicBezTo>
                <a:cubicBezTo>
                  <a:pt x="4236597" y="4703634"/>
                  <a:pt x="4221464" y="4719407"/>
                  <a:pt x="4207997" y="4727870"/>
                </a:cubicBezTo>
                <a:cubicBezTo>
                  <a:pt x="4203508" y="4730690"/>
                  <a:pt x="4201841" y="4738002"/>
                  <a:pt x="4197352" y="4740823"/>
                </a:cubicBezTo>
                <a:cubicBezTo>
                  <a:pt x="4197352" y="4740823"/>
                  <a:pt x="4194531" y="4736333"/>
                  <a:pt x="4196197" y="4729021"/>
                </a:cubicBezTo>
                <a:cubicBezTo>
                  <a:pt x="4196197" y="4729021"/>
                  <a:pt x="4196197" y="4729021"/>
                  <a:pt x="4197864" y="4721710"/>
                </a:cubicBezTo>
                <a:cubicBezTo>
                  <a:pt x="4194531" y="4736333"/>
                  <a:pt x="4186065" y="4722860"/>
                  <a:pt x="4198377" y="4702596"/>
                </a:cubicBezTo>
                <a:cubicBezTo>
                  <a:pt x="4198377" y="4702596"/>
                  <a:pt x="4198377" y="4702596"/>
                  <a:pt x="4205687" y="4704265"/>
                </a:cubicBezTo>
                <a:cubicBezTo>
                  <a:pt x="4210175" y="4701445"/>
                  <a:pt x="4211842" y="4694134"/>
                  <a:pt x="4211842" y="4694134"/>
                </a:cubicBezTo>
                <a:cubicBezTo>
                  <a:pt x="4219153" y="4695804"/>
                  <a:pt x="4214665" y="4698624"/>
                  <a:pt x="4212998" y="4705936"/>
                </a:cubicBezTo>
                <a:cubicBezTo>
                  <a:pt x="4212998" y="4705936"/>
                  <a:pt x="4212998" y="4705936"/>
                  <a:pt x="4211331" y="4713247"/>
                </a:cubicBezTo>
                <a:cubicBezTo>
                  <a:pt x="4228131" y="4690161"/>
                  <a:pt x="4247110" y="4640651"/>
                  <a:pt x="4241466" y="4631670"/>
                </a:cubicBezTo>
                <a:cubicBezTo>
                  <a:pt x="4260444" y="4582159"/>
                  <a:pt x="4289555" y="4538810"/>
                  <a:pt x="4288913" y="4507894"/>
                </a:cubicBezTo>
                <a:cubicBezTo>
                  <a:pt x="4300068" y="4475827"/>
                  <a:pt x="4304045" y="4492119"/>
                  <a:pt x="4316357" y="4471856"/>
                </a:cubicBezTo>
                <a:cubicBezTo>
                  <a:pt x="4327513" y="4439788"/>
                  <a:pt x="4315713" y="4440940"/>
                  <a:pt x="4320714" y="4419005"/>
                </a:cubicBezTo>
                <a:cubicBezTo>
                  <a:pt x="4343669" y="4385788"/>
                  <a:pt x="4350337" y="4356541"/>
                  <a:pt x="4355338" y="4334607"/>
                </a:cubicBezTo>
                <a:cubicBezTo>
                  <a:pt x="4360337" y="4312673"/>
                  <a:pt x="4362517" y="4286248"/>
                  <a:pt x="4378161" y="4251360"/>
                </a:cubicBezTo>
                <a:cubicBezTo>
                  <a:pt x="4387139" y="4245719"/>
                  <a:pt x="4393294" y="4235587"/>
                  <a:pt x="4394450" y="4247389"/>
                </a:cubicBezTo>
                <a:cubicBezTo>
                  <a:pt x="4402400" y="4225167"/>
                  <a:pt x="4408563" y="4204459"/>
                  <a:pt x="4413578" y="4184571"/>
                </a:cubicBezTo>
                <a:lnTo>
                  <a:pt x="4421652" y="4146369"/>
                </a:lnTo>
                <a:lnTo>
                  <a:pt x="4419667" y="4145669"/>
                </a:lnTo>
                <a:cubicBezTo>
                  <a:pt x="4411835" y="4140006"/>
                  <a:pt x="4415040" y="4130269"/>
                  <a:pt x="4417525" y="4118952"/>
                </a:cubicBezTo>
                <a:lnTo>
                  <a:pt x="4441264" y="4013294"/>
                </a:lnTo>
                <a:lnTo>
                  <a:pt x="4436422" y="4018999"/>
                </a:lnTo>
                <a:cubicBezTo>
                  <a:pt x="4434811" y="4020794"/>
                  <a:pt x="4433163" y="4022220"/>
                  <a:pt x="4431567" y="4022637"/>
                </a:cubicBezTo>
                <a:lnTo>
                  <a:pt x="4428326" y="4020913"/>
                </a:lnTo>
                <a:lnTo>
                  <a:pt x="4391474" y="4157215"/>
                </a:lnTo>
                <a:cubicBezTo>
                  <a:pt x="4245872" y="4587483"/>
                  <a:pt x="4023359" y="4982296"/>
                  <a:pt x="3740297" y="5325287"/>
                </a:cubicBezTo>
                <a:lnTo>
                  <a:pt x="3673269" y="5399037"/>
                </a:lnTo>
                <a:lnTo>
                  <a:pt x="3669727" y="5403831"/>
                </a:lnTo>
                <a:lnTo>
                  <a:pt x="3640004" y="5455366"/>
                </a:lnTo>
                <a:lnTo>
                  <a:pt x="3518669" y="5580675"/>
                </a:lnTo>
                <a:lnTo>
                  <a:pt x="3333378" y="5787546"/>
                </a:lnTo>
                <a:cubicBezTo>
                  <a:pt x="3122018" y="6000957"/>
                  <a:pt x="2889704" y="6191657"/>
                  <a:pt x="2632692" y="6357958"/>
                </a:cubicBezTo>
                <a:cubicBezTo>
                  <a:pt x="2733788" y="6296630"/>
                  <a:pt x="2834388" y="6234681"/>
                  <a:pt x="2932959" y="6170259"/>
                </a:cubicBezTo>
                <a:lnTo>
                  <a:pt x="3209727" y="5975694"/>
                </a:lnTo>
                <a:lnTo>
                  <a:pt x="3479318" y="5724393"/>
                </a:lnTo>
                <a:cubicBezTo>
                  <a:pt x="3527839" y="5672164"/>
                  <a:pt x="3581129" y="5623787"/>
                  <a:pt x="3630789" y="5574052"/>
                </a:cubicBezTo>
                <a:cubicBezTo>
                  <a:pt x="3634645" y="5569283"/>
                  <a:pt x="3637645" y="5562643"/>
                  <a:pt x="3641784" y="5558498"/>
                </a:cubicBezTo>
                <a:lnTo>
                  <a:pt x="3648847" y="5558267"/>
                </a:lnTo>
                <a:lnTo>
                  <a:pt x="3723992" y="5473810"/>
                </a:lnTo>
                <a:lnTo>
                  <a:pt x="3661585" y="5560315"/>
                </a:lnTo>
                <a:lnTo>
                  <a:pt x="3668289" y="5568400"/>
                </a:lnTo>
                <a:lnTo>
                  <a:pt x="3671349" y="5565159"/>
                </a:lnTo>
                <a:cubicBezTo>
                  <a:pt x="3687213" y="5548535"/>
                  <a:pt x="3700002" y="5533309"/>
                  <a:pt x="3704743" y="5518593"/>
                </a:cubicBezTo>
                <a:cubicBezTo>
                  <a:pt x="3725755" y="5491925"/>
                  <a:pt x="3724196" y="5508623"/>
                  <a:pt x="3742448" y="5493487"/>
                </a:cubicBezTo>
                <a:cubicBezTo>
                  <a:pt x="3763460" y="5466819"/>
                  <a:pt x="3751931" y="5464055"/>
                  <a:pt x="3763817" y="5444954"/>
                </a:cubicBezTo>
                <a:cubicBezTo>
                  <a:pt x="3796358" y="5421049"/>
                  <a:pt x="3812206" y="5395582"/>
                  <a:pt x="3824093" y="5376481"/>
                </a:cubicBezTo>
                <a:cubicBezTo>
                  <a:pt x="3835979" y="5357380"/>
                  <a:pt x="3846665" y="5333114"/>
                  <a:pt x="3872840" y="5305243"/>
                </a:cubicBezTo>
                <a:cubicBezTo>
                  <a:pt x="3883167" y="5302842"/>
                  <a:pt x="3892293" y="5295273"/>
                  <a:pt x="3889533" y="5306806"/>
                </a:cubicBezTo>
                <a:cubicBezTo>
                  <a:pt x="3948607" y="5233167"/>
                  <a:pt x="3972737" y="5173101"/>
                  <a:pt x="4015119" y="5097899"/>
                </a:cubicBezTo>
                <a:cubicBezTo>
                  <a:pt x="4009956" y="5099101"/>
                  <a:pt x="3996867" y="5113036"/>
                  <a:pt x="3994464" y="5102704"/>
                </a:cubicBezTo>
                <a:cubicBezTo>
                  <a:pt x="4022556" y="5036271"/>
                  <a:pt x="4055942" y="5039396"/>
                  <a:pt x="4092802" y="4987260"/>
                </a:cubicBezTo>
                <a:cubicBezTo>
                  <a:pt x="4098478" y="4994108"/>
                  <a:pt x="4087401" y="5007915"/>
                  <a:pt x="4080850" y="5021436"/>
                </a:cubicBezTo>
                <a:lnTo>
                  <a:pt x="4078382" y="5029071"/>
                </a:lnTo>
                <a:lnTo>
                  <a:pt x="4076190" y="5029922"/>
                </a:lnTo>
                <a:cubicBezTo>
                  <a:pt x="4075695" y="5030717"/>
                  <a:pt x="4075996" y="5032009"/>
                  <a:pt x="4076596" y="5034592"/>
                </a:cubicBezTo>
                <a:lnTo>
                  <a:pt x="4078382" y="5029071"/>
                </a:lnTo>
                <a:lnTo>
                  <a:pt x="4080559" y="5028225"/>
                </a:lnTo>
                <a:cubicBezTo>
                  <a:pt x="4084521" y="5021858"/>
                  <a:pt x="4089684" y="5020657"/>
                  <a:pt x="4085722" y="5027024"/>
                </a:cubicBezTo>
                <a:cubicBezTo>
                  <a:pt x="4085722" y="5027024"/>
                  <a:pt x="4082961" y="5038557"/>
                  <a:pt x="4077797" y="5039757"/>
                </a:cubicBezTo>
                <a:cubicBezTo>
                  <a:pt x="4077797" y="5039757"/>
                  <a:pt x="4079000" y="5044924"/>
                  <a:pt x="4079000" y="5044924"/>
                </a:cubicBezTo>
                <a:cubicBezTo>
                  <a:pt x="4079000" y="5044924"/>
                  <a:pt x="4079000" y="5044924"/>
                  <a:pt x="4073836" y="5046125"/>
                </a:cubicBezTo>
                <a:cubicBezTo>
                  <a:pt x="4053668" y="5099823"/>
                  <a:pt x="4027135" y="5149558"/>
                  <a:pt x="3990632" y="5179830"/>
                </a:cubicBezTo>
                <a:cubicBezTo>
                  <a:pt x="3988715" y="5218392"/>
                  <a:pt x="3932401" y="5280498"/>
                  <a:pt x="3909830" y="5323866"/>
                </a:cubicBezTo>
                <a:cubicBezTo>
                  <a:pt x="3896742" y="5337801"/>
                  <a:pt x="3895541" y="5332635"/>
                  <a:pt x="3898301" y="5321102"/>
                </a:cubicBezTo>
                <a:cubicBezTo>
                  <a:pt x="3887617" y="5345369"/>
                  <a:pt x="3865403" y="5366871"/>
                  <a:pt x="3867806" y="5377204"/>
                </a:cubicBezTo>
                <a:cubicBezTo>
                  <a:pt x="3842832" y="5410239"/>
                  <a:pt x="3825782" y="5430541"/>
                  <a:pt x="3813895" y="5449641"/>
                </a:cubicBezTo>
                <a:cubicBezTo>
                  <a:pt x="3796845" y="5469943"/>
                  <a:pt x="3783758" y="5483878"/>
                  <a:pt x="3756379" y="5506583"/>
                </a:cubicBezTo>
                <a:cubicBezTo>
                  <a:pt x="3750015" y="5502617"/>
                  <a:pt x="3759140" y="5495049"/>
                  <a:pt x="3752775" y="5491084"/>
                </a:cubicBezTo>
                <a:cubicBezTo>
                  <a:pt x="3735725" y="5511386"/>
                  <a:pt x="3722248" y="5529496"/>
                  <a:pt x="3709265" y="5546809"/>
                </a:cubicBezTo>
                <a:lnTo>
                  <a:pt x="3669885" y="5596303"/>
                </a:lnTo>
                <a:lnTo>
                  <a:pt x="3646499" y="5639958"/>
                </a:lnTo>
                <a:cubicBezTo>
                  <a:pt x="3636807" y="5653411"/>
                  <a:pt x="3625640" y="5665276"/>
                  <a:pt x="3613620" y="5675270"/>
                </a:cubicBezTo>
                <a:cubicBezTo>
                  <a:pt x="3546271" y="5739090"/>
                  <a:pt x="3481820" y="5807614"/>
                  <a:pt x="3413507" y="5872624"/>
                </a:cubicBezTo>
                <a:lnTo>
                  <a:pt x="3322805" y="5952776"/>
                </a:lnTo>
                <a:lnTo>
                  <a:pt x="3320558" y="5955085"/>
                </a:lnTo>
                <a:lnTo>
                  <a:pt x="3314757" y="5959888"/>
                </a:lnTo>
                <a:lnTo>
                  <a:pt x="3307300" y="5966478"/>
                </a:lnTo>
                <a:lnTo>
                  <a:pt x="3303928" y="5968852"/>
                </a:lnTo>
                <a:lnTo>
                  <a:pt x="3201349" y="6053762"/>
                </a:lnTo>
                <a:lnTo>
                  <a:pt x="3207992" y="6056670"/>
                </a:lnTo>
                <a:cubicBezTo>
                  <a:pt x="3213890" y="6057419"/>
                  <a:pt x="3219782" y="6056712"/>
                  <a:pt x="3225724" y="6055701"/>
                </a:cubicBezTo>
                <a:lnTo>
                  <a:pt x="3234055" y="6055584"/>
                </a:lnTo>
                <a:lnTo>
                  <a:pt x="3383085" y="5947757"/>
                </a:lnTo>
                <a:lnTo>
                  <a:pt x="3692178" y="5663100"/>
                </a:lnTo>
                <a:lnTo>
                  <a:pt x="3726668" y="5628774"/>
                </a:lnTo>
                <a:cubicBezTo>
                  <a:pt x="3734588" y="5620072"/>
                  <a:pt x="3741869" y="5609965"/>
                  <a:pt x="3751517" y="5601329"/>
                </a:cubicBezTo>
                <a:lnTo>
                  <a:pt x="3758066" y="5598201"/>
                </a:lnTo>
                <a:lnTo>
                  <a:pt x="4021526" y="5278330"/>
                </a:lnTo>
                <a:lnTo>
                  <a:pt x="4018741" y="5279415"/>
                </a:lnTo>
                <a:cubicBezTo>
                  <a:pt x="4013800" y="5281340"/>
                  <a:pt x="4010786" y="5288207"/>
                  <a:pt x="4005846" y="5290131"/>
                </a:cubicBezTo>
                <a:cubicBezTo>
                  <a:pt x="4005846" y="5290131"/>
                  <a:pt x="4003921" y="5285190"/>
                  <a:pt x="4006936" y="5278323"/>
                </a:cubicBezTo>
                <a:cubicBezTo>
                  <a:pt x="4006936" y="5278323"/>
                  <a:pt x="4006936" y="5278323"/>
                  <a:pt x="4009950" y="5271457"/>
                </a:cubicBezTo>
                <a:cubicBezTo>
                  <a:pt x="4003921" y="5285190"/>
                  <a:pt x="3998145" y="5270364"/>
                  <a:pt x="4014054" y="5252781"/>
                </a:cubicBezTo>
                <a:cubicBezTo>
                  <a:pt x="4014054" y="5252781"/>
                  <a:pt x="4014054" y="5252781"/>
                  <a:pt x="4020918" y="5255799"/>
                </a:cubicBezTo>
                <a:cubicBezTo>
                  <a:pt x="4025859" y="5253874"/>
                  <a:pt x="4028873" y="5247008"/>
                  <a:pt x="4028873" y="5247008"/>
                </a:cubicBezTo>
                <a:cubicBezTo>
                  <a:pt x="4035738" y="5250025"/>
                  <a:pt x="4030799" y="5251950"/>
                  <a:pt x="4027784" y="5258816"/>
                </a:cubicBezTo>
                <a:cubicBezTo>
                  <a:pt x="4027784" y="5258816"/>
                  <a:pt x="4027784" y="5258816"/>
                  <a:pt x="4024769" y="5265682"/>
                </a:cubicBezTo>
                <a:cubicBezTo>
                  <a:pt x="4045619" y="5246176"/>
                  <a:pt x="4073585" y="5201129"/>
                  <a:pt x="4069734" y="5191244"/>
                </a:cubicBezTo>
                <a:cubicBezTo>
                  <a:pt x="4097702" y="5146196"/>
                  <a:pt x="4134459" y="5109107"/>
                  <a:pt x="4139652" y="5078624"/>
                </a:cubicBezTo>
                <a:cubicBezTo>
                  <a:pt x="4156650" y="5049234"/>
                  <a:pt x="4157486" y="5065984"/>
                  <a:pt x="4173395" y="5048402"/>
                </a:cubicBezTo>
                <a:cubicBezTo>
                  <a:pt x="4190393" y="5019012"/>
                  <a:pt x="4178588" y="5017919"/>
                  <a:pt x="4187632" y="4997320"/>
                </a:cubicBezTo>
                <a:cubicBezTo>
                  <a:pt x="4216435" y="4969022"/>
                  <a:pt x="4228493" y="4941556"/>
                  <a:pt x="4237537" y="4920957"/>
                </a:cubicBezTo>
                <a:cubicBezTo>
                  <a:pt x="4246580" y="4900358"/>
                  <a:pt x="4253699" y="4874816"/>
                  <a:pt x="4275637" y="4843501"/>
                </a:cubicBezTo>
                <a:cubicBezTo>
                  <a:pt x="4285516" y="4839652"/>
                  <a:pt x="4293471" y="4830861"/>
                  <a:pt x="4292382" y="4842669"/>
                </a:cubicBezTo>
                <a:cubicBezTo>
                  <a:pt x="4340361" y="4761364"/>
                  <a:pt x="4355687" y="4698473"/>
                  <a:pt x="4386922" y="4618000"/>
                </a:cubicBezTo>
                <a:cubicBezTo>
                  <a:pt x="4381981" y="4619925"/>
                  <a:pt x="4371013" y="4635583"/>
                  <a:pt x="4367162" y="4625699"/>
                </a:cubicBezTo>
                <a:cubicBezTo>
                  <a:pt x="4380917" y="4573381"/>
                  <a:pt x="4403194" y="4559366"/>
                  <a:pt x="4425731" y="4531642"/>
                </a:cubicBezTo>
                <a:lnTo>
                  <a:pt x="4440463" y="4509053"/>
                </a:lnTo>
                <a:lnTo>
                  <a:pt x="4496479" y="4324901"/>
                </a:lnTo>
                <a:cubicBezTo>
                  <a:pt x="4521568" y="4233685"/>
                  <a:pt x="4543234" y="4141480"/>
                  <a:pt x="4558379" y="4048002"/>
                </a:cubicBezTo>
                <a:cubicBezTo>
                  <a:pt x="4569850" y="3998639"/>
                  <a:pt x="4590786" y="3955149"/>
                  <a:pt x="4558015" y="3905566"/>
                </a:cubicBezTo>
                <a:cubicBezTo>
                  <a:pt x="4538300" y="3877199"/>
                  <a:pt x="4553615" y="3836270"/>
                  <a:pt x="4557679" y="3800467"/>
                </a:cubicBezTo>
                <a:cubicBezTo>
                  <a:pt x="4590780" y="3612230"/>
                  <a:pt x="4599074" y="3421712"/>
                  <a:pt x="4604555" y="3232475"/>
                </a:cubicBezTo>
                <a:cubicBezTo>
                  <a:pt x="4605057" y="3218665"/>
                  <a:pt x="4606838" y="3207668"/>
                  <a:pt x="4591997" y="3197452"/>
                </a:cubicBezTo>
                <a:close/>
                <a:moveTo>
                  <a:pt x="6452746" y="3122946"/>
                </a:moveTo>
                <a:lnTo>
                  <a:pt x="6453162" y="3130579"/>
                </a:lnTo>
                <a:cubicBezTo>
                  <a:pt x="6454002" y="3144398"/>
                  <a:pt x="6455020" y="3157082"/>
                  <a:pt x="6456587" y="3167050"/>
                </a:cubicBezTo>
                <a:lnTo>
                  <a:pt x="6461451" y="3181937"/>
                </a:lnTo>
                <a:lnTo>
                  <a:pt x="6467043" y="3130919"/>
                </a:lnTo>
                <a:lnTo>
                  <a:pt x="6466334" y="3130706"/>
                </a:lnTo>
                <a:cubicBezTo>
                  <a:pt x="6460900" y="3134825"/>
                  <a:pt x="6459629" y="3169723"/>
                  <a:pt x="6458257" y="3143801"/>
                </a:cubicBezTo>
                <a:cubicBezTo>
                  <a:pt x="6457582" y="3137599"/>
                  <a:pt x="6456467" y="3132892"/>
                  <a:pt x="6455200" y="3129015"/>
                </a:cubicBezTo>
                <a:close/>
                <a:moveTo>
                  <a:pt x="5899755" y="3090904"/>
                </a:moveTo>
                <a:lnTo>
                  <a:pt x="5899749" y="3090971"/>
                </a:lnTo>
                <a:cubicBezTo>
                  <a:pt x="5919838" y="3123943"/>
                  <a:pt x="5908169" y="3206962"/>
                  <a:pt x="5913876" y="3255517"/>
                </a:cubicBezTo>
                <a:cubicBezTo>
                  <a:pt x="5910883" y="3274399"/>
                  <a:pt x="5906986" y="3270802"/>
                  <a:pt x="5902787" y="3259712"/>
                </a:cubicBezTo>
                <a:cubicBezTo>
                  <a:pt x="5907589" y="3285788"/>
                  <a:pt x="5901302" y="3316058"/>
                  <a:pt x="5909097" y="3323253"/>
                </a:cubicBezTo>
                <a:cubicBezTo>
                  <a:pt x="5907008" y="3364613"/>
                  <a:pt x="5904317" y="3390988"/>
                  <a:pt x="5905223" y="3413467"/>
                </a:cubicBezTo>
                <a:cubicBezTo>
                  <a:pt x="5902530" y="3439842"/>
                  <a:pt x="5899538" y="3458724"/>
                  <a:pt x="5889655" y="3492889"/>
                </a:cubicBezTo>
                <a:cubicBezTo>
                  <a:pt x="5882162" y="3493189"/>
                  <a:pt x="5885456" y="3481799"/>
                  <a:pt x="5877964" y="3482098"/>
                </a:cubicBezTo>
                <a:cubicBezTo>
                  <a:pt x="5875272" y="3508474"/>
                  <a:pt x="5874304" y="3531026"/>
                  <a:pt x="5873297" y="3552644"/>
                </a:cubicBezTo>
                <a:lnTo>
                  <a:pt x="5868721" y="3613366"/>
                </a:lnTo>
                <a:lnTo>
                  <a:pt x="5868626" y="3615664"/>
                </a:lnTo>
                <a:cubicBezTo>
                  <a:pt x="5868626" y="3657842"/>
                  <a:pt x="5885498" y="3615664"/>
                  <a:pt x="5902370" y="3649406"/>
                </a:cubicBezTo>
                <a:cubicBezTo>
                  <a:pt x="5893933" y="3691583"/>
                  <a:pt x="5902370" y="3708456"/>
                  <a:pt x="5893933" y="3759069"/>
                </a:cubicBezTo>
                <a:cubicBezTo>
                  <a:pt x="5902370" y="3759071"/>
                  <a:pt x="5910805" y="3742199"/>
                  <a:pt x="5910807" y="3708454"/>
                </a:cubicBezTo>
                <a:cubicBezTo>
                  <a:pt x="5910806" y="3716891"/>
                  <a:pt x="5912915" y="3725327"/>
                  <a:pt x="5913969" y="3735871"/>
                </a:cubicBezTo>
                <a:lnTo>
                  <a:pt x="5913771" y="3738386"/>
                </a:lnTo>
                <a:lnTo>
                  <a:pt x="5919568" y="3702380"/>
                </a:lnTo>
                <a:cubicBezTo>
                  <a:pt x="5922793" y="3683032"/>
                  <a:pt x="5924516" y="3666146"/>
                  <a:pt x="5920803" y="3653480"/>
                </a:cubicBezTo>
                <a:cubicBezTo>
                  <a:pt x="5922843" y="3624570"/>
                  <a:pt x="5929754" y="3637108"/>
                  <a:pt x="5935379" y="3617663"/>
                </a:cubicBezTo>
                <a:cubicBezTo>
                  <a:pt x="5937419" y="3588753"/>
                  <a:pt x="5927953" y="3592333"/>
                  <a:pt x="5927180" y="3573144"/>
                </a:cubicBezTo>
                <a:cubicBezTo>
                  <a:pt x="5938686" y="3540652"/>
                  <a:pt x="5937656" y="3515068"/>
                  <a:pt x="5936885" y="3495878"/>
                </a:cubicBezTo>
                <a:cubicBezTo>
                  <a:pt x="5936112" y="3476689"/>
                  <a:pt x="5932013" y="3454430"/>
                  <a:pt x="5937123" y="3422193"/>
                </a:cubicBezTo>
                <a:cubicBezTo>
                  <a:pt x="5943262" y="3415542"/>
                  <a:pt x="5946073" y="3405820"/>
                  <a:pt x="5949659" y="3415287"/>
                </a:cubicBezTo>
                <a:cubicBezTo>
                  <a:pt x="5952847" y="3375119"/>
                  <a:pt x="5951495" y="3341537"/>
                  <a:pt x="5948577" y="3308820"/>
                </a:cubicBezTo>
                <a:lnTo>
                  <a:pt x="5940173" y="3227623"/>
                </a:lnTo>
                <a:lnTo>
                  <a:pt x="5936112" y="3227623"/>
                </a:lnTo>
                <a:lnTo>
                  <a:pt x="5934113" y="3216005"/>
                </a:lnTo>
                <a:lnTo>
                  <a:pt x="5933300" y="3217735"/>
                </a:lnTo>
                <a:cubicBezTo>
                  <a:pt x="5931445" y="3221411"/>
                  <a:pt x="5929143" y="3223905"/>
                  <a:pt x="5925816" y="3220835"/>
                </a:cubicBezTo>
                <a:cubicBezTo>
                  <a:pt x="5922807" y="3205739"/>
                  <a:pt x="5922115" y="3193554"/>
                  <a:pt x="5922789" y="3182917"/>
                </a:cubicBezTo>
                <a:lnTo>
                  <a:pt x="5925668" y="3166923"/>
                </a:lnTo>
                <a:lnTo>
                  <a:pt x="5922799" y="3150253"/>
                </a:lnTo>
                <a:close/>
                <a:moveTo>
                  <a:pt x="6470079" y="2971783"/>
                </a:moveTo>
                <a:lnTo>
                  <a:pt x="6459848" y="2985189"/>
                </a:lnTo>
                <a:lnTo>
                  <a:pt x="6446665" y="2989730"/>
                </a:lnTo>
                <a:lnTo>
                  <a:pt x="6447438" y="2994236"/>
                </a:lnTo>
                <a:cubicBezTo>
                  <a:pt x="6455446" y="3014611"/>
                  <a:pt x="6450136" y="3019049"/>
                  <a:pt x="6440386" y="3018174"/>
                </a:cubicBezTo>
                <a:cubicBezTo>
                  <a:pt x="6446611" y="3031019"/>
                  <a:pt x="6449095" y="3058268"/>
                  <a:pt x="6450805" y="3087293"/>
                </a:cubicBezTo>
                <a:lnTo>
                  <a:pt x="6451373" y="3097752"/>
                </a:lnTo>
                <a:lnTo>
                  <a:pt x="6456557" y="3096583"/>
                </a:lnTo>
                <a:cubicBezTo>
                  <a:pt x="6460436" y="3093129"/>
                  <a:pt x="6463655" y="3087372"/>
                  <a:pt x="6467490" y="3085383"/>
                </a:cubicBezTo>
                <a:lnTo>
                  <a:pt x="6469775" y="3085600"/>
                </a:lnTo>
                <a:lnTo>
                  <a:pt x="6473655" y="3017169"/>
                </a:lnTo>
                <a:lnTo>
                  <a:pt x="6473968" y="2994029"/>
                </a:lnTo>
                <a:close/>
                <a:moveTo>
                  <a:pt x="5796128" y="2808658"/>
                </a:moveTo>
                <a:lnTo>
                  <a:pt x="5796854" y="2813211"/>
                </a:lnTo>
                <a:cubicBezTo>
                  <a:pt x="5798396" y="2839886"/>
                  <a:pt x="5796605" y="2865287"/>
                  <a:pt x="5790016" y="2888065"/>
                </a:cubicBezTo>
                <a:cubicBezTo>
                  <a:pt x="5810105" y="2921037"/>
                  <a:pt x="5798436" y="3004057"/>
                  <a:pt x="5804143" y="3052612"/>
                </a:cubicBezTo>
                <a:cubicBezTo>
                  <a:pt x="5801150" y="3071493"/>
                  <a:pt x="5797254" y="3067897"/>
                  <a:pt x="5793054" y="3056806"/>
                </a:cubicBezTo>
                <a:cubicBezTo>
                  <a:pt x="5797857" y="3082882"/>
                  <a:pt x="5791569" y="3113152"/>
                  <a:pt x="5799363" y="3120348"/>
                </a:cubicBezTo>
                <a:cubicBezTo>
                  <a:pt x="5797275" y="3161707"/>
                  <a:pt x="5794584" y="3188083"/>
                  <a:pt x="5795489" y="3210561"/>
                </a:cubicBezTo>
                <a:cubicBezTo>
                  <a:pt x="5792798" y="3236936"/>
                  <a:pt x="5789805" y="3255817"/>
                  <a:pt x="5779922" y="3289984"/>
                </a:cubicBezTo>
                <a:cubicBezTo>
                  <a:pt x="5772429" y="3290282"/>
                  <a:pt x="5775723" y="3278894"/>
                  <a:pt x="5768230" y="3279192"/>
                </a:cubicBezTo>
                <a:cubicBezTo>
                  <a:pt x="5762848" y="3331941"/>
                  <a:pt x="5764356" y="3369406"/>
                  <a:pt x="5758672" y="3414663"/>
                </a:cubicBezTo>
                <a:cubicBezTo>
                  <a:pt x="5759576" y="3437141"/>
                  <a:pt x="5758607" y="3459695"/>
                  <a:pt x="5755841" y="3484197"/>
                </a:cubicBezTo>
                <a:lnTo>
                  <a:pt x="5751250" y="3511578"/>
                </a:lnTo>
                <a:lnTo>
                  <a:pt x="5753689" y="3558722"/>
                </a:lnTo>
                <a:cubicBezTo>
                  <a:pt x="5752634" y="3581921"/>
                  <a:pt x="5750526" y="3607228"/>
                  <a:pt x="5750526" y="3632535"/>
                </a:cubicBezTo>
                <a:cubicBezTo>
                  <a:pt x="5792705" y="3674714"/>
                  <a:pt x="5826448" y="3531308"/>
                  <a:pt x="5834884" y="3413208"/>
                </a:cubicBezTo>
                <a:cubicBezTo>
                  <a:pt x="5843319" y="3404771"/>
                  <a:pt x="5851757" y="3413208"/>
                  <a:pt x="5868624" y="3387901"/>
                </a:cubicBezTo>
                <a:cubicBezTo>
                  <a:pt x="5864407" y="3400555"/>
                  <a:pt x="5864408" y="3406882"/>
                  <a:pt x="5866517" y="3410045"/>
                </a:cubicBezTo>
                <a:lnTo>
                  <a:pt x="5867131" y="3410229"/>
                </a:lnTo>
                <a:lnTo>
                  <a:pt x="5872246" y="3386637"/>
                </a:lnTo>
                <a:cubicBezTo>
                  <a:pt x="5873515" y="3371576"/>
                  <a:pt x="5872988" y="3358464"/>
                  <a:pt x="5872535" y="3347224"/>
                </a:cubicBezTo>
                <a:cubicBezTo>
                  <a:pt x="5871631" y="3324746"/>
                  <a:pt x="5866829" y="3298669"/>
                  <a:pt x="5872815" y="3260906"/>
                </a:cubicBezTo>
                <a:cubicBezTo>
                  <a:pt x="5880007" y="3253114"/>
                  <a:pt x="5883301" y="3241726"/>
                  <a:pt x="5887499" y="3252816"/>
                </a:cubicBezTo>
                <a:cubicBezTo>
                  <a:pt x="5893102" y="3182233"/>
                  <a:pt x="5886739" y="3129014"/>
                  <a:pt x="5880163" y="3070525"/>
                </a:cubicBezTo>
                <a:lnTo>
                  <a:pt x="5878087" y="3050101"/>
                </a:lnTo>
                <a:lnTo>
                  <a:pt x="5870867" y="3036635"/>
                </a:lnTo>
                <a:lnTo>
                  <a:pt x="5865140" y="3025482"/>
                </a:lnTo>
                <a:lnTo>
                  <a:pt x="5864600" y="3026174"/>
                </a:lnTo>
                <a:cubicBezTo>
                  <a:pt x="5863166" y="3026994"/>
                  <a:pt x="5861518" y="3026824"/>
                  <a:pt x="5859570" y="3025027"/>
                </a:cubicBezTo>
                <a:lnTo>
                  <a:pt x="5858588" y="3012722"/>
                </a:lnTo>
                <a:lnTo>
                  <a:pt x="5843319" y="2982990"/>
                </a:lnTo>
                <a:cubicBezTo>
                  <a:pt x="5843319" y="2982990"/>
                  <a:pt x="5834884" y="2999862"/>
                  <a:pt x="5834884" y="3016734"/>
                </a:cubicBezTo>
                <a:cubicBezTo>
                  <a:pt x="5818011" y="2982990"/>
                  <a:pt x="5826447" y="2915505"/>
                  <a:pt x="5818012" y="2864891"/>
                </a:cubicBezTo>
                <a:cubicBezTo>
                  <a:pt x="5813794" y="2854346"/>
                  <a:pt x="5809049" y="2842220"/>
                  <a:pt x="5804304" y="2829962"/>
                </a:cubicBezTo>
                <a:close/>
                <a:moveTo>
                  <a:pt x="6508420" y="2779156"/>
                </a:moveTo>
                <a:lnTo>
                  <a:pt x="6507136" y="2780799"/>
                </a:lnTo>
                <a:cubicBezTo>
                  <a:pt x="6504933" y="2782308"/>
                  <a:pt x="6502604" y="2782226"/>
                  <a:pt x="6500134" y="2779246"/>
                </a:cubicBezTo>
                <a:lnTo>
                  <a:pt x="6502399" y="2890359"/>
                </a:lnTo>
                <a:lnTo>
                  <a:pt x="6505686" y="2887611"/>
                </a:lnTo>
                <a:cubicBezTo>
                  <a:pt x="6501246" y="2882298"/>
                  <a:pt x="6502116" y="2872547"/>
                  <a:pt x="6511866" y="2873422"/>
                </a:cubicBezTo>
                <a:lnTo>
                  <a:pt x="6513497" y="2877577"/>
                </a:lnTo>
                <a:lnTo>
                  <a:pt x="6514565" y="2898237"/>
                </a:lnTo>
                <a:cubicBezTo>
                  <a:pt x="6519875" y="2893798"/>
                  <a:pt x="6519875" y="2893798"/>
                  <a:pt x="6519875" y="2893798"/>
                </a:cubicBezTo>
                <a:lnTo>
                  <a:pt x="6513497" y="2877577"/>
                </a:lnTo>
                <a:close/>
                <a:moveTo>
                  <a:pt x="5404661" y="2763661"/>
                </a:moveTo>
                <a:cubicBezTo>
                  <a:pt x="5413098" y="2772097"/>
                  <a:pt x="5413098" y="2780533"/>
                  <a:pt x="5413098" y="2788968"/>
                </a:cubicBezTo>
                <a:lnTo>
                  <a:pt x="5413098" y="2797406"/>
                </a:lnTo>
                <a:lnTo>
                  <a:pt x="5413098" y="2805841"/>
                </a:lnTo>
                <a:lnTo>
                  <a:pt x="5413098" y="2814276"/>
                </a:lnTo>
                <a:cubicBezTo>
                  <a:pt x="5413098" y="2814276"/>
                  <a:pt x="5413098" y="2805841"/>
                  <a:pt x="5404662" y="2797406"/>
                </a:cubicBezTo>
                <a:close/>
                <a:moveTo>
                  <a:pt x="6368014" y="2752114"/>
                </a:moveTo>
                <a:cubicBezTo>
                  <a:pt x="6361883" y="2766999"/>
                  <a:pt x="6357505" y="2781884"/>
                  <a:pt x="6354550" y="2796770"/>
                </a:cubicBezTo>
                <a:lnTo>
                  <a:pt x="6353593" y="2805446"/>
                </a:lnTo>
                <a:lnTo>
                  <a:pt x="6374570" y="2874671"/>
                </a:lnTo>
                <a:cubicBezTo>
                  <a:pt x="6377359" y="2953548"/>
                  <a:pt x="6392599" y="3058113"/>
                  <a:pt x="6409578" y="3143175"/>
                </a:cubicBezTo>
                <a:cubicBezTo>
                  <a:pt x="6409578" y="3143175"/>
                  <a:pt x="6409578" y="3143175"/>
                  <a:pt x="6414888" y="3138739"/>
                </a:cubicBezTo>
                <a:cubicBezTo>
                  <a:pt x="6410448" y="3133425"/>
                  <a:pt x="6411318" y="3123676"/>
                  <a:pt x="6421068" y="3124551"/>
                </a:cubicBezTo>
                <a:lnTo>
                  <a:pt x="6422700" y="3128706"/>
                </a:lnTo>
                <a:lnTo>
                  <a:pt x="6423768" y="3149362"/>
                </a:lnTo>
                <a:cubicBezTo>
                  <a:pt x="6429077" y="3144926"/>
                  <a:pt x="6429077" y="3144926"/>
                  <a:pt x="6429077" y="3144926"/>
                </a:cubicBezTo>
                <a:lnTo>
                  <a:pt x="6422700" y="3128706"/>
                </a:lnTo>
                <a:lnTo>
                  <a:pt x="6417015" y="3018534"/>
                </a:lnTo>
                <a:lnTo>
                  <a:pt x="6414015" y="2972866"/>
                </a:lnTo>
                <a:lnTo>
                  <a:pt x="6406544" y="2951752"/>
                </a:lnTo>
                <a:cubicBezTo>
                  <a:pt x="6399536" y="2902718"/>
                  <a:pt x="6396034" y="2853683"/>
                  <a:pt x="6389030" y="2804652"/>
                </a:cubicBezTo>
                <a:cubicBezTo>
                  <a:pt x="6385527" y="2787139"/>
                  <a:pt x="6378521" y="2769626"/>
                  <a:pt x="6368014" y="2752114"/>
                </a:cubicBezTo>
                <a:close/>
                <a:moveTo>
                  <a:pt x="6478241" y="2723750"/>
                </a:moveTo>
                <a:lnTo>
                  <a:pt x="6481412" y="2772854"/>
                </a:lnTo>
                <a:lnTo>
                  <a:pt x="6481359" y="2778262"/>
                </a:lnTo>
                <a:lnTo>
                  <a:pt x="6492255" y="2843453"/>
                </a:lnTo>
                <a:lnTo>
                  <a:pt x="6492103" y="2836567"/>
                </a:lnTo>
                <a:cubicBezTo>
                  <a:pt x="6492048" y="2801324"/>
                  <a:pt x="6492633" y="2775345"/>
                  <a:pt x="6487688" y="2751180"/>
                </a:cubicBezTo>
                <a:close/>
                <a:moveTo>
                  <a:pt x="6471948" y="2602764"/>
                </a:moveTo>
                <a:lnTo>
                  <a:pt x="6470476" y="2603507"/>
                </a:lnTo>
                <a:lnTo>
                  <a:pt x="6474714" y="2669154"/>
                </a:lnTo>
                <a:lnTo>
                  <a:pt x="6474578" y="2659237"/>
                </a:lnTo>
                <a:cubicBezTo>
                  <a:pt x="6473389" y="2642640"/>
                  <a:pt x="6472642" y="2627182"/>
                  <a:pt x="6476460" y="2609956"/>
                </a:cubicBezTo>
                <a:cubicBezTo>
                  <a:pt x="6474690" y="2605393"/>
                  <a:pt x="6473234" y="2603332"/>
                  <a:pt x="6471948" y="2602764"/>
                </a:cubicBezTo>
                <a:close/>
                <a:moveTo>
                  <a:pt x="6458450" y="2239645"/>
                </a:moveTo>
                <a:cubicBezTo>
                  <a:pt x="6455459" y="2243561"/>
                  <a:pt x="6453724" y="2259548"/>
                  <a:pt x="6450161" y="2257976"/>
                </a:cubicBezTo>
                <a:cubicBezTo>
                  <a:pt x="6441034" y="2261513"/>
                  <a:pt x="6433952" y="2243260"/>
                  <a:pt x="6433952" y="2243260"/>
                </a:cubicBezTo>
                <a:cubicBezTo>
                  <a:pt x="6424825" y="2246796"/>
                  <a:pt x="6430606" y="2302294"/>
                  <a:pt x="6419984" y="2274915"/>
                </a:cubicBezTo>
                <a:lnTo>
                  <a:pt x="6412070" y="2253880"/>
                </a:lnTo>
                <a:lnTo>
                  <a:pt x="6438066" y="2377354"/>
                </a:lnTo>
                <a:lnTo>
                  <a:pt x="6458698" y="2510576"/>
                </a:lnTo>
                <a:lnTo>
                  <a:pt x="6465170" y="2512554"/>
                </a:lnTo>
                <a:cubicBezTo>
                  <a:pt x="6473098" y="2508251"/>
                  <a:pt x="6469603" y="2484017"/>
                  <a:pt x="6466949" y="2477172"/>
                </a:cubicBezTo>
                <a:cubicBezTo>
                  <a:pt x="6485203" y="2470102"/>
                  <a:pt x="6495824" y="2497480"/>
                  <a:pt x="6512779" y="2527655"/>
                </a:cubicBezTo>
                <a:cubicBezTo>
                  <a:pt x="6520415" y="2493203"/>
                  <a:pt x="6487059" y="2380153"/>
                  <a:pt x="6482025" y="2340112"/>
                </a:cubicBezTo>
                <a:cubicBezTo>
                  <a:pt x="6482025" y="2340112"/>
                  <a:pt x="6479231" y="2346442"/>
                  <a:pt x="6479231" y="2346442"/>
                </a:cubicBezTo>
                <a:cubicBezTo>
                  <a:pt x="6482772" y="2355569"/>
                  <a:pt x="6476437" y="2352774"/>
                  <a:pt x="6476437" y="2352774"/>
                </a:cubicBezTo>
                <a:cubicBezTo>
                  <a:pt x="6476437" y="2352774"/>
                  <a:pt x="6472897" y="2343650"/>
                  <a:pt x="6472897" y="2343650"/>
                </a:cubicBezTo>
                <a:cubicBezTo>
                  <a:pt x="6469356" y="2334523"/>
                  <a:pt x="6472151" y="2328192"/>
                  <a:pt x="6472151" y="2328192"/>
                </a:cubicBezTo>
                <a:cubicBezTo>
                  <a:pt x="6472151" y="2328192"/>
                  <a:pt x="6472151" y="2328192"/>
                  <a:pt x="6469356" y="2334523"/>
                </a:cubicBezTo>
                <a:cubicBezTo>
                  <a:pt x="6466563" y="2340854"/>
                  <a:pt x="6454448" y="2282560"/>
                  <a:pt x="6467117" y="2288151"/>
                </a:cubicBezTo>
                <a:cubicBezTo>
                  <a:pt x="6467117" y="2288151"/>
                  <a:pt x="6467117" y="2288151"/>
                  <a:pt x="6460782" y="2285355"/>
                </a:cubicBezTo>
                <a:cubicBezTo>
                  <a:pt x="6460782" y="2285355"/>
                  <a:pt x="6463577" y="2279024"/>
                  <a:pt x="6457242" y="2276229"/>
                </a:cubicBezTo>
                <a:cubicBezTo>
                  <a:pt x="6457242" y="2276229"/>
                  <a:pt x="6460035" y="2269898"/>
                  <a:pt x="6460035" y="2269898"/>
                </a:cubicBezTo>
                <a:cubicBezTo>
                  <a:pt x="6462830" y="2263567"/>
                  <a:pt x="6462830" y="2263567"/>
                  <a:pt x="6462830" y="2263567"/>
                </a:cubicBezTo>
                <a:cubicBezTo>
                  <a:pt x="6462830" y="2263567"/>
                  <a:pt x="6462830" y="2263567"/>
                  <a:pt x="6466369" y="2272693"/>
                </a:cubicBezTo>
                <a:cubicBezTo>
                  <a:pt x="6466369" y="2272693"/>
                  <a:pt x="6466369" y="2272693"/>
                  <a:pt x="6469164" y="2266362"/>
                </a:cubicBezTo>
                <a:cubicBezTo>
                  <a:pt x="6466136" y="2251789"/>
                  <a:pt x="6463830" y="2244153"/>
                  <a:pt x="6461975" y="2240852"/>
                </a:cubicBezTo>
                <a:cubicBezTo>
                  <a:pt x="6460585" y="2238377"/>
                  <a:pt x="6459448" y="2238340"/>
                  <a:pt x="6458450" y="2239645"/>
                </a:cubicBezTo>
                <a:close/>
                <a:moveTo>
                  <a:pt x="6119324" y="1470230"/>
                </a:moveTo>
                <a:cubicBezTo>
                  <a:pt x="6115822" y="1561292"/>
                  <a:pt x="6154350" y="1634845"/>
                  <a:pt x="6182372" y="1708395"/>
                </a:cubicBezTo>
                <a:cubicBezTo>
                  <a:pt x="6189377" y="1722403"/>
                  <a:pt x="6199884" y="1729407"/>
                  <a:pt x="6213896" y="1718901"/>
                </a:cubicBezTo>
                <a:lnTo>
                  <a:pt x="6230856" y="1709003"/>
                </a:lnTo>
                <a:lnTo>
                  <a:pt x="6226890" y="1691895"/>
                </a:lnTo>
                <a:cubicBezTo>
                  <a:pt x="6216009" y="1640162"/>
                  <a:pt x="6210799" y="1608540"/>
                  <a:pt x="6185731" y="1576670"/>
                </a:cubicBezTo>
                <a:cubicBezTo>
                  <a:pt x="6183285" y="1554923"/>
                  <a:pt x="6178063" y="1537891"/>
                  <a:pt x="6173508" y="1521886"/>
                </a:cubicBezTo>
                <a:lnTo>
                  <a:pt x="6172469" y="1515742"/>
                </a:lnTo>
                <a:lnTo>
                  <a:pt x="6170551" y="1514447"/>
                </a:lnTo>
                <a:cubicBezTo>
                  <a:pt x="6154351" y="1500000"/>
                  <a:pt x="6138589" y="1484239"/>
                  <a:pt x="6119324" y="1470230"/>
                </a:cubicBezTo>
                <a:close/>
                <a:moveTo>
                  <a:pt x="6220785" y="1467284"/>
                </a:moveTo>
                <a:lnTo>
                  <a:pt x="6224419" y="1484860"/>
                </a:lnTo>
                <a:cubicBezTo>
                  <a:pt x="6225363" y="1494458"/>
                  <a:pt x="6224677" y="1501829"/>
                  <a:pt x="6221902" y="1506545"/>
                </a:cubicBezTo>
                <a:cubicBezTo>
                  <a:pt x="6228674" y="1507988"/>
                  <a:pt x="6228674" y="1507988"/>
                  <a:pt x="6228674" y="1507988"/>
                </a:cubicBezTo>
                <a:cubicBezTo>
                  <a:pt x="6228674" y="1507988"/>
                  <a:pt x="6228674" y="1507988"/>
                  <a:pt x="6234004" y="1516199"/>
                </a:cubicBezTo>
                <a:cubicBezTo>
                  <a:pt x="6232563" y="1522967"/>
                  <a:pt x="6231122" y="1529734"/>
                  <a:pt x="6229680" y="1536503"/>
                </a:cubicBezTo>
                <a:cubicBezTo>
                  <a:pt x="6229680" y="1536503"/>
                  <a:pt x="6229680" y="1536503"/>
                  <a:pt x="6224350" y="1528292"/>
                </a:cubicBezTo>
                <a:cubicBezTo>
                  <a:pt x="6224350" y="1528292"/>
                  <a:pt x="6224350" y="1528292"/>
                  <a:pt x="6223684" y="1527266"/>
                </a:cubicBezTo>
                <a:lnTo>
                  <a:pt x="6220817" y="1522851"/>
                </a:lnTo>
                <a:lnTo>
                  <a:pt x="6221874" y="1531073"/>
                </a:lnTo>
                <a:lnTo>
                  <a:pt x="6242353" y="1609953"/>
                </a:lnTo>
                <a:cubicBezTo>
                  <a:pt x="6235580" y="1608511"/>
                  <a:pt x="6235144" y="1643795"/>
                  <a:pt x="6223042" y="1634143"/>
                </a:cubicBezTo>
                <a:lnTo>
                  <a:pt x="6239473" y="1705560"/>
                </a:lnTo>
                <a:lnTo>
                  <a:pt x="6250673" y="1702375"/>
                </a:lnTo>
                <a:cubicBezTo>
                  <a:pt x="6280226" y="1699420"/>
                  <a:pt x="6290078" y="1732912"/>
                  <a:pt x="6297961" y="1764435"/>
                </a:cubicBezTo>
                <a:cubicBezTo>
                  <a:pt x="6324230" y="1866004"/>
                  <a:pt x="6349624" y="1967573"/>
                  <a:pt x="6373267" y="2069581"/>
                </a:cubicBezTo>
                <a:lnTo>
                  <a:pt x="6384393" y="2122429"/>
                </a:lnTo>
                <a:lnTo>
                  <a:pt x="6393144" y="2124321"/>
                </a:lnTo>
                <a:cubicBezTo>
                  <a:pt x="6402890" y="2133585"/>
                  <a:pt x="6408237" y="2160056"/>
                  <a:pt x="6418298" y="2175842"/>
                </a:cubicBezTo>
                <a:cubicBezTo>
                  <a:pt x="6424633" y="2178638"/>
                  <a:pt x="6410471" y="2142131"/>
                  <a:pt x="6419599" y="2138595"/>
                </a:cubicBezTo>
                <a:cubicBezTo>
                  <a:pt x="6412518" y="2120343"/>
                  <a:pt x="6408231" y="2095758"/>
                  <a:pt x="6401898" y="2092964"/>
                </a:cubicBezTo>
                <a:cubicBezTo>
                  <a:pt x="6379716" y="1954590"/>
                  <a:pt x="6328103" y="1848610"/>
                  <a:pt x="6319338" y="1731284"/>
                </a:cubicBezTo>
                <a:cubicBezTo>
                  <a:pt x="6308716" y="1703905"/>
                  <a:pt x="6301637" y="1685652"/>
                  <a:pt x="6294555" y="1667400"/>
                </a:cubicBezTo>
                <a:cubicBezTo>
                  <a:pt x="6285979" y="1618233"/>
                  <a:pt x="6286728" y="1633689"/>
                  <a:pt x="6274614" y="1575398"/>
                </a:cubicBezTo>
                <a:cubicBezTo>
                  <a:pt x="6271073" y="1566271"/>
                  <a:pt x="6261945" y="1569807"/>
                  <a:pt x="6261945" y="1569807"/>
                </a:cubicBezTo>
                <a:cubicBezTo>
                  <a:pt x="6246386" y="1536467"/>
                  <a:pt x="6235766" y="1509088"/>
                  <a:pt x="6227264" y="1485482"/>
                </a:cubicBezTo>
                <a:close/>
                <a:moveTo>
                  <a:pt x="6163232" y="1291657"/>
                </a:moveTo>
                <a:lnTo>
                  <a:pt x="6169423" y="1308672"/>
                </a:lnTo>
                <a:lnTo>
                  <a:pt x="6164862" y="1292485"/>
                </a:lnTo>
                <a:close/>
                <a:moveTo>
                  <a:pt x="4999747" y="1084964"/>
                </a:moveTo>
                <a:lnTo>
                  <a:pt x="5004170" y="1092826"/>
                </a:lnTo>
                <a:lnTo>
                  <a:pt x="5000801" y="1092344"/>
                </a:lnTo>
                <a:cubicBezTo>
                  <a:pt x="4999746" y="1091291"/>
                  <a:pt x="4999746" y="1089181"/>
                  <a:pt x="4999747" y="1084964"/>
                </a:cubicBezTo>
                <a:close/>
                <a:moveTo>
                  <a:pt x="4933923" y="1003153"/>
                </a:moveTo>
                <a:lnTo>
                  <a:pt x="4947450" y="1028780"/>
                </a:lnTo>
                <a:lnTo>
                  <a:pt x="4940697" y="1009043"/>
                </a:lnTo>
                <a:close/>
                <a:moveTo>
                  <a:pt x="4932262" y="644497"/>
                </a:moveTo>
                <a:lnTo>
                  <a:pt x="4940697" y="654745"/>
                </a:lnTo>
                <a:lnTo>
                  <a:pt x="4932262" y="646309"/>
                </a:lnTo>
                <a:close/>
                <a:moveTo>
                  <a:pt x="5581482" y="244629"/>
                </a:moveTo>
                <a:cubicBezTo>
                  <a:pt x="5579541" y="245432"/>
                  <a:pt x="5578623" y="247668"/>
                  <a:pt x="5577991" y="250629"/>
                </a:cubicBezTo>
                <a:lnTo>
                  <a:pt x="5577495" y="252297"/>
                </a:lnTo>
                <a:lnTo>
                  <a:pt x="5647778" y="373537"/>
                </a:lnTo>
                <a:cubicBezTo>
                  <a:pt x="5670983" y="417754"/>
                  <a:pt x="5692000" y="463286"/>
                  <a:pt x="5709512" y="510569"/>
                </a:cubicBezTo>
                <a:cubicBezTo>
                  <a:pt x="5776063" y="689191"/>
                  <a:pt x="5863627" y="857308"/>
                  <a:pt x="5951197" y="1025425"/>
                </a:cubicBezTo>
                <a:cubicBezTo>
                  <a:pt x="5956451" y="1006161"/>
                  <a:pt x="5952071" y="961505"/>
                  <a:pt x="5942878" y="913784"/>
                </a:cubicBezTo>
                <a:lnTo>
                  <a:pt x="5930115" y="859785"/>
                </a:lnTo>
                <a:lnTo>
                  <a:pt x="5902782" y="807112"/>
                </a:lnTo>
                <a:cubicBezTo>
                  <a:pt x="5874423" y="753314"/>
                  <a:pt x="5848241" y="701749"/>
                  <a:pt x="5831966" y="645218"/>
                </a:cubicBezTo>
                <a:cubicBezTo>
                  <a:pt x="5815975" y="620586"/>
                  <a:pt x="5805316" y="604166"/>
                  <a:pt x="5794655" y="587744"/>
                </a:cubicBezTo>
                <a:cubicBezTo>
                  <a:pt x="5776216" y="541367"/>
                  <a:pt x="5780106" y="556344"/>
                  <a:pt x="5756339" y="501756"/>
                </a:cubicBezTo>
                <a:cubicBezTo>
                  <a:pt x="5751007" y="493545"/>
                  <a:pt x="5742795" y="498872"/>
                  <a:pt x="5742795" y="498872"/>
                </a:cubicBezTo>
                <a:cubicBezTo>
                  <a:pt x="5698711" y="439955"/>
                  <a:pt x="5678833" y="400346"/>
                  <a:pt x="5657513" y="367504"/>
                </a:cubicBezTo>
                <a:cubicBezTo>
                  <a:pt x="5630862" y="326451"/>
                  <a:pt x="5616312" y="295051"/>
                  <a:pt x="5591104" y="247231"/>
                </a:cubicBezTo>
                <a:cubicBezTo>
                  <a:pt x="5586386" y="244457"/>
                  <a:pt x="5583423" y="243826"/>
                  <a:pt x="5581482" y="244629"/>
                </a:cubicBezTo>
                <a:close/>
                <a:moveTo>
                  <a:pt x="4684964" y="0"/>
                </a:moveTo>
                <a:lnTo>
                  <a:pt x="5380578" y="0"/>
                </a:lnTo>
                <a:lnTo>
                  <a:pt x="5478611" y="117479"/>
                </a:lnTo>
                <a:lnTo>
                  <a:pt x="5500013" y="146283"/>
                </a:lnTo>
                <a:lnTo>
                  <a:pt x="5500055" y="142937"/>
                </a:lnTo>
                <a:cubicBezTo>
                  <a:pt x="5505385" y="151146"/>
                  <a:pt x="5513598" y="145819"/>
                  <a:pt x="5534919" y="178662"/>
                </a:cubicBezTo>
                <a:cubicBezTo>
                  <a:pt x="5515041" y="139053"/>
                  <a:pt x="5481616" y="96559"/>
                  <a:pt x="5448194" y="54062"/>
                </a:cubicBezTo>
                <a:lnTo>
                  <a:pt x="5412460" y="0"/>
                </a:lnTo>
                <a:lnTo>
                  <a:pt x="5476134" y="0"/>
                </a:lnTo>
                <a:lnTo>
                  <a:pt x="5485373" y="12455"/>
                </a:lnTo>
                <a:cubicBezTo>
                  <a:pt x="5516129" y="50844"/>
                  <a:pt x="5544834" y="90565"/>
                  <a:pt x="5571665" y="130771"/>
                </a:cubicBezTo>
                <a:lnTo>
                  <a:pt x="5619902" y="208686"/>
                </a:lnTo>
                <a:lnTo>
                  <a:pt x="5662149" y="253738"/>
                </a:lnTo>
                <a:lnTo>
                  <a:pt x="5686327" y="295355"/>
                </a:lnTo>
                <a:lnTo>
                  <a:pt x="5686913" y="295939"/>
                </a:lnTo>
                <a:lnTo>
                  <a:pt x="5696157" y="311903"/>
                </a:lnTo>
                <a:lnTo>
                  <a:pt x="5731531" y="366614"/>
                </a:lnTo>
                <a:cubicBezTo>
                  <a:pt x="5757825" y="405636"/>
                  <a:pt x="5786052" y="444566"/>
                  <a:pt x="5812509" y="478933"/>
                </a:cubicBezTo>
                <a:cubicBezTo>
                  <a:pt x="5812509" y="478933"/>
                  <a:pt x="5812509" y="478933"/>
                  <a:pt x="5815302" y="472602"/>
                </a:cubicBezTo>
                <a:cubicBezTo>
                  <a:pt x="5808968" y="469807"/>
                  <a:pt x="5805428" y="460680"/>
                  <a:pt x="5814555" y="457145"/>
                </a:cubicBezTo>
                <a:lnTo>
                  <a:pt x="5817860" y="460147"/>
                </a:lnTo>
                <a:lnTo>
                  <a:pt x="5827972" y="478193"/>
                </a:lnTo>
                <a:cubicBezTo>
                  <a:pt x="5830766" y="471862"/>
                  <a:pt x="5830766" y="471862"/>
                  <a:pt x="5830766" y="471862"/>
                </a:cubicBezTo>
                <a:lnTo>
                  <a:pt x="5817860" y="460147"/>
                </a:lnTo>
                <a:lnTo>
                  <a:pt x="5763946" y="363899"/>
                </a:lnTo>
                <a:cubicBezTo>
                  <a:pt x="5742496" y="328904"/>
                  <a:pt x="5723072" y="295751"/>
                  <a:pt x="5712077" y="260643"/>
                </a:cubicBezTo>
                <a:cubicBezTo>
                  <a:pt x="5682453" y="224878"/>
                  <a:pt x="5630286" y="171603"/>
                  <a:pt x="5647795" y="149075"/>
                </a:cubicBezTo>
                <a:cubicBezTo>
                  <a:pt x="5687293" y="196760"/>
                  <a:pt x="5713379" y="223399"/>
                  <a:pt x="5750084" y="277415"/>
                </a:cubicBezTo>
                <a:cubicBezTo>
                  <a:pt x="5743749" y="274620"/>
                  <a:pt x="5740956" y="280951"/>
                  <a:pt x="5737415" y="271824"/>
                </a:cubicBezTo>
                <a:cubicBezTo>
                  <a:pt x="5734621" y="278156"/>
                  <a:pt x="5776912" y="319511"/>
                  <a:pt x="5780454" y="328637"/>
                </a:cubicBezTo>
                <a:cubicBezTo>
                  <a:pt x="5796661" y="343354"/>
                  <a:pt x="5793868" y="349685"/>
                  <a:pt x="5784739" y="353221"/>
                </a:cubicBezTo>
                <a:cubicBezTo>
                  <a:pt x="5807282" y="370734"/>
                  <a:pt x="5841940" y="446537"/>
                  <a:pt x="5865230" y="479507"/>
                </a:cubicBezTo>
                <a:cubicBezTo>
                  <a:pt x="5875105" y="491429"/>
                  <a:pt x="5881440" y="494224"/>
                  <a:pt x="5891313" y="506145"/>
                </a:cubicBezTo>
                <a:cubicBezTo>
                  <a:pt x="5958388" y="611383"/>
                  <a:pt x="6004412" y="730027"/>
                  <a:pt x="6056025" y="836005"/>
                </a:cubicBezTo>
                <a:cubicBezTo>
                  <a:pt x="6076520" y="875305"/>
                  <a:pt x="6122354" y="925785"/>
                  <a:pt x="6104098" y="932857"/>
                </a:cubicBezTo>
                <a:cubicBezTo>
                  <a:pt x="6114718" y="960236"/>
                  <a:pt x="6125341" y="987615"/>
                  <a:pt x="6138008" y="993205"/>
                </a:cubicBezTo>
                <a:cubicBezTo>
                  <a:pt x="6142295" y="1017789"/>
                  <a:pt x="6138754" y="1008663"/>
                  <a:pt x="6123293" y="1009405"/>
                </a:cubicBezTo>
                <a:cubicBezTo>
                  <a:pt x="6079508" y="937134"/>
                  <a:pt x="6046897" y="839540"/>
                  <a:pt x="6012986" y="779192"/>
                </a:cubicBezTo>
                <a:cubicBezTo>
                  <a:pt x="6015781" y="772861"/>
                  <a:pt x="6009445" y="770065"/>
                  <a:pt x="6006652" y="776396"/>
                </a:cubicBezTo>
                <a:cubicBezTo>
                  <a:pt x="6006652" y="776396"/>
                  <a:pt x="6010193" y="785523"/>
                  <a:pt x="6010193" y="785523"/>
                </a:cubicBezTo>
                <a:cubicBezTo>
                  <a:pt x="6020068" y="797446"/>
                  <a:pt x="6017273" y="803776"/>
                  <a:pt x="6014480" y="810107"/>
                </a:cubicBezTo>
                <a:lnTo>
                  <a:pt x="6004788" y="798404"/>
                </a:lnTo>
                <a:lnTo>
                  <a:pt x="6001064" y="789058"/>
                </a:lnTo>
                <a:cubicBezTo>
                  <a:pt x="6004605" y="798185"/>
                  <a:pt x="6004605" y="798185"/>
                  <a:pt x="6004605" y="798185"/>
                </a:cubicBezTo>
                <a:lnTo>
                  <a:pt x="6004788" y="798404"/>
                </a:lnTo>
                <a:lnTo>
                  <a:pt x="6051771" y="916385"/>
                </a:lnTo>
                <a:cubicBezTo>
                  <a:pt x="6070427" y="957710"/>
                  <a:pt x="6090225" y="998593"/>
                  <a:pt x="6109323" y="1041059"/>
                </a:cubicBezTo>
                <a:cubicBezTo>
                  <a:pt x="6153855" y="1128785"/>
                  <a:pt x="6189259" y="1220047"/>
                  <a:pt x="6218330" y="1308516"/>
                </a:cubicBezTo>
                <a:cubicBezTo>
                  <a:pt x="6225408" y="1326767"/>
                  <a:pt x="6235284" y="1338689"/>
                  <a:pt x="6248699" y="1359737"/>
                </a:cubicBezTo>
                <a:cubicBezTo>
                  <a:pt x="6274229" y="1439077"/>
                  <a:pt x="6291930" y="1484709"/>
                  <a:pt x="6317460" y="1564049"/>
                </a:cubicBezTo>
                <a:lnTo>
                  <a:pt x="6327364" y="1565758"/>
                </a:lnTo>
                <a:lnTo>
                  <a:pt x="6405224" y="1840478"/>
                </a:lnTo>
                <a:lnTo>
                  <a:pt x="6402944" y="1841928"/>
                </a:lnTo>
                <a:cubicBezTo>
                  <a:pt x="6401363" y="1841231"/>
                  <a:pt x="6400479" y="1838947"/>
                  <a:pt x="6401876" y="1835782"/>
                </a:cubicBezTo>
                <a:lnTo>
                  <a:pt x="6399693" y="1834088"/>
                </a:lnTo>
                <a:lnTo>
                  <a:pt x="6398335" y="1826656"/>
                </a:lnTo>
                <a:cubicBezTo>
                  <a:pt x="6396938" y="1829822"/>
                  <a:pt x="6397823" y="1832103"/>
                  <a:pt x="6399057" y="1833594"/>
                </a:cubicBezTo>
                <a:lnTo>
                  <a:pt x="6399693" y="1834088"/>
                </a:lnTo>
                <a:lnTo>
                  <a:pt x="6403601" y="1855454"/>
                </a:lnTo>
                <a:cubicBezTo>
                  <a:pt x="6404065" y="1865114"/>
                  <a:pt x="6403741" y="1874425"/>
                  <a:pt x="6404114" y="1882153"/>
                </a:cubicBezTo>
                <a:cubicBezTo>
                  <a:pt x="6426850" y="1967824"/>
                  <a:pt x="6455919" y="2056293"/>
                  <a:pt x="6473067" y="2154626"/>
                </a:cubicBezTo>
                <a:cubicBezTo>
                  <a:pt x="6477354" y="2179210"/>
                  <a:pt x="6481640" y="2203794"/>
                  <a:pt x="6483134" y="2234707"/>
                </a:cubicBezTo>
                <a:cubicBezTo>
                  <a:pt x="6493200" y="2314789"/>
                  <a:pt x="6510347" y="2413122"/>
                  <a:pt x="6520415" y="2493203"/>
                </a:cubicBezTo>
                <a:cubicBezTo>
                  <a:pt x="6527965" y="2553265"/>
                  <a:pt x="6535096" y="2604631"/>
                  <a:pt x="6531980" y="2633394"/>
                </a:cubicBezTo>
                <a:lnTo>
                  <a:pt x="6527593" y="2646575"/>
                </a:lnTo>
                <a:lnTo>
                  <a:pt x="6529126" y="2655889"/>
                </a:lnTo>
                <a:lnTo>
                  <a:pt x="6530629" y="2656552"/>
                </a:lnTo>
                <a:cubicBezTo>
                  <a:pt x="6531421" y="2656903"/>
                  <a:pt x="6531421" y="2656903"/>
                  <a:pt x="6531421" y="2656903"/>
                </a:cubicBezTo>
                <a:cubicBezTo>
                  <a:pt x="6531421" y="2656903"/>
                  <a:pt x="6531421" y="2656903"/>
                  <a:pt x="6534962" y="2666028"/>
                </a:cubicBezTo>
                <a:lnTo>
                  <a:pt x="6531926" y="2672908"/>
                </a:lnTo>
                <a:lnTo>
                  <a:pt x="6533706" y="2683731"/>
                </a:lnTo>
                <a:lnTo>
                  <a:pt x="6528462" y="2680756"/>
                </a:lnTo>
                <a:lnTo>
                  <a:pt x="6526580" y="2685022"/>
                </a:lnTo>
                <a:cubicBezTo>
                  <a:pt x="6526580" y="2685022"/>
                  <a:pt x="6526580" y="2685022"/>
                  <a:pt x="6526136" y="2683881"/>
                </a:cubicBezTo>
                <a:lnTo>
                  <a:pt x="6524812" y="2680466"/>
                </a:lnTo>
                <a:lnTo>
                  <a:pt x="6524804" y="2684545"/>
                </a:lnTo>
                <a:cubicBezTo>
                  <a:pt x="6528033" y="2702572"/>
                  <a:pt x="6538888" y="2735796"/>
                  <a:pt x="6538236" y="2743109"/>
                </a:cubicBezTo>
                <a:cubicBezTo>
                  <a:pt x="6546244" y="2763483"/>
                  <a:pt x="6540935" y="2767921"/>
                  <a:pt x="6531185" y="2767044"/>
                </a:cubicBezTo>
                <a:cubicBezTo>
                  <a:pt x="6543635" y="2792734"/>
                  <a:pt x="6541116" y="2876049"/>
                  <a:pt x="6547385" y="2915923"/>
                </a:cubicBezTo>
                <a:cubicBezTo>
                  <a:pt x="6550954" y="2930986"/>
                  <a:pt x="6555394" y="2936299"/>
                  <a:pt x="6558964" y="2951360"/>
                </a:cubicBezTo>
                <a:cubicBezTo>
                  <a:pt x="6572463" y="3075426"/>
                  <a:pt x="6561154" y="3202178"/>
                  <a:pt x="6560463" y="3320054"/>
                </a:cubicBezTo>
                <a:cubicBezTo>
                  <a:pt x="6561422" y="3364367"/>
                  <a:pt x="6580142" y="3429930"/>
                  <a:pt x="6560643" y="3428182"/>
                </a:cubicBezTo>
                <a:cubicBezTo>
                  <a:pt x="6558034" y="3457430"/>
                  <a:pt x="6555423" y="3486683"/>
                  <a:pt x="6564303" y="3497307"/>
                </a:cubicBezTo>
                <a:cubicBezTo>
                  <a:pt x="6557253" y="3521245"/>
                  <a:pt x="6558122" y="3511495"/>
                  <a:pt x="6543934" y="3505308"/>
                </a:cubicBezTo>
                <a:cubicBezTo>
                  <a:pt x="6536705" y="3421119"/>
                  <a:pt x="6550714" y="3319179"/>
                  <a:pt x="6547053" y="3250053"/>
                </a:cubicBezTo>
                <a:cubicBezTo>
                  <a:pt x="6552364" y="3245615"/>
                  <a:pt x="6547924" y="3240302"/>
                  <a:pt x="6542614" y="3244740"/>
                </a:cubicBezTo>
                <a:cubicBezTo>
                  <a:pt x="6542614" y="3244740"/>
                  <a:pt x="6541744" y="3254490"/>
                  <a:pt x="6541744" y="3254490"/>
                </a:cubicBezTo>
                <a:cubicBezTo>
                  <a:pt x="6545314" y="3269553"/>
                  <a:pt x="6540003" y="3273991"/>
                  <a:pt x="6534694" y="3278429"/>
                </a:cubicBezTo>
                <a:lnTo>
                  <a:pt x="6531190" y="3263643"/>
                </a:lnTo>
                <a:lnTo>
                  <a:pt x="6531994" y="3253615"/>
                </a:lnTo>
                <a:cubicBezTo>
                  <a:pt x="6531124" y="3263366"/>
                  <a:pt x="6531124" y="3263366"/>
                  <a:pt x="6531124" y="3263366"/>
                </a:cubicBezTo>
                <a:lnTo>
                  <a:pt x="6531190" y="3263643"/>
                </a:lnTo>
                <a:lnTo>
                  <a:pt x="6521033" y="3390229"/>
                </a:lnTo>
                <a:cubicBezTo>
                  <a:pt x="6519446" y="3435541"/>
                  <a:pt x="6519078" y="3480963"/>
                  <a:pt x="6517384" y="3527497"/>
                </a:cubicBezTo>
                <a:cubicBezTo>
                  <a:pt x="6518434" y="3625872"/>
                  <a:pt x="6509734" y="3723373"/>
                  <a:pt x="6496595" y="3815563"/>
                </a:cubicBezTo>
                <a:cubicBezTo>
                  <a:pt x="6494852" y="3835063"/>
                  <a:pt x="6498424" y="3850126"/>
                  <a:pt x="6501124" y="3874940"/>
                </a:cubicBezTo>
                <a:cubicBezTo>
                  <a:pt x="6488855" y="3957377"/>
                  <a:pt x="6484504" y="4006129"/>
                  <a:pt x="6472234" y="4088567"/>
                </a:cubicBezTo>
                <a:lnTo>
                  <a:pt x="6480357" y="4094487"/>
                </a:lnTo>
                <a:lnTo>
                  <a:pt x="6428427" y="4375267"/>
                </a:lnTo>
                <a:lnTo>
                  <a:pt x="6425741" y="4375556"/>
                </a:lnTo>
                <a:cubicBezTo>
                  <a:pt x="6424632" y="4374230"/>
                  <a:pt x="6424851" y="4371791"/>
                  <a:pt x="6427506" y="4369573"/>
                </a:cubicBezTo>
                <a:lnTo>
                  <a:pt x="6426300" y="4367087"/>
                </a:lnTo>
                <a:lnTo>
                  <a:pt x="6428376" y="4359822"/>
                </a:lnTo>
                <a:cubicBezTo>
                  <a:pt x="6425720" y="4362041"/>
                  <a:pt x="6425503" y="4364479"/>
                  <a:pt x="6425949" y="4366362"/>
                </a:cubicBezTo>
                <a:lnTo>
                  <a:pt x="6426300" y="4367087"/>
                </a:lnTo>
                <a:lnTo>
                  <a:pt x="6420336" y="4387972"/>
                </a:lnTo>
                <a:cubicBezTo>
                  <a:pt x="6416472" y="4396839"/>
                  <a:pt x="6412054" y="4405041"/>
                  <a:pt x="6408966" y="4412135"/>
                </a:cubicBezTo>
                <a:cubicBezTo>
                  <a:pt x="6391387" y="4499011"/>
                  <a:pt x="6378246" y="4591201"/>
                  <a:pt x="6350047" y="4686953"/>
                </a:cubicBezTo>
                <a:cubicBezTo>
                  <a:pt x="6342997" y="4710891"/>
                  <a:pt x="6335946" y="4734828"/>
                  <a:pt x="6323588" y="4763203"/>
                </a:cubicBezTo>
                <a:cubicBezTo>
                  <a:pt x="6297128" y="4839455"/>
                  <a:pt x="6268928" y="4935206"/>
                  <a:pt x="6242470" y="5011457"/>
                </a:cubicBezTo>
                <a:cubicBezTo>
                  <a:pt x="6229240" y="5049583"/>
                  <a:pt x="6217555" y="5084162"/>
                  <a:pt x="6206632" y="5110210"/>
                </a:cubicBezTo>
                <a:lnTo>
                  <a:pt x="6191507" y="5140673"/>
                </a:lnTo>
                <a:lnTo>
                  <a:pt x="6172300" y="5199455"/>
                </a:lnTo>
                <a:lnTo>
                  <a:pt x="6156345" y="5277115"/>
                </a:lnTo>
                <a:cubicBezTo>
                  <a:pt x="6121202" y="5347784"/>
                  <a:pt x="6084760" y="5446969"/>
                  <a:pt x="6059140" y="5529842"/>
                </a:cubicBezTo>
                <a:cubicBezTo>
                  <a:pt x="6059140" y="5529842"/>
                  <a:pt x="6059140" y="5529842"/>
                  <a:pt x="6065922" y="5528472"/>
                </a:cubicBezTo>
                <a:cubicBezTo>
                  <a:pt x="6064552" y="5521685"/>
                  <a:pt x="6069964" y="5513528"/>
                  <a:pt x="6078119" y="5518945"/>
                </a:cubicBezTo>
                <a:lnTo>
                  <a:pt x="6077573" y="5523376"/>
                </a:lnTo>
                <a:lnTo>
                  <a:pt x="6068664" y="5542046"/>
                </a:lnTo>
                <a:cubicBezTo>
                  <a:pt x="6075448" y="5540675"/>
                  <a:pt x="6075448" y="5540675"/>
                  <a:pt x="6075448" y="5540675"/>
                </a:cubicBezTo>
                <a:lnTo>
                  <a:pt x="6077573" y="5523376"/>
                </a:lnTo>
                <a:lnTo>
                  <a:pt x="6125089" y="5423814"/>
                </a:lnTo>
                <a:cubicBezTo>
                  <a:pt x="6141297" y="5386105"/>
                  <a:pt x="6157174" y="5351113"/>
                  <a:pt x="6179507" y="5321879"/>
                </a:cubicBezTo>
                <a:cubicBezTo>
                  <a:pt x="6191633" y="5277050"/>
                  <a:pt x="6205055" y="5203704"/>
                  <a:pt x="6233557" y="5205010"/>
                </a:cubicBezTo>
                <a:cubicBezTo>
                  <a:pt x="6217393" y="5264783"/>
                  <a:pt x="6210681" y="5301457"/>
                  <a:pt x="6187733" y="5362599"/>
                </a:cubicBezTo>
                <a:cubicBezTo>
                  <a:pt x="6186363" y="5355812"/>
                  <a:pt x="6179580" y="5357183"/>
                  <a:pt x="6184992" y="5349026"/>
                </a:cubicBezTo>
                <a:cubicBezTo>
                  <a:pt x="6178209" y="5350396"/>
                  <a:pt x="6168826" y="5408799"/>
                  <a:pt x="6163414" y="5416956"/>
                </a:cubicBezTo>
                <a:cubicBezTo>
                  <a:pt x="6160743" y="5438684"/>
                  <a:pt x="6153959" y="5440054"/>
                  <a:pt x="6145805" y="5434638"/>
                </a:cubicBezTo>
                <a:cubicBezTo>
                  <a:pt x="6144506" y="5463155"/>
                  <a:pt x="6102581" y="5535195"/>
                  <a:pt x="6089085" y="5573237"/>
                </a:cubicBezTo>
                <a:cubicBezTo>
                  <a:pt x="6085044" y="5588181"/>
                  <a:pt x="6086414" y="5594968"/>
                  <a:pt x="6082373" y="5609909"/>
                </a:cubicBezTo>
                <a:cubicBezTo>
                  <a:pt x="6035107" y="5725408"/>
                  <a:pt x="5964746" y="5831446"/>
                  <a:pt x="5907955" y="5934742"/>
                </a:cubicBezTo>
                <a:cubicBezTo>
                  <a:pt x="5887677" y="5974154"/>
                  <a:pt x="5872883" y="6040713"/>
                  <a:pt x="5856575" y="6029882"/>
                </a:cubicBezTo>
                <a:cubicBezTo>
                  <a:pt x="5840339" y="6054351"/>
                  <a:pt x="5824102" y="6078822"/>
                  <a:pt x="5826843" y="6092393"/>
                </a:cubicBezTo>
                <a:cubicBezTo>
                  <a:pt x="5809236" y="6110077"/>
                  <a:pt x="5814648" y="6101919"/>
                  <a:pt x="5805124" y="6089719"/>
                </a:cubicBezTo>
                <a:cubicBezTo>
                  <a:pt x="5838897" y="6012262"/>
                  <a:pt x="5899801" y="5929325"/>
                  <a:pt x="5929533" y="5866812"/>
                </a:cubicBezTo>
                <a:cubicBezTo>
                  <a:pt x="5936316" y="5865442"/>
                  <a:pt x="5934945" y="5858655"/>
                  <a:pt x="5928163" y="5860025"/>
                </a:cubicBezTo>
                <a:cubicBezTo>
                  <a:pt x="5928163" y="5860025"/>
                  <a:pt x="5922749" y="5868182"/>
                  <a:pt x="5922749" y="5868182"/>
                </a:cubicBezTo>
                <a:cubicBezTo>
                  <a:pt x="5918709" y="5883126"/>
                  <a:pt x="5911926" y="5884496"/>
                  <a:pt x="5905143" y="5885866"/>
                </a:cubicBezTo>
                <a:lnTo>
                  <a:pt x="5909110" y="5871199"/>
                </a:lnTo>
                <a:lnTo>
                  <a:pt x="5914596" y="5862765"/>
                </a:lnTo>
                <a:cubicBezTo>
                  <a:pt x="5909184" y="5870922"/>
                  <a:pt x="5909184" y="5870922"/>
                  <a:pt x="5909184" y="5870922"/>
                </a:cubicBezTo>
                <a:lnTo>
                  <a:pt x="5909110" y="5871199"/>
                </a:lnTo>
                <a:lnTo>
                  <a:pt x="5839843" y="5977637"/>
                </a:lnTo>
                <a:cubicBezTo>
                  <a:pt x="5816850" y="6016715"/>
                  <a:pt x="5794878" y="6056470"/>
                  <a:pt x="5771208" y="6096571"/>
                </a:cubicBezTo>
                <a:cubicBezTo>
                  <a:pt x="5725241" y="6183551"/>
                  <a:pt x="5671120" y="6265118"/>
                  <a:pt x="5615626" y="6339899"/>
                </a:cubicBezTo>
                <a:cubicBezTo>
                  <a:pt x="5604802" y="6356211"/>
                  <a:pt x="5600760" y="6371154"/>
                  <a:pt x="5591306" y="6394255"/>
                </a:cubicBezTo>
                <a:cubicBezTo>
                  <a:pt x="5541227" y="6460877"/>
                  <a:pt x="5514166" y="6501661"/>
                  <a:pt x="5464086" y="6568285"/>
                </a:cubicBezTo>
                <a:lnTo>
                  <a:pt x="5468405" y="6577359"/>
                </a:lnTo>
                <a:lnTo>
                  <a:pt x="5288922" y="6799441"/>
                </a:lnTo>
                <a:lnTo>
                  <a:pt x="5286422" y="6798415"/>
                </a:lnTo>
                <a:cubicBezTo>
                  <a:pt x="5286080" y="6796720"/>
                  <a:pt x="5287433" y="6794680"/>
                  <a:pt x="5290826" y="6793995"/>
                </a:cubicBezTo>
                <a:lnTo>
                  <a:pt x="5290950" y="6791235"/>
                </a:lnTo>
                <a:lnTo>
                  <a:pt x="5296238" y="6785838"/>
                </a:lnTo>
                <a:cubicBezTo>
                  <a:pt x="5292846" y="6786523"/>
                  <a:pt x="5291491" y="6788563"/>
                  <a:pt x="5290987" y="6790431"/>
                </a:cubicBezTo>
                <a:lnTo>
                  <a:pt x="5290950" y="6791235"/>
                </a:lnTo>
                <a:lnTo>
                  <a:pt x="5275753" y="6806752"/>
                </a:lnTo>
                <a:cubicBezTo>
                  <a:pt x="5268129" y="6812705"/>
                  <a:pt x="5260336" y="6817811"/>
                  <a:pt x="5254239" y="6822575"/>
                </a:cubicBezTo>
                <a:lnTo>
                  <a:pt x="5225321" y="6858000"/>
                </a:lnTo>
                <a:lnTo>
                  <a:pt x="5157501" y="6858000"/>
                </a:lnTo>
                <a:lnTo>
                  <a:pt x="5208211" y="6795673"/>
                </a:lnTo>
                <a:cubicBezTo>
                  <a:pt x="5246285" y="6748251"/>
                  <a:pt x="5283178" y="6703716"/>
                  <a:pt x="5328568" y="6666293"/>
                </a:cubicBezTo>
                <a:cubicBezTo>
                  <a:pt x="5344804" y="6641822"/>
                  <a:pt x="5355629" y="6625510"/>
                  <a:pt x="5366453" y="6609197"/>
                </a:cubicBezTo>
                <a:cubicBezTo>
                  <a:pt x="5401667" y="6573829"/>
                  <a:pt x="5389473" y="6583356"/>
                  <a:pt x="5430099" y="6539833"/>
                </a:cubicBezTo>
                <a:cubicBezTo>
                  <a:pt x="5435512" y="6531676"/>
                  <a:pt x="5427358" y="6526259"/>
                  <a:pt x="5427358" y="6526259"/>
                </a:cubicBezTo>
                <a:cubicBezTo>
                  <a:pt x="5463873" y="6462376"/>
                  <a:pt x="5492303" y="6428381"/>
                  <a:pt x="5513952" y="6395753"/>
                </a:cubicBezTo>
                <a:cubicBezTo>
                  <a:pt x="5541014" y="6354970"/>
                  <a:pt x="5564033" y="6329129"/>
                  <a:pt x="5597877" y="6286977"/>
                </a:cubicBezTo>
                <a:cubicBezTo>
                  <a:pt x="5599212" y="6276112"/>
                  <a:pt x="5595478" y="6275100"/>
                  <a:pt x="5589542" y="6276299"/>
                </a:cubicBezTo>
                <a:cubicBezTo>
                  <a:pt x="5586574" y="6276898"/>
                  <a:pt x="5583056" y="6278050"/>
                  <a:pt x="5579347" y="6278801"/>
                </a:cubicBezTo>
                <a:lnTo>
                  <a:pt x="5572013" y="6278854"/>
                </a:lnTo>
                <a:lnTo>
                  <a:pt x="5561199" y="6297181"/>
                </a:lnTo>
                <a:cubicBezTo>
                  <a:pt x="5561198" y="6290257"/>
                  <a:pt x="5554278" y="6290256"/>
                  <a:pt x="5561199" y="6283333"/>
                </a:cubicBezTo>
                <a:cubicBezTo>
                  <a:pt x="5554278" y="6283333"/>
                  <a:pt x="5533518" y="6338722"/>
                  <a:pt x="5526598" y="6345645"/>
                </a:cubicBezTo>
                <a:cubicBezTo>
                  <a:pt x="5519678" y="6366415"/>
                  <a:pt x="5512758" y="6366415"/>
                  <a:pt x="5505837" y="6359491"/>
                </a:cubicBezTo>
                <a:cubicBezTo>
                  <a:pt x="5498917" y="6387186"/>
                  <a:pt x="5443558" y="6449499"/>
                  <a:pt x="5422797" y="6484116"/>
                </a:cubicBezTo>
                <a:cubicBezTo>
                  <a:pt x="5415877" y="6497964"/>
                  <a:pt x="5415878" y="6504888"/>
                  <a:pt x="5408957" y="6518733"/>
                </a:cubicBezTo>
                <a:cubicBezTo>
                  <a:pt x="5339758" y="6622587"/>
                  <a:pt x="5249796" y="6712595"/>
                  <a:pt x="5173676" y="6802601"/>
                </a:cubicBezTo>
                <a:cubicBezTo>
                  <a:pt x="5166756" y="6811255"/>
                  <a:pt x="5159836" y="6821640"/>
                  <a:pt x="5153132" y="6832134"/>
                </a:cubicBezTo>
                <a:lnTo>
                  <a:pt x="5136638" y="6858000"/>
                </a:lnTo>
                <a:lnTo>
                  <a:pt x="5106051" y="6858000"/>
                </a:lnTo>
                <a:lnTo>
                  <a:pt x="5127832" y="6832026"/>
                </a:lnTo>
                <a:cubicBezTo>
                  <a:pt x="5158107" y="6799139"/>
                  <a:pt x="5187517" y="6767983"/>
                  <a:pt x="5208277" y="6740288"/>
                </a:cubicBezTo>
                <a:cubicBezTo>
                  <a:pt x="5215197" y="6740288"/>
                  <a:pt x="5215197" y="6733364"/>
                  <a:pt x="5208277" y="6733364"/>
                </a:cubicBezTo>
                <a:cubicBezTo>
                  <a:pt x="5208277" y="6733364"/>
                  <a:pt x="5201357" y="6740288"/>
                  <a:pt x="5201357" y="6740288"/>
                </a:cubicBezTo>
                <a:cubicBezTo>
                  <a:pt x="5194437" y="6754136"/>
                  <a:pt x="5187517" y="6754136"/>
                  <a:pt x="5180596" y="6754136"/>
                </a:cubicBezTo>
                <a:lnTo>
                  <a:pt x="5187389" y="6740544"/>
                </a:lnTo>
                <a:lnTo>
                  <a:pt x="5194437" y="6733364"/>
                </a:lnTo>
                <a:cubicBezTo>
                  <a:pt x="5187516" y="6740288"/>
                  <a:pt x="5187516" y="6740288"/>
                  <a:pt x="5187516" y="6740288"/>
                </a:cubicBezTo>
                <a:lnTo>
                  <a:pt x="5187389" y="6740544"/>
                </a:lnTo>
                <a:lnTo>
                  <a:pt x="5098421" y="6831161"/>
                </a:lnTo>
                <a:lnTo>
                  <a:pt x="5074751" y="6858000"/>
                </a:lnTo>
                <a:lnTo>
                  <a:pt x="4627783" y="6858000"/>
                </a:lnTo>
                <a:lnTo>
                  <a:pt x="4759894" y="6716663"/>
                </a:lnTo>
                <a:cubicBezTo>
                  <a:pt x="5450268" y="5934815"/>
                  <a:pt x="5893935" y="4941647"/>
                  <a:pt x="5986727" y="3868735"/>
                </a:cubicBezTo>
                <a:cubicBezTo>
                  <a:pt x="5995162" y="3759071"/>
                  <a:pt x="6003598" y="3657840"/>
                  <a:pt x="6003597" y="3548178"/>
                </a:cubicBezTo>
                <a:cubicBezTo>
                  <a:pt x="6003597" y="3548178"/>
                  <a:pt x="6012034" y="3548178"/>
                  <a:pt x="6012034" y="3539742"/>
                </a:cubicBezTo>
                <a:lnTo>
                  <a:pt x="6012033" y="3514433"/>
                </a:lnTo>
                <a:lnTo>
                  <a:pt x="6003597" y="3506001"/>
                </a:lnTo>
                <a:lnTo>
                  <a:pt x="6003597" y="3269799"/>
                </a:lnTo>
                <a:cubicBezTo>
                  <a:pt x="5995162" y="3084217"/>
                  <a:pt x="5978291" y="2907070"/>
                  <a:pt x="5952984" y="2721484"/>
                </a:cubicBezTo>
                <a:cubicBezTo>
                  <a:pt x="5868626" y="2122549"/>
                  <a:pt x="5683041" y="1557361"/>
                  <a:pt x="5404662" y="1051221"/>
                </a:cubicBezTo>
                <a:cubicBezTo>
                  <a:pt x="5261257" y="764409"/>
                  <a:pt x="5075668" y="486032"/>
                  <a:pt x="4873211" y="224525"/>
                </a:cubicBezTo>
                <a:cubicBezTo>
                  <a:pt x="4881646" y="232961"/>
                  <a:pt x="4881646" y="232961"/>
                  <a:pt x="4890083" y="232961"/>
                </a:cubicBezTo>
                <a:cubicBezTo>
                  <a:pt x="4873213" y="207654"/>
                  <a:pt x="4831032" y="157040"/>
                  <a:pt x="4797289" y="114861"/>
                </a:cubicBezTo>
                <a:cubicBezTo>
                  <a:pt x="4771984" y="89556"/>
                  <a:pt x="4755110" y="64247"/>
                  <a:pt x="4738239" y="55811"/>
                </a:cubicBezTo>
                <a:close/>
                <a:moveTo>
                  <a:pt x="0" y="0"/>
                </a:moveTo>
                <a:lnTo>
                  <a:pt x="4229922" y="0"/>
                </a:lnTo>
                <a:lnTo>
                  <a:pt x="4372273" y="157015"/>
                </a:lnTo>
                <a:cubicBezTo>
                  <a:pt x="4431688" y="226187"/>
                  <a:pt x="4489090" y="297230"/>
                  <a:pt x="4543809" y="370769"/>
                </a:cubicBezTo>
                <a:cubicBezTo>
                  <a:pt x="4656128" y="524172"/>
                  <a:pt x="4758013" y="681691"/>
                  <a:pt x="4849592" y="843375"/>
                </a:cubicBezTo>
                <a:lnTo>
                  <a:pt x="4914877" y="967066"/>
                </a:lnTo>
                <a:lnTo>
                  <a:pt x="4925933" y="979122"/>
                </a:lnTo>
                <a:cubicBezTo>
                  <a:pt x="4944916" y="1006408"/>
                  <a:pt x="4963897" y="1049113"/>
                  <a:pt x="4982878" y="1068093"/>
                </a:cubicBezTo>
                <a:cubicBezTo>
                  <a:pt x="4982877" y="1070904"/>
                  <a:pt x="4982877" y="1073716"/>
                  <a:pt x="4982876" y="1076527"/>
                </a:cubicBezTo>
                <a:lnTo>
                  <a:pt x="4982876" y="1084962"/>
                </a:lnTo>
                <a:lnTo>
                  <a:pt x="4991312" y="1084964"/>
                </a:lnTo>
                <a:cubicBezTo>
                  <a:pt x="5008182" y="1110271"/>
                  <a:pt x="4999747" y="1110271"/>
                  <a:pt x="5008183" y="1127139"/>
                </a:cubicBezTo>
                <a:lnTo>
                  <a:pt x="5008183" y="1135577"/>
                </a:lnTo>
                <a:lnTo>
                  <a:pt x="5016618" y="1144015"/>
                </a:lnTo>
                <a:lnTo>
                  <a:pt x="5016619" y="1135576"/>
                </a:lnTo>
                <a:cubicBezTo>
                  <a:pt x="5041926" y="1177757"/>
                  <a:pt x="5050362" y="1203064"/>
                  <a:pt x="5075670" y="1228369"/>
                </a:cubicBezTo>
                <a:lnTo>
                  <a:pt x="5067232" y="1228371"/>
                </a:lnTo>
                <a:lnTo>
                  <a:pt x="5067232" y="1236805"/>
                </a:lnTo>
                <a:cubicBezTo>
                  <a:pt x="5067235" y="1245241"/>
                  <a:pt x="5075669" y="1245241"/>
                  <a:pt x="5075669" y="1245241"/>
                </a:cubicBezTo>
                <a:lnTo>
                  <a:pt x="5084105" y="1245241"/>
                </a:lnTo>
                <a:cubicBezTo>
                  <a:pt x="5084106" y="1248053"/>
                  <a:pt x="5084106" y="1250866"/>
                  <a:pt x="5084107" y="1253677"/>
                </a:cubicBezTo>
                <a:cubicBezTo>
                  <a:pt x="5100976" y="1278984"/>
                  <a:pt x="5092540" y="1287420"/>
                  <a:pt x="5100976" y="1304291"/>
                </a:cubicBezTo>
                <a:cubicBezTo>
                  <a:pt x="5109412" y="1304291"/>
                  <a:pt x="5109411" y="1295855"/>
                  <a:pt x="5117847" y="1312726"/>
                </a:cubicBezTo>
                <a:cubicBezTo>
                  <a:pt x="5117848" y="1321162"/>
                  <a:pt x="5126283" y="1321162"/>
                  <a:pt x="5126282" y="1329598"/>
                </a:cubicBezTo>
                <a:cubicBezTo>
                  <a:pt x="5117847" y="1329598"/>
                  <a:pt x="5117847" y="1329598"/>
                  <a:pt x="5117847" y="1338033"/>
                </a:cubicBezTo>
                <a:lnTo>
                  <a:pt x="5126283" y="1346469"/>
                </a:lnTo>
                <a:cubicBezTo>
                  <a:pt x="5126283" y="1346469"/>
                  <a:pt x="5126285" y="1354905"/>
                  <a:pt x="5134719" y="1354905"/>
                </a:cubicBezTo>
                <a:cubicBezTo>
                  <a:pt x="5143154" y="1371778"/>
                  <a:pt x="5185333" y="1439263"/>
                  <a:pt x="5176898" y="1430824"/>
                </a:cubicBezTo>
                <a:cubicBezTo>
                  <a:pt x="5193769" y="1422391"/>
                  <a:pt x="5151590" y="1405518"/>
                  <a:pt x="5168461" y="1397082"/>
                </a:cubicBezTo>
                <a:cubicBezTo>
                  <a:pt x="5160025" y="1388648"/>
                  <a:pt x="5151590" y="1380211"/>
                  <a:pt x="5143155" y="1363341"/>
                </a:cubicBezTo>
                <a:lnTo>
                  <a:pt x="5143154" y="1354903"/>
                </a:lnTo>
                <a:lnTo>
                  <a:pt x="5143155" y="1346469"/>
                </a:lnTo>
                <a:cubicBezTo>
                  <a:pt x="5143155" y="1338034"/>
                  <a:pt x="5134719" y="1329598"/>
                  <a:pt x="5134719" y="1329598"/>
                </a:cubicBezTo>
                <a:cubicBezTo>
                  <a:pt x="5134719" y="1304291"/>
                  <a:pt x="5109411" y="1295855"/>
                  <a:pt x="5092539" y="1262112"/>
                </a:cubicBezTo>
                <a:cubicBezTo>
                  <a:pt x="5100976" y="1262115"/>
                  <a:pt x="5100976" y="1253677"/>
                  <a:pt x="5092540" y="1245241"/>
                </a:cubicBezTo>
                <a:lnTo>
                  <a:pt x="5092539" y="1236803"/>
                </a:lnTo>
                <a:lnTo>
                  <a:pt x="5092539" y="1219933"/>
                </a:lnTo>
                <a:cubicBezTo>
                  <a:pt x="5084107" y="1219935"/>
                  <a:pt x="5084105" y="1211496"/>
                  <a:pt x="5084107" y="1219935"/>
                </a:cubicBezTo>
                <a:lnTo>
                  <a:pt x="5075668" y="1219935"/>
                </a:lnTo>
                <a:cubicBezTo>
                  <a:pt x="5075669" y="1194627"/>
                  <a:pt x="5058796" y="1203064"/>
                  <a:pt x="5050362" y="1186189"/>
                </a:cubicBezTo>
                <a:cubicBezTo>
                  <a:pt x="5041926" y="1160885"/>
                  <a:pt x="5033490" y="1144012"/>
                  <a:pt x="5025055" y="1135578"/>
                </a:cubicBezTo>
                <a:lnTo>
                  <a:pt x="5025054" y="1127141"/>
                </a:lnTo>
                <a:lnTo>
                  <a:pt x="5025055" y="1118707"/>
                </a:lnTo>
                <a:cubicBezTo>
                  <a:pt x="5016619" y="1110270"/>
                  <a:pt x="5012403" y="1106052"/>
                  <a:pt x="5009238" y="1101833"/>
                </a:cubicBezTo>
                <a:lnTo>
                  <a:pt x="5004170" y="1092826"/>
                </a:lnTo>
                <a:lnTo>
                  <a:pt x="5008183" y="1093400"/>
                </a:lnTo>
                <a:lnTo>
                  <a:pt x="5008182" y="1084964"/>
                </a:lnTo>
                <a:lnTo>
                  <a:pt x="4999746" y="1076527"/>
                </a:lnTo>
                <a:lnTo>
                  <a:pt x="4991312" y="1068091"/>
                </a:lnTo>
                <a:cubicBezTo>
                  <a:pt x="4991314" y="1059657"/>
                  <a:pt x="4991314" y="1059657"/>
                  <a:pt x="4982876" y="1042786"/>
                </a:cubicBezTo>
                <a:cubicBezTo>
                  <a:pt x="4982876" y="1051221"/>
                  <a:pt x="4974440" y="1042787"/>
                  <a:pt x="4966004" y="1025912"/>
                </a:cubicBezTo>
                <a:cubicBezTo>
                  <a:pt x="4974440" y="1025914"/>
                  <a:pt x="4974440" y="1034350"/>
                  <a:pt x="4982876" y="1034349"/>
                </a:cubicBezTo>
                <a:cubicBezTo>
                  <a:pt x="4966005" y="1009043"/>
                  <a:pt x="4966004" y="1025912"/>
                  <a:pt x="4957571" y="1009043"/>
                </a:cubicBezTo>
                <a:cubicBezTo>
                  <a:pt x="4949132" y="983737"/>
                  <a:pt x="4957569" y="1000607"/>
                  <a:pt x="4932262" y="966864"/>
                </a:cubicBezTo>
                <a:cubicBezTo>
                  <a:pt x="4940697" y="958427"/>
                  <a:pt x="4949132" y="966864"/>
                  <a:pt x="4957569" y="966864"/>
                </a:cubicBezTo>
                <a:lnTo>
                  <a:pt x="4923825" y="933123"/>
                </a:lnTo>
                <a:lnTo>
                  <a:pt x="4932261" y="933122"/>
                </a:lnTo>
                <a:lnTo>
                  <a:pt x="4932262" y="924686"/>
                </a:lnTo>
                <a:cubicBezTo>
                  <a:pt x="4932262" y="924686"/>
                  <a:pt x="4923828" y="924686"/>
                  <a:pt x="4923825" y="916250"/>
                </a:cubicBezTo>
                <a:cubicBezTo>
                  <a:pt x="4915392" y="907814"/>
                  <a:pt x="4906952" y="890943"/>
                  <a:pt x="4898518" y="890943"/>
                </a:cubicBezTo>
                <a:cubicBezTo>
                  <a:pt x="4898518" y="890943"/>
                  <a:pt x="4890085" y="882507"/>
                  <a:pt x="4890083" y="874073"/>
                </a:cubicBezTo>
                <a:lnTo>
                  <a:pt x="4881646" y="865638"/>
                </a:lnTo>
                <a:lnTo>
                  <a:pt x="4881647" y="874073"/>
                </a:lnTo>
                <a:lnTo>
                  <a:pt x="4881647" y="882507"/>
                </a:lnTo>
                <a:cubicBezTo>
                  <a:pt x="4856340" y="857200"/>
                  <a:pt x="4847904" y="831895"/>
                  <a:pt x="4839470" y="815023"/>
                </a:cubicBezTo>
                <a:cubicBezTo>
                  <a:pt x="4847904" y="815024"/>
                  <a:pt x="4856341" y="823461"/>
                  <a:pt x="4864776" y="823459"/>
                </a:cubicBezTo>
                <a:cubicBezTo>
                  <a:pt x="4839469" y="781279"/>
                  <a:pt x="4814160" y="739104"/>
                  <a:pt x="4814160" y="772843"/>
                </a:cubicBezTo>
                <a:cubicBezTo>
                  <a:pt x="4797289" y="730666"/>
                  <a:pt x="4797289" y="730666"/>
                  <a:pt x="4771982" y="705360"/>
                </a:cubicBezTo>
                <a:cubicBezTo>
                  <a:pt x="4771982" y="705360"/>
                  <a:pt x="4780421" y="705359"/>
                  <a:pt x="4780419" y="713795"/>
                </a:cubicBezTo>
                <a:lnTo>
                  <a:pt x="4788853" y="713795"/>
                </a:lnTo>
                <a:cubicBezTo>
                  <a:pt x="4797291" y="722229"/>
                  <a:pt x="4797292" y="713795"/>
                  <a:pt x="4797292" y="713795"/>
                </a:cubicBezTo>
                <a:cubicBezTo>
                  <a:pt x="4797289" y="705360"/>
                  <a:pt x="4797289" y="705360"/>
                  <a:pt x="4788854" y="696923"/>
                </a:cubicBezTo>
                <a:lnTo>
                  <a:pt x="4797290" y="696923"/>
                </a:lnTo>
                <a:lnTo>
                  <a:pt x="4805728" y="705359"/>
                </a:lnTo>
                <a:cubicBezTo>
                  <a:pt x="4805727" y="708171"/>
                  <a:pt x="4805727" y="710983"/>
                  <a:pt x="4805726" y="713795"/>
                </a:cubicBezTo>
                <a:lnTo>
                  <a:pt x="4814160" y="722229"/>
                </a:lnTo>
                <a:lnTo>
                  <a:pt x="4822596" y="730666"/>
                </a:lnTo>
                <a:cubicBezTo>
                  <a:pt x="4881647" y="823459"/>
                  <a:pt x="4932262" y="907814"/>
                  <a:pt x="4991311" y="1000607"/>
                </a:cubicBezTo>
                <a:lnTo>
                  <a:pt x="4991312" y="1009043"/>
                </a:lnTo>
                <a:lnTo>
                  <a:pt x="4999746" y="1017476"/>
                </a:lnTo>
                <a:cubicBezTo>
                  <a:pt x="5025057" y="1042786"/>
                  <a:pt x="5016619" y="1042785"/>
                  <a:pt x="5033490" y="1068093"/>
                </a:cubicBezTo>
                <a:cubicBezTo>
                  <a:pt x="5033490" y="1076527"/>
                  <a:pt x="5033489" y="1084964"/>
                  <a:pt x="5041925" y="1093401"/>
                </a:cubicBezTo>
                <a:lnTo>
                  <a:pt x="5050362" y="1101835"/>
                </a:lnTo>
                <a:cubicBezTo>
                  <a:pt x="5067233" y="1127141"/>
                  <a:pt x="5075669" y="1152450"/>
                  <a:pt x="5092540" y="1160885"/>
                </a:cubicBezTo>
                <a:lnTo>
                  <a:pt x="5100975" y="1169321"/>
                </a:lnTo>
                <a:lnTo>
                  <a:pt x="5100976" y="1194627"/>
                </a:lnTo>
                <a:cubicBezTo>
                  <a:pt x="5109412" y="1194627"/>
                  <a:pt x="5126283" y="1236805"/>
                  <a:pt x="5143155" y="1253676"/>
                </a:cubicBezTo>
                <a:lnTo>
                  <a:pt x="5151590" y="1262112"/>
                </a:lnTo>
                <a:lnTo>
                  <a:pt x="5151590" y="1270548"/>
                </a:lnTo>
                <a:cubicBezTo>
                  <a:pt x="5185332" y="1346469"/>
                  <a:pt x="5219076" y="1430825"/>
                  <a:pt x="5261254" y="1506748"/>
                </a:cubicBezTo>
                <a:cubicBezTo>
                  <a:pt x="5261255" y="1515180"/>
                  <a:pt x="5269690" y="1523617"/>
                  <a:pt x="5278126" y="1532055"/>
                </a:cubicBezTo>
                <a:cubicBezTo>
                  <a:pt x="5278126" y="1540489"/>
                  <a:pt x="5278125" y="1548926"/>
                  <a:pt x="5278128" y="1557362"/>
                </a:cubicBezTo>
                <a:cubicBezTo>
                  <a:pt x="5278125" y="1548926"/>
                  <a:pt x="5286562" y="1557361"/>
                  <a:pt x="5294998" y="1557362"/>
                </a:cubicBezTo>
                <a:cubicBezTo>
                  <a:pt x="5294997" y="1565794"/>
                  <a:pt x="5303433" y="1574233"/>
                  <a:pt x="5303433" y="1574233"/>
                </a:cubicBezTo>
                <a:cubicBezTo>
                  <a:pt x="5320305" y="1616412"/>
                  <a:pt x="5328741" y="1658590"/>
                  <a:pt x="5345614" y="1692332"/>
                </a:cubicBezTo>
                <a:cubicBezTo>
                  <a:pt x="5345613" y="1695144"/>
                  <a:pt x="5345613" y="1697956"/>
                  <a:pt x="5345612" y="1700767"/>
                </a:cubicBezTo>
                <a:lnTo>
                  <a:pt x="5345612" y="1717637"/>
                </a:lnTo>
                <a:lnTo>
                  <a:pt x="5354048" y="1717639"/>
                </a:lnTo>
                <a:cubicBezTo>
                  <a:pt x="5379355" y="1768251"/>
                  <a:pt x="5404662" y="1810432"/>
                  <a:pt x="5413098" y="1844173"/>
                </a:cubicBezTo>
                <a:cubicBezTo>
                  <a:pt x="5438404" y="1869479"/>
                  <a:pt x="5455275" y="1945401"/>
                  <a:pt x="5480584" y="2012887"/>
                </a:cubicBezTo>
                <a:cubicBezTo>
                  <a:pt x="5497455" y="2029761"/>
                  <a:pt x="5505890" y="2088808"/>
                  <a:pt x="5514328" y="2105680"/>
                </a:cubicBezTo>
                <a:lnTo>
                  <a:pt x="5514328" y="2114117"/>
                </a:lnTo>
                <a:lnTo>
                  <a:pt x="5514327" y="2122551"/>
                </a:lnTo>
                <a:lnTo>
                  <a:pt x="5514328" y="2130987"/>
                </a:lnTo>
                <a:cubicBezTo>
                  <a:pt x="5522762" y="2139423"/>
                  <a:pt x="5522762" y="2139423"/>
                  <a:pt x="5522762" y="2130987"/>
                </a:cubicBezTo>
                <a:cubicBezTo>
                  <a:pt x="5531197" y="2156294"/>
                  <a:pt x="5531198" y="2139423"/>
                  <a:pt x="5539633" y="2139424"/>
                </a:cubicBezTo>
                <a:cubicBezTo>
                  <a:pt x="5531196" y="2164730"/>
                  <a:pt x="5556505" y="2164730"/>
                  <a:pt x="5556503" y="2198472"/>
                </a:cubicBezTo>
                <a:cubicBezTo>
                  <a:pt x="5564941" y="2190038"/>
                  <a:pt x="5564939" y="2215344"/>
                  <a:pt x="5573376" y="2215344"/>
                </a:cubicBezTo>
                <a:cubicBezTo>
                  <a:pt x="5556504" y="2181601"/>
                  <a:pt x="5548068" y="2122551"/>
                  <a:pt x="5531197" y="2114117"/>
                </a:cubicBezTo>
                <a:lnTo>
                  <a:pt x="5531198" y="2097245"/>
                </a:lnTo>
                <a:lnTo>
                  <a:pt x="5522762" y="2088808"/>
                </a:lnTo>
                <a:cubicBezTo>
                  <a:pt x="5522762" y="2038194"/>
                  <a:pt x="5497455" y="1996017"/>
                  <a:pt x="5480583" y="1953837"/>
                </a:cubicBezTo>
                <a:cubicBezTo>
                  <a:pt x="5438405" y="1844173"/>
                  <a:pt x="5404661" y="1734510"/>
                  <a:pt x="5362484" y="1641717"/>
                </a:cubicBezTo>
                <a:cubicBezTo>
                  <a:pt x="5328740" y="1565794"/>
                  <a:pt x="5294998" y="1447698"/>
                  <a:pt x="5235948" y="1346470"/>
                </a:cubicBezTo>
                <a:cubicBezTo>
                  <a:pt x="5227512" y="1329599"/>
                  <a:pt x="5210641" y="1321163"/>
                  <a:pt x="5210643" y="1304291"/>
                </a:cubicBezTo>
                <a:cubicBezTo>
                  <a:pt x="5168462" y="1228369"/>
                  <a:pt x="5143155" y="1152450"/>
                  <a:pt x="5109412" y="1093400"/>
                </a:cubicBezTo>
                <a:cubicBezTo>
                  <a:pt x="5075669" y="1051221"/>
                  <a:pt x="5092540" y="1076527"/>
                  <a:pt x="5067234" y="1025914"/>
                </a:cubicBezTo>
                <a:cubicBezTo>
                  <a:pt x="5041926" y="966866"/>
                  <a:pt x="5008183" y="916250"/>
                  <a:pt x="4974440" y="882507"/>
                </a:cubicBezTo>
                <a:cubicBezTo>
                  <a:pt x="4940696" y="806586"/>
                  <a:pt x="4856339" y="705359"/>
                  <a:pt x="4814162" y="637873"/>
                </a:cubicBezTo>
                <a:cubicBezTo>
                  <a:pt x="4797289" y="612566"/>
                  <a:pt x="4788854" y="621003"/>
                  <a:pt x="4771983" y="595695"/>
                </a:cubicBezTo>
                <a:cubicBezTo>
                  <a:pt x="4788854" y="587259"/>
                  <a:pt x="4755109" y="545082"/>
                  <a:pt x="4729804" y="519774"/>
                </a:cubicBezTo>
                <a:cubicBezTo>
                  <a:pt x="4729804" y="519774"/>
                  <a:pt x="4721369" y="519774"/>
                  <a:pt x="4712933" y="511338"/>
                </a:cubicBezTo>
                <a:cubicBezTo>
                  <a:pt x="4687626" y="486033"/>
                  <a:pt x="4670753" y="426982"/>
                  <a:pt x="4628576" y="393238"/>
                </a:cubicBezTo>
                <a:cubicBezTo>
                  <a:pt x="4620140" y="384804"/>
                  <a:pt x="4611704" y="393238"/>
                  <a:pt x="4594833" y="376368"/>
                </a:cubicBezTo>
                <a:cubicBezTo>
                  <a:pt x="4594833" y="376368"/>
                  <a:pt x="4594833" y="351062"/>
                  <a:pt x="4577960" y="342623"/>
                </a:cubicBezTo>
                <a:cubicBezTo>
                  <a:pt x="4510475" y="249831"/>
                  <a:pt x="4400810" y="148604"/>
                  <a:pt x="4324890" y="72683"/>
                </a:cubicBezTo>
                <a:cubicBezTo>
                  <a:pt x="4308018" y="55812"/>
                  <a:pt x="4291147" y="36832"/>
                  <a:pt x="4273221" y="16797"/>
                </a:cubicBezTo>
                <a:lnTo>
                  <a:pt x="4257562" y="0"/>
                </a:lnTo>
                <a:lnTo>
                  <a:pt x="4303981" y="0"/>
                </a:lnTo>
                <a:lnTo>
                  <a:pt x="4319485" y="14161"/>
                </a:lnTo>
                <a:cubicBezTo>
                  <a:pt x="4325944" y="20488"/>
                  <a:pt x="4333325" y="28396"/>
                  <a:pt x="4341761" y="38940"/>
                </a:cubicBezTo>
                <a:lnTo>
                  <a:pt x="4333323" y="38940"/>
                </a:lnTo>
                <a:lnTo>
                  <a:pt x="4341761" y="47377"/>
                </a:lnTo>
                <a:cubicBezTo>
                  <a:pt x="4341762" y="64247"/>
                  <a:pt x="4324890" y="38940"/>
                  <a:pt x="4316454" y="38940"/>
                </a:cubicBezTo>
                <a:cubicBezTo>
                  <a:pt x="4333323" y="64247"/>
                  <a:pt x="4341762" y="64247"/>
                  <a:pt x="4358630" y="64247"/>
                </a:cubicBezTo>
                <a:cubicBezTo>
                  <a:pt x="4358633" y="72683"/>
                  <a:pt x="4358633" y="72683"/>
                  <a:pt x="4367067" y="81121"/>
                </a:cubicBezTo>
                <a:cubicBezTo>
                  <a:pt x="4367069" y="89554"/>
                  <a:pt x="4375504" y="89556"/>
                  <a:pt x="4375504" y="89556"/>
                </a:cubicBezTo>
                <a:lnTo>
                  <a:pt x="4383940" y="81120"/>
                </a:lnTo>
                <a:cubicBezTo>
                  <a:pt x="4392373" y="114861"/>
                  <a:pt x="4409246" y="89554"/>
                  <a:pt x="4434553" y="131733"/>
                </a:cubicBezTo>
                <a:lnTo>
                  <a:pt x="4442990" y="140168"/>
                </a:lnTo>
                <a:lnTo>
                  <a:pt x="4451426" y="140168"/>
                </a:lnTo>
                <a:cubicBezTo>
                  <a:pt x="4510474" y="207654"/>
                  <a:pt x="4561090" y="258268"/>
                  <a:pt x="4611704" y="300447"/>
                </a:cubicBezTo>
                <a:cubicBezTo>
                  <a:pt x="4603266" y="300447"/>
                  <a:pt x="4603267" y="334190"/>
                  <a:pt x="4620140" y="325755"/>
                </a:cubicBezTo>
                <a:cubicBezTo>
                  <a:pt x="4611704" y="308881"/>
                  <a:pt x="4628575" y="317318"/>
                  <a:pt x="4637011" y="334188"/>
                </a:cubicBezTo>
                <a:cubicBezTo>
                  <a:pt x="4662316" y="367932"/>
                  <a:pt x="4712933" y="418545"/>
                  <a:pt x="4755110" y="477595"/>
                </a:cubicBezTo>
                <a:cubicBezTo>
                  <a:pt x="4797290" y="528209"/>
                  <a:pt x="4839469" y="587259"/>
                  <a:pt x="4873211" y="629438"/>
                </a:cubicBezTo>
                <a:cubicBezTo>
                  <a:pt x="4864775" y="621002"/>
                  <a:pt x="4873211" y="654745"/>
                  <a:pt x="4881646" y="654745"/>
                </a:cubicBezTo>
                <a:cubicBezTo>
                  <a:pt x="4873211" y="637873"/>
                  <a:pt x="4881647" y="637873"/>
                  <a:pt x="4890082" y="646309"/>
                </a:cubicBezTo>
                <a:cubicBezTo>
                  <a:pt x="4890083" y="663180"/>
                  <a:pt x="4923827" y="705359"/>
                  <a:pt x="4949133" y="739102"/>
                </a:cubicBezTo>
                <a:cubicBezTo>
                  <a:pt x="4974440" y="772843"/>
                  <a:pt x="4999747" y="798150"/>
                  <a:pt x="4991312" y="798150"/>
                </a:cubicBezTo>
                <a:cubicBezTo>
                  <a:pt x="5025055" y="831895"/>
                  <a:pt x="5041926" y="865638"/>
                  <a:pt x="5058797" y="899380"/>
                </a:cubicBezTo>
                <a:cubicBezTo>
                  <a:pt x="5084104" y="941557"/>
                  <a:pt x="5100976" y="983736"/>
                  <a:pt x="5143155" y="1034350"/>
                </a:cubicBezTo>
                <a:lnTo>
                  <a:pt x="5143154" y="1051222"/>
                </a:lnTo>
                <a:cubicBezTo>
                  <a:pt x="5176898" y="1059657"/>
                  <a:pt x="5202205" y="1169322"/>
                  <a:pt x="5227512" y="1203064"/>
                </a:cubicBezTo>
                <a:cubicBezTo>
                  <a:pt x="5235949" y="1211497"/>
                  <a:pt x="5235950" y="1203065"/>
                  <a:pt x="5244383" y="1219935"/>
                </a:cubicBezTo>
                <a:cubicBezTo>
                  <a:pt x="5261254" y="1245241"/>
                  <a:pt x="5261256" y="1270548"/>
                  <a:pt x="5278126" y="1295855"/>
                </a:cubicBezTo>
                <a:cubicBezTo>
                  <a:pt x="5286561" y="1312728"/>
                  <a:pt x="5295000" y="1321162"/>
                  <a:pt x="5311869" y="1338033"/>
                </a:cubicBezTo>
                <a:cubicBezTo>
                  <a:pt x="5337176" y="1388648"/>
                  <a:pt x="5354048" y="1464569"/>
                  <a:pt x="5379354" y="1523620"/>
                </a:cubicBezTo>
                <a:cubicBezTo>
                  <a:pt x="5413098" y="1591105"/>
                  <a:pt x="5446840" y="1692332"/>
                  <a:pt x="5480584" y="1768253"/>
                </a:cubicBezTo>
                <a:cubicBezTo>
                  <a:pt x="5489019" y="1793560"/>
                  <a:pt x="5505891" y="1818865"/>
                  <a:pt x="5514328" y="1835738"/>
                </a:cubicBezTo>
                <a:lnTo>
                  <a:pt x="5505890" y="1827301"/>
                </a:lnTo>
                <a:cubicBezTo>
                  <a:pt x="5514327" y="1861046"/>
                  <a:pt x="5531197" y="1894789"/>
                  <a:pt x="5539634" y="1920094"/>
                </a:cubicBezTo>
                <a:lnTo>
                  <a:pt x="5539634" y="1945401"/>
                </a:lnTo>
                <a:cubicBezTo>
                  <a:pt x="5564941" y="2029760"/>
                  <a:pt x="5598683" y="2139423"/>
                  <a:pt x="5623989" y="2215343"/>
                </a:cubicBezTo>
                <a:lnTo>
                  <a:pt x="5615554" y="2215342"/>
                </a:lnTo>
                <a:lnTo>
                  <a:pt x="5615555" y="2223779"/>
                </a:lnTo>
                <a:lnTo>
                  <a:pt x="5623988" y="2232216"/>
                </a:lnTo>
                <a:cubicBezTo>
                  <a:pt x="5632426" y="2257524"/>
                  <a:pt x="5640861" y="2350315"/>
                  <a:pt x="5649298" y="2325008"/>
                </a:cubicBezTo>
                <a:lnTo>
                  <a:pt x="5649298" y="2333444"/>
                </a:lnTo>
                <a:lnTo>
                  <a:pt x="5649298" y="2341878"/>
                </a:lnTo>
                <a:lnTo>
                  <a:pt x="5657733" y="2341879"/>
                </a:lnTo>
                <a:lnTo>
                  <a:pt x="5657733" y="2333443"/>
                </a:lnTo>
                <a:cubicBezTo>
                  <a:pt x="5674605" y="2325008"/>
                  <a:pt x="5666171" y="2358751"/>
                  <a:pt x="5666169" y="2367185"/>
                </a:cubicBezTo>
                <a:cubicBezTo>
                  <a:pt x="5674605" y="2350315"/>
                  <a:pt x="5691476" y="2400928"/>
                  <a:pt x="5683040" y="2367183"/>
                </a:cubicBezTo>
                <a:cubicBezTo>
                  <a:pt x="5674605" y="2367186"/>
                  <a:pt x="5674605" y="2341878"/>
                  <a:pt x="5674605" y="2341878"/>
                </a:cubicBezTo>
                <a:cubicBezTo>
                  <a:pt x="5683041" y="2358751"/>
                  <a:pt x="5683041" y="2350315"/>
                  <a:pt x="5683040" y="2341879"/>
                </a:cubicBezTo>
                <a:cubicBezTo>
                  <a:pt x="5666171" y="2333443"/>
                  <a:pt x="5666171" y="2299699"/>
                  <a:pt x="5649298" y="2274394"/>
                </a:cubicBezTo>
                <a:lnTo>
                  <a:pt x="5649298" y="2257524"/>
                </a:lnTo>
                <a:lnTo>
                  <a:pt x="5649298" y="2249087"/>
                </a:lnTo>
                <a:lnTo>
                  <a:pt x="5649297" y="2240649"/>
                </a:lnTo>
                <a:lnTo>
                  <a:pt x="5640860" y="2240651"/>
                </a:lnTo>
                <a:cubicBezTo>
                  <a:pt x="5640862" y="2232213"/>
                  <a:pt x="5640862" y="2232213"/>
                  <a:pt x="5640862" y="2223779"/>
                </a:cubicBezTo>
                <a:cubicBezTo>
                  <a:pt x="5649297" y="2215342"/>
                  <a:pt x="5649296" y="2232217"/>
                  <a:pt x="5657734" y="2232217"/>
                </a:cubicBezTo>
                <a:cubicBezTo>
                  <a:pt x="5657734" y="2215345"/>
                  <a:pt x="5649297" y="2215342"/>
                  <a:pt x="5649298" y="2206908"/>
                </a:cubicBezTo>
                <a:lnTo>
                  <a:pt x="5649298" y="2198470"/>
                </a:lnTo>
                <a:lnTo>
                  <a:pt x="5649297" y="2190035"/>
                </a:lnTo>
                <a:lnTo>
                  <a:pt x="5649298" y="2181601"/>
                </a:lnTo>
                <a:lnTo>
                  <a:pt x="5640859" y="2147859"/>
                </a:lnTo>
                <a:lnTo>
                  <a:pt x="5632426" y="2139423"/>
                </a:lnTo>
                <a:cubicBezTo>
                  <a:pt x="5615553" y="2088809"/>
                  <a:pt x="5615555" y="2105681"/>
                  <a:pt x="5607121" y="2055067"/>
                </a:cubicBezTo>
                <a:cubicBezTo>
                  <a:pt x="5607121" y="2046628"/>
                  <a:pt x="5607121" y="2046628"/>
                  <a:pt x="5607118" y="2038194"/>
                </a:cubicBezTo>
                <a:cubicBezTo>
                  <a:pt x="5598683" y="2029760"/>
                  <a:pt x="5598683" y="2029760"/>
                  <a:pt x="5598684" y="2038192"/>
                </a:cubicBezTo>
                <a:cubicBezTo>
                  <a:pt x="5598684" y="2012887"/>
                  <a:pt x="5590248" y="1970710"/>
                  <a:pt x="5573377" y="1962273"/>
                </a:cubicBezTo>
                <a:cubicBezTo>
                  <a:pt x="5581812" y="1979144"/>
                  <a:pt x="5573375" y="1979146"/>
                  <a:pt x="5564941" y="1962273"/>
                </a:cubicBezTo>
                <a:lnTo>
                  <a:pt x="5564941" y="1953837"/>
                </a:lnTo>
                <a:lnTo>
                  <a:pt x="5573376" y="1953838"/>
                </a:lnTo>
                <a:cubicBezTo>
                  <a:pt x="5573375" y="1951025"/>
                  <a:pt x="5573377" y="1948213"/>
                  <a:pt x="5573377" y="1945401"/>
                </a:cubicBezTo>
                <a:lnTo>
                  <a:pt x="5564941" y="1936967"/>
                </a:lnTo>
                <a:cubicBezTo>
                  <a:pt x="5564941" y="1886353"/>
                  <a:pt x="5505889" y="1759817"/>
                  <a:pt x="5489019" y="1700769"/>
                </a:cubicBezTo>
                <a:cubicBezTo>
                  <a:pt x="5480583" y="1667026"/>
                  <a:pt x="5489018" y="1658589"/>
                  <a:pt x="5472148" y="1633282"/>
                </a:cubicBezTo>
                <a:cubicBezTo>
                  <a:pt x="5472148" y="1616412"/>
                  <a:pt x="5455276" y="1607977"/>
                  <a:pt x="5446841" y="1591103"/>
                </a:cubicBezTo>
                <a:cubicBezTo>
                  <a:pt x="5438404" y="1557360"/>
                  <a:pt x="5438404" y="1532053"/>
                  <a:pt x="5413098" y="1523619"/>
                </a:cubicBezTo>
                <a:cubicBezTo>
                  <a:pt x="5362483" y="1363341"/>
                  <a:pt x="5269690" y="1186189"/>
                  <a:pt x="5176900" y="1034350"/>
                </a:cubicBezTo>
                <a:cubicBezTo>
                  <a:pt x="5185335" y="1025912"/>
                  <a:pt x="5185335" y="1025912"/>
                  <a:pt x="5185333" y="1017477"/>
                </a:cubicBezTo>
                <a:cubicBezTo>
                  <a:pt x="5185334" y="1020289"/>
                  <a:pt x="5185334" y="1023100"/>
                  <a:pt x="5185335" y="1025912"/>
                </a:cubicBezTo>
                <a:lnTo>
                  <a:pt x="5193769" y="1025914"/>
                </a:lnTo>
                <a:cubicBezTo>
                  <a:pt x="5193769" y="1025914"/>
                  <a:pt x="5193768" y="1017477"/>
                  <a:pt x="5185332" y="1009044"/>
                </a:cubicBezTo>
                <a:lnTo>
                  <a:pt x="5185332" y="983737"/>
                </a:lnTo>
                <a:cubicBezTo>
                  <a:pt x="5176898" y="992171"/>
                  <a:pt x="5168462" y="983736"/>
                  <a:pt x="5151590" y="958427"/>
                </a:cubicBezTo>
                <a:lnTo>
                  <a:pt x="5151589" y="949995"/>
                </a:lnTo>
                <a:cubicBezTo>
                  <a:pt x="5151589" y="949995"/>
                  <a:pt x="5143156" y="949995"/>
                  <a:pt x="5143155" y="941557"/>
                </a:cubicBezTo>
                <a:lnTo>
                  <a:pt x="5143155" y="933122"/>
                </a:lnTo>
                <a:lnTo>
                  <a:pt x="5134718" y="933123"/>
                </a:lnTo>
                <a:cubicBezTo>
                  <a:pt x="5134719" y="924686"/>
                  <a:pt x="5134719" y="924686"/>
                  <a:pt x="5126283" y="916250"/>
                </a:cubicBezTo>
                <a:cubicBezTo>
                  <a:pt x="5134721" y="899379"/>
                  <a:pt x="5100976" y="874073"/>
                  <a:pt x="5109414" y="874074"/>
                </a:cubicBezTo>
                <a:lnTo>
                  <a:pt x="5117847" y="874073"/>
                </a:lnTo>
                <a:lnTo>
                  <a:pt x="5126285" y="882507"/>
                </a:lnTo>
                <a:cubicBezTo>
                  <a:pt x="5126283" y="874073"/>
                  <a:pt x="5117847" y="874073"/>
                  <a:pt x="5117848" y="865636"/>
                </a:cubicBezTo>
                <a:lnTo>
                  <a:pt x="5109412" y="857200"/>
                </a:lnTo>
                <a:cubicBezTo>
                  <a:pt x="5100976" y="840329"/>
                  <a:pt x="5092540" y="823459"/>
                  <a:pt x="5084104" y="823460"/>
                </a:cubicBezTo>
                <a:lnTo>
                  <a:pt x="5084105" y="815023"/>
                </a:lnTo>
                <a:cubicBezTo>
                  <a:pt x="5084105" y="815023"/>
                  <a:pt x="5084105" y="806586"/>
                  <a:pt x="5075670" y="798150"/>
                </a:cubicBezTo>
                <a:lnTo>
                  <a:pt x="5067233" y="798150"/>
                </a:lnTo>
                <a:lnTo>
                  <a:pt x="5067232" y="806587"/>
                </a:lnTo>
                <a:cubicBezTo>
                  <a:pt x="5067233" y="798150"/>
                  <a:pt x="5067233" y="789717"/>
                  <a:pt x="5058798" y="781279"/>
                </a:cubicBezTo>
                <a:cubicBezTo>
                  <a:pt x="5058797" y="789717"/>
                  <a:pt x="5050364" y="789716"/>
                  <a:pt x="5041925" y="781279"/>
                </a:cubicBezTo>
                <a:cubicBezTo>
                  <a:pt x="5050361" y="781278"/>
                  <a:pt x="5041928" y="772846"/>
                  <a:pt x="5041926" y="764409"/>
                </a:cubicBezTo>
                <a:lnTo>
                  <a:pt x="5033489" y="755973"/>
                </a:lnTo>
                <a:lnTo>
                  <a:pt x="5033489" y="747536"/>
                </a:lnTo>
                <a:lnTo>
                  <a:pt x="5025055" y="747536"/>
                </a:lnTo>
                <a:lnTo>
                  <a:pt x="5025055" y="755973"/>
                </a:lnTo>
                <a:cubicBezTo>
                  <a:pt x="4999747" y="713795"/>
                  <a:pt x="4974442" y="671616"/>
                  <a:pt x="4957570" y="663182"/>
                </a:cubicBezTo>
                <a:cubicBezTo>
                  <a:pt x="4949133" y="654745"/>
                  <a:pt x="4949133" y="654745"/>
                  <a:pt x="4949133" y="646309"/>
                </a:cubicBezTo>
                <a:cubicBezTo>
                  <a:pt x="4940697" y="637873"/>
                  <a:pt x="4940697" y="637873"/>
                  <a:pt x="4932264" y="637873"/>
                </a:cubicBezTo>
                <a:cubicBezTo>
                  <a:pt x="4932263" y="640081"/>
                  <a:pt x="4932263" y="642288"/>
                  <a:pt x="4932262" y="644497"/>
                </a:cubicBezTo>
                <a:lnTo>
                  <a:pt x="4910645" y="618234"/>
                </a:lnTo>
                <a:cubicBezTo>
                  <a:pt x="4886921" y="587787"/>
                  <a:pt x="4877430" y="570388"/>
                  <a:pt x="4839468" y="519774"/>
                </a:cubicBezTo>
                <a:cubicBezTo>
                  <a:pt x="4814159" y="502903"/>
                  <a:pt x="4805728" y="494466"/>
                  <a:pt x="4797289" y="494466"/>
                </a:cubicBezTo>
                <a:lnTo>
                  <a:pt x="4797289" y="469162"/>
                </a:lnTo>
                <a:cubicBezTo>
                  <a:pt x="4780419" y="469159"/>
                  <a:pt x="4780419" y="443852"/>
                  <a:pt x="4755109" y="418545"/>
                </a:cubicBezTo>
                <a:cubicBezTo>
                  <a:pt x="4729804" y="393238"/>
                  <a:pt x="4746678" y="435418"/>
                  <a:pt x="4721368" y="401675"/>
                </a:cubicBezTo>
                <a:cubicBezTo>
                  <a:pt x="4746676" y="418545"/>
                  <a:pt x="4721369" y="384804"/>
                  <a:pt x="4696060" y="359495"/>
                </a:cubicBezTo>
                <a:lnTo>
                  <a:pt x="4704496" y="359495"/>
                </a:lnTo>
                <a:cubicBezTo>
                  <a:pt x="4712932" y="367932"/>
                  <a:pt x="4721370" y="376368"/>
                  <a:pt x="4721369" y="367932"/>
                </a:cubicBezTo>
                <a:cubicBezTo>
                  <a:pt x="4721369" y="367932"/>
                  <a:pt x="4721369" y="359495"/>
                  <a:pt x="4712933" y="351061"/>
                </a:cubicBezTo>
                <a:lnTo>
                  <a:pt x="4704497" y="342625"/>
                </a:lnTo>
                <a:cubicBezTo>
                  <a:pt x="4712932" y="342625"/>
                  <a:pt x="4721369" y="367932"/>
                  <a:pt x="4729804" y="359495"/>
                </a:cubicBezTo>
                <a:cubicBezTo>
                  <a:pt x="4712932" y="342625"/>
                  <a:pt x="4704497" y="325754"/>
                  <a:pt x="4696060" y="325754"/>
                </a:cubicBezTo>
                <a:cubicBezTo>
                  <a:pt x="4687627" y="325755"/>
                  <a:pt x="4687627" y="325755"/>
                  <a:pt x="4687626" y="317318"/>
                </a:cubicBezTo>
                <a:cubicBezTo>
                  <a:pt x="4679192" y="308881"/>
                  <a:pt x="4670753" y="300448"/>
                  <a:pt x="4662317" y="300447"/>
                </a:cubicBezTo>
                <a:cubicBezTo>
                  <a:pt x="4662317" y="300447"/>
                  <a:pt x="4662317" y="308882"/>
                  <a:pt x="4670754" y="317320"/>
                </a:cubicBezTo>
                <a:lnTo>
                  <a:pt x="4670753" y="325755"/>
                </a:lnTo>
                <a:cubicBezTo>
                  <a:pt x="4653882" y="317319"/>
                  <a:pt x="4653882" y="334188"/>
                  <a:pt x="4645447" y="300448"/>
                </a:cubicBezTo>
                <a:cubicBezTo>
                  <a:pt x="4637010" y="308882"/>
                  <a:pt x="4653883" y="325754"/>
                  <a:pt x="4653882" y="334188"/>
                </a:cubicBezTo>
                <a:cubicBezTo>
                  <a:pt x="4628576" y="300447"/>
                  <a:pt x="4637009" y="292011"/>
                  <a:pt x="4620140" y="275141"/>
                </a:cubicBezTo>
                <a:cubicBezTo>
                  <a:pt x="4628578" y="275140"/>
                  <a:pt x="4628578" y="283575"/>
                  <a:pt x="4628578" y="283575"/>
                </a:cubicBezTo>
                <a:cubicBezTo>
                  <a:pt x="4637009" y="292011"/>
                  <a:pt x="4637009" y="292011"/>
                  <a:pt x="4645446" y="283575"/>
                </a:cubicBezTo>
                <a:lnTo>
                  <a:pt x="4628576" y="266706"/>
                </a:lnTo>
                <a:cubicBezTo>
                  <a:pt x="4645447" y="275142"/>
                  <a:pt x="4645447" y="266704"/>
                  <a:pt x="4628576" y="258268"/>
                </a:cubicBezTo>
                <a:cubicBezTo>
                  <a:pt x="4628577" y="255456"/>
                  <a:pt x="4628577" y="252643"/>
                  <a:pt x="4628578" y="249831"/>
                </a:cubicBezTo>
                <a:cubicBezTo>
                  <a:pt x="4637010" y="258268"/>
                  <a:pt x="4637010" y="249831"/>
                  <a:pt x="4637010" y="249831"/>
                </a:cubicBezTo>
                <a:cubicBezTo>
                  <a:pt x="4628575" y="241395"/>
                  <a:pt x="4628575" y="241395"/>
                  <a:pt x="4620140" y="241397"/>
                </a:cubicBezTo>
                <a:lnTo>
                  <a:pt x="4611704" y="232961"/>
                </a:lnTo>
                <a:lnTo>
                  <a:pt x="4594835" y="199218"/>
                </a:lnTo>
                <a:lnTo>
                  <a:pt x="4603267" y="207654"/>
                </a:lnTo>
                <a:cubicBezTo>
                  <a:pt x="4611703" y="216090"/>
                  <a:pt x="4620140" y="216090"/>
                  <a:pt x="4620140" y="216090"/>
                </a:cubicBezTo>
                <a:cubicBezTo>
                  <a:pt x="4620139" y="207656"/>
                  <a:pt x="4611704" y="199218"/>
                  <a:pt x="4603267" y="190783"/>
                </a:cubicBezTo>
                <a:lnTo>
                  <a:pt x="4594832" y="182347"/>
                </a:lnTo>
                <a:lnTo>
                  <a:pt x="4586397" y="173911"/>
                </a:lnTo>
                <a:cubicBezTo>
                  <a:pt x="4577961" y="165475"/>
                  <a:pt x="4569526" y="165475"/>
                  <a:pt x="4569526" y="173913"/>
                </a:cubicBezTo>
                <a:cubicBezTo>
                  <a:pt x="4569526" y="173913"/>
                  <a:pt x="4569525" y="182347"/>
                  <a:pt x="4577960" y="190784"/>
                </a:cubicBezTo>
                <a:lnTo>
                  <a:pt x="4586396" y="190783"/>
                </a:lnTo>
                <a:lnTo>
                  <a:pt x="4594835" y="199218"/>
                </a:lnTo>
                <a:cubicBezTo>
                  <a:pt x="4552654" y="182347"/>
                  <a:pt x="4586399" y="207656"/>
                  <a:pt x="4603267" y="232961"/>
                </a:cubicBezTo>
                <a:lnTo>
                  <a:pt x="4594833" y="224525"/>
                </a:lnTo>
                <a:cubicBezTo>
                  <a:pt x="4594833" y="227338"/>
                  <a:pt x="4594833" y="230149"/>
                  <a:pt x="4594835" y="232961"/>
                </a:cubicBezTo>
                <a:cubicBezTo>
                  <a:pt x="4594833" y="235772"/>
                  <a:pt x="4594834" y="238584"/>
                  <a:pt x="4594833" y="241395"/>
                </a:cubicBezTo>
                <a:lnTo>
                  <a:pt x="4603266" y="241396"/>
                </a:lnTo>
                <a:lnTo>
                  <a:pt x="4611704" y="249833"/>
                </a:lnTo>
                <a:lnTo>
                  <a:pt x="4603267" y="249831"/>
                </a:lnTo>
                <a:lnTo>
                  <a:pt x="4611704" y="258268"/>
                </a:lnTo>
                <a:lnTo>
                  <a:pt x="4611703" y="266704"/>
                </a:lnTo>
                <a:cubicBezTo>
                  <a:pt x="4586397" y="258268"/>
                  <a:pt x="4577960" y="241397"/>
                  <a:pt x="4552654" y="207654"/>
                </a:cubicBezTo>
                <a:lnTo>
                  <a:pt x="4561090" y="207654"/>
                </a:lnTo>
                <a:lnTo>
                  <a:pt x="4569525" y="207654"/>
                </a:lnTo>
                <a:lnTo>
                  <a:pt x="4561090" y="199218"/>
                </a:lnTo>
                <a:lnTo>
                  <a:pt x="4552654" y="199219"/>
                </a:lnTo>
                <a:lnTo>
                  <a:pt x="4544217" y="190783"/>
                </a:lnTo>
                <a:cubicBezTo>
                  <a:pt x="4535785" y="182348"/>
                  <a:pt x="4544217" y="173913"/>
                  <a:pt x="4527347" y="157040"/>
                </a:cubicBezTo>
                <a:lnTo>
                  <a:pt x="4527346" y="148604"/>
                </a:lnTo>
                <a:cubicBezTo>
                  <a:pt x="4518911" y="148604"/>
                  <a:pt x="4518910" y="140168"/>
                  <a:pt x="4518910" y="140168"/>
                </a:cubicBezTo>
                <a:lnTo>
                  <a:pt x="4510474" y="140168"/>
                </a:lnTo>
                <a:lnTo>
                  <a:pt x="4510474" y="148604"/>
                </a:lnTo>
                <a:cubicBezTo>
                  <a:pt x="4493604" y="131734"/>
                  <a:pt x="4493604" y="106427"/>
                  <a:pt x="4476732" y="106427"/>
                </a:cubicBezTo>
                <a:cubicBezTo>
                  <a:pt x="4476732" y="106427"/>
                  <a:pt x="4468297" y="106427"/>
                  <a:pt x="4468297" y="97990"/>
                </a:cubicBezTo>
                <a:lnTo>
                  <a:pt x="4459861" y="97990"/>
                </a:lnTo>
                <a:lnTo>
                  <a:pt x="4459861" y="106428"/>
                </a:lnTo>
                <a:cubicBezTo>
                  <a:pt x="4426117" y="47377"/>
                  <a:pt x="4442992" y="89554"/>
                  <a:pt x="4426117" y="89554"/>
                </a:cubicBezTo>
                <a:cubicBezTo>
                  <a:pt x="4421899" y="72683"/>
                  <a:pt x="4407137" y="51593"/>
                  <a:pt x="4388156" y="29450"/>
                </a:cubicBezTo>
                <a:lnTo>
                  <a:pt x="4360109" y="0"/>
                </a:lnTo>
                <a:lnTo>
                  <a:pt x="4638592" y="0"/>
                </a:lnTo>
                <a:lnTo>
                  <a:pt x="4699158" y="62995"/>
                </a:lnTo>
                <a:cubicBezTo>
                  <a:pt x="4971672" y="360550"/>
                  <a:pt x="5209586" y="692705"/>
                  <a:pt x="5404662" y="1051221"/>
                </a:cubicBezTo>
                <a:cubicBezTo>
                  <a:pt x="5699912" y="1626956"/>
                  <a:pt x="5885366" y="2260817"/>
                  <a:pt x="5938418" y="2935851"/>
                </a:cubicBezTo>
                <a:lnTo>
                  <a:pt x="5947253" y="3112842"/>
                </a:lnTo>
                <a:lnTo>
                  <a:pt x="5951125" y="3133338"/>
                </a:lnTo>
                <a:cubicBezTo>
                  <a:pt x="5947799" y="3130267"/>
                  <a:pt x="5947799" y="3130267"/>
                  <a:pt x="5950868" y="3126941"/>
                </a:cubicBezTo>
                <a:cubicBezTo>
                  <a:pt x="5950611" y="3120546"/>
                  <a:pt x="5953680" y="3117220"/>
                  <a:pt x="5953938" y="3123616"/>
                </a:cubicBezTo>
                <a:cubicBezTo>
                  <a:pt x="5953938" y="3123616"/>
                  <a:pt x="5957523" y="3133084"/>
                  <a:pt x="5954453" y="3136408"/>
                </a:cubicBezTo>
                <a:cubicBezTo>
                  <a:pt x="5954453" y="3136408"/>
                  <a:pt x="5957779" y="3139480"/>
                  <a:pt x="5957779" y="3139480"/>
                </a:cubicBezTo>
                <a:cubicBezTo>
                  <a:pt x="5957779" y="3139480"/>
                  <a:pt x="5957779" y="3139480"/>
                  <a:pt x="5954710" y="3142804"/>
                </a:cubicBezTo>
                <a:cubicBezTo>
                  <a:pt x="5966236" y="3190395"/>
                  <a:pt x="5971363" y="3238241"/>
                  <a:pt x="5960116" y="3277128"/>
                </a:cubicBezTo>
                <a:cubicBezTo>
                  <a:pt x="5977265" y="3305275"/>
                  <a:pt x="5967303" y="3376144"/>
                  <a:pt x="5972174" y="3417593"/>
                </a:cubicBezTo>
                <a:cubicBezTo>
                  <a:pt x="5969620" y="3433712"/>
                  <a:pt x="5966293" y="3430640"/>
                  <a:pt x="5962709" y="3421173"/>
                </a:cubicBezTo>
                <a:cubicBezTo>
                  <a:pt x="5966808" y="3443433"/>
                  <a:pt x="5961440" y="3469273"/>
                  <a:pt x="5968094" y="3475415"/>
                </a:cubicBezTo>
                <a:cubicBezTo>
                  <a:pt x="5966312" y="3510722"/>
                  <a:pt x="5964014" y="3533237"/>
                  <a:pt x="5964787" y="3552426"/>
                </a:cubicBezTo>
                <a:cubicBezTo>
                  <a:pt x="5962490" y="3574940"/>
                  <a:pt x="5959935" y="3591059"/>
                  <a:pt x="5951498" y="3620225"/>
                </a:cubicBezTo>
                <a:cubicBezTo>
                  <a:pt x="5945102" y="3620480"/>
                  <a:pt x="5947914" y="3610758"/>
                  <a:pt x="5941518" y="3611013"/>
                </a:cubicBezTo>
                <a:cubicBezTo>
                  <a:pt x="5936923" y="3656042"/>
                  <a:pt x="5938210" y="3688023"/>
                  <a:pt x="5933358" y="3726657"/>
                </a:cubicBezTo>
                <a:lnTo>
                  <a:pt x="5932401" y="3750159"/>
                </a:lnTo>
                <a:lnTo>
                  <a:pt x="5936112" y="3742197"/>
                </a:lnTo>
                <a:lnTo>
                  <a:pt x="5931041" y="3783572"/>
                </a:lnTo>
                <a:lnTo>
                  <a:pt x="5930942" y="3786013"/>
                </a:lnTo>
                <a:lnTo>
                  <a:pt x="5930199" y="3790443"/>
                </a:lnTo>
                <a:lnTo>
                  <a:pt x="5909750" y="3957308"/>
                </a:lnTo>
                <a:cubicBezTo>
                  <a:pt x="5900259" y="4029011"/>
                  <a:pt x="5889716" y="4100713"/>
                  <a:pt x="5877062" y="4172416"/>
                </a:cubicBezTo>
                <a:cubicBezTo>
                  <a:pt x="5877062" y="4189290"/>
                  <a:pt x="5877061" y="4206160"/>
                  <a:pt x="5868625" y="4214595"/>
                </a:cubicBezTo>
                <a:cubicBezTo>
                  <a:pt x="5811685" y="4534097"/>
                  <a:pt x="5724197" y="4842625"/>
                  <a:pt x="5609277" y="5137233"/>
                </a:cubicBezTo>
                <a:lnTo>
                  <a:pt x="5491924" y="5411666"/>
                </a:lnTo>
                <a:lnTo>
                  <a:pt x="5491547" y="5414872"/>
                </a:lnTo>
                <a:cubicBezTo>
                  <a:pt x="5490882" y="5418118"/>
                  <a:pt x="5489618" y="5421648"/>
                  <a:pt x="5487221" y="5422780"/>
                </a:cubicBezTo>
                <a:cubicBezTo>
                  <a:pt x="5487221" y="5422780"/>
                  <a:pt x="5489486" y="5427576"/>
                  <a:pt x="5489486" y="5427576"/>
                </a:cubicBezTo>
                <a:cubicBezTo>
                  <a:pt x="5489486" y="5427576"/>
                  <a:pt x="5489486" y="5427576"/>
                  <a:pt x="5484693" y="5429840"/>
                </a:cubicBezTo>
                <a:cubicBezTo>
                  <a:pt x="5476322" y="5486587"/>
                  <a:pt x="5460891" y="5540803"/>
                  <a:pt x="5431604" y="5578103"/>
                </a:cubicBezTo>
                <a:cubicBezTo>
                  <a:pt x="5437875" y="5616199"/>
                  <a:pt x="5395949" y="5688799"/>
                  <a:pt x="5383045" y="5735954"/>
                </a:cubicBezTo>
                <a:cubicBezTo>
                  <a:pt x="5373196" y="5752339"/>
                  <a:pt x="5370931" y="5747543"/>
                  <a:pt x="5371193" y="5735689"/>
                </a:cubicBezTo>
                <a:cubicBezTo>
                  <a:pt x="5365875" y="5761664"/>
                  <a:pt x="5348704" y="5787374"/>
                  <a:pt x="5353234" y="5796964"/>
                </a:cubicBezTo>
                <a:cubicBezTo>
                  <a:pt x="5335800" y="5834529"/>
                  <a:pt x="5323423" y="5857974"/>
                  <a:pt x="5315838" y="5879154"/>
                </a:cubicBezTo>
                <a:cubicBezTo>
                  <a:pt x="5303461" y="5902599"/>
                  <a:pt x="5293610" y="5918984"/>
                  <a:pt x="5271646" y="5946958"/>
                </a:cubicBezTo>
                <a:cubicBezTo>
                  <a:pt x="5264588" y="5944427"/>
                  <a:pt x="5271909" y="5935102"/>
                  <a:pt x="5264849" y="5932571"/>
                </a:cubicBezTo>
                <a:cubicBezTo>
                  <a:pt x="5240094" y="5979461"/>
                  <a:pt x="5227454" y="6014761"/>
                  <a:pt x="5205226" y="6054591"/>
                </a:cubicBezTo>
                <a:cubicBezTo>
                  <a:pt x="5190059" y="6096952"/>
                  <a:pt x="5167831" y="6136781"/>
                  <a:pt x="5133488" y="6188200"/>
                </a:cubicBezTo>
                <a:cubicBezTo>
                  <a:pt x="5148394" y="6157694"/>
                  <a:pt x="5131486" y="6171548"/>
                  <a:pt x="5117105" y="6178342"/>
                </a:cubicBezTo>
                <a:cubicBezTo>
                  <a:pt x="5112311" y="6180607"/>
                  <a:pt x="5109783" y="6187667"/>
                  <a:pt x="5104989" y="6189932"/>
                </a:cubicBezTo>
                <a:cubicBezTo>
                  <a:pt x="5104989" y="6189932"/>
                  <a:pt x="5102724" y="6185136"/>
                  <a:pt x="5105252" y="6178076"/>
                </a:cubicBezTo>
                <a:cubicBezTo>
                  <a:pt x="5105252" y="6178076"/>
                  <a:pt x="5105252" y="6178076"/>
                  <a:pt x="5107780" y="6171017"/>
                </a:cubicBezTo>
                <a:cubicBezTo>
                  <a:pt x="5102724" y="6185136"/>
                  <a:pt x="5095927" y="6170750"/>
                  <a:pt x="5110570" y="6152101"/>
                </a:cubicBezTo>
                <a:cubicBezTo>
                  <a:pt x="5110570" y="6152101"/>
                  <a:pt x="5110570" y="6152101"/>
                  <a:pt x="5117630" y="6154631"/>
                </a:cubicBezTo>
                <a:cubicBezTo>
                  <a:pt x="5122423" y="6152366"/>
                  <a:pt x="5124951" y="6145306"/>
                  <a:pt x="5124951" y="6145306"/>
                </a:cubicBezTo>
                <a:cubicBezTo>
                  <a:pt x="5132010" y="6147837"/>
                  <a:pt x="5127217" y="6150102"/>
                  <a:pt x="5124689" y="6157162"/>
                </a:cubicBezTo>
                <a:cubicBezTo>
                  <a:pt x="5124689" y="6157162"/>
                  <a:pt x="5124689" y="6157162"/>
                  <a:pt x="5122160" y="6164222"/>
                </a:cubicBezTo>
                <a:cubicBezTo>
                  <a:pt x="5141597" y="6143308"/>
                  <a:pt x="5166353" y="6096419"/>
                  <a:pt x="5161821" y="6086827"/>
                </a:cubicBezTo>
                <a:cubicBezTo>
                  <a:pt x="5186577" y="6039938"/>
                  <a:pt x="5220658" y="6000375"/>
                  <a:pt x="5223710" y="5969604"/>
                </a:cubicBezTo>
                <a:cubicBezTo>
                  <a:pt x="5238616" y="5939099"/>
                  <a:pt x="5240620" y="5955750"/>
                  <a:pt x="5255262" y="5937100"/>
                </a:cubicBezTo>
                <a:cubicBezTo>
                  <a:pt x="5270168" y="5906595"/>
                  <a:pt x="5258316" y="5906330"/>
                  <a:pt x="5265899" y="5885149"/>
                </a:cubicBezTo>
                <a:cubicBezTo>
                  <a:pt x="5292658" y="5854910"/>
                  <a:pt x="5302771" y="5826670"/>
                  <a:pt x="5310355" y="5805490"/>
                </a:cubicBezTo>
                <a:cubicBezTo>
                  <a:pt x="5317939" y="5784310"/>
                  <a:pt x="5323258" y="5758334"/>
                  <a:pt x="5342957" y="5725565"/>
                </a:cubicBezTo>
                <a:cubicBezTo>
                  <a:pt x="5352544" y="5721035"/>
                  <a:pt x="5359865" y="5711711"/>
                  <a:pt x="5359603" y="5723566"/>
                </a:cubicBezTo>
                <a:cubicBezTo>
                  <a:pt x="5380698" y="5681339"/>
                  <a:pt x="5393970" y="5644274"/>
                  <a:pt x="5405162" y="5607458"/>
                </a:cubicBezTo>
                <a:lnTo>
                  <a:pt x="5419834" y="5556614"/>
                </a:lnTo>
                <a:lnTo>
                  <a:pt x="5343783" y="5707015"/>
                </a:lnTo>
                <a:cubicBezTo>
                  <a:pt x="5137377" y="6084780"/>
                  <a:pt x="4883032" y="6432513"/>
                  <a:pt x="4588841" y="6742552"/>
                </a:cubicBezTo>
                <a:lnTo>
                  <a:pt x="4469515" y="6858000"/>
                </a:lnTo>
                <a:lnTo>
                  <a:pt x="4102414" y="6858000"/>
                </a:lnTo>
                <a:lnTo>
                  <a:pt x="4156175" y="6787476"/>
                </a:lnTo>
                <a:cubicBezTo>
                  <a:pt x="4215224" y="6694684"/>
                  <a:pt x="4274274" y="6610327"/>
                  <a:pt x="4333324" y="6525971"/>
                </a:cubicBezTo>
                <a:cubicBezTo>
                  <a:pt x="4350199" y="6525971"/>
                  <a:pt x="4350197" y="6534407"/>
                  <a:pt x="4350197" y="6551277"/>
                </a:cubicBezTo>
                <a:cubicBezTo>
                  <a:pt x="4392373" y="6475355"/>
                  <a:pt x="4426118" y="6424743"/>
                  <a:pt x="4451424" y="6365693"/>
                </a:cubicBezTo>
                <a:cubicBezTo>
                  <a:pt x="4476730" y="6321404"/>
                  <a:pt x="4497293" y="6277118"/>
                  <a:pt x="4527346" y="6225714"/>
                </a:cubicBezTo>
                <a:lnTo>
                  <a:pt x="4556321" y="6179312"/>
                </a:lnTo>
                <a:lnTo>
                  <a:pt x="4561089" y="6180105"/>
                </a:lnTo>
                <a:cubicBezTo>
                  <a:pt x="4561089" y="6180105"/>
                  <a:pt x="4569528" y="6180107"/>
                  <a:pt x="4577961" y="6171673"/>
                </a:cubicBezTo>
                <a:lnTo>
                  <a:pt x="4586396" y="6171671"/>
                </a:lnTo>
                <a:cubicBezTo>
                  <a:pt x="4594833" y="6154801"/>
                  <a:pt x="4611704" y="6137929"/>
                  <a:pt x="4603267" y="6129493"/>
                </a:cubicBezTo>
                <a:cubicBezTo>
                  <a:pt x="4611704" y="6129493"/>
                  <a:pt x="4620140" y="6121059"/>
                  <a:pt x="4620139" y="6112623"/>
                </a:cubicBezTo>
                <a:lnTo>
                  <a:pt x="4620140" y="6104185"/>
                </a:lnTo>
                <a:lnTo>
                  <a:pt x="4611704" y="6104186"/>
                </a:lnTo>
                <a:cubicBezTo>
                  <a:pt x="4628575" y="6083098"/>
                  <a:pt x="4637011" y="6066227"/>
                  <a:pt x="4645446" y="6049356"/>
                </a:cubicBezTo>
                <a:lnTo>
                  <a:pt x="4658579" y="6024607"/>
                </a:lnTo>
                <a:lnTo>
                  <a:pt x="4657191" y="6022823"/>
                </a:lnTo>
                <a:cubicBezTo>
                  <a:pt x="4653015" y="6023181"/>
                  <a:pt x="4645022" y="6028074"/>
                  <a:pt x="4637720" y="6031225"/>
                </a:cubicBezTo>
                <a:cubicBezTo>
                  <a:pt x="4632853" y="6033324"/>
                  <a:pt x="4630086" y="6040295"/>
                  <a:pt x="4625218" y="6042395"/>
                </a:cubicBezTo>
                <a:lnTo>
                  <a:pt x="4625358" y="6039920"/>
                </a:lnTo>
                <a:lnTo>
                  <a:pt x="4603267" y="6062007"/>
                </a:lnTo>
                <a:cubicBezTo>
                  <a:pt x="4611704" y="6053573"/>
                  <a:pt x="4620140" y="6045137"/>
                  <a:pt x="4620139" y="6036700"/>
                </a:cubicBezTo>
                <a:cubicBezTo>
                  <a:pt x="4586397" y="6078878"/>
                  <a:pt x="4544217" y="6129493"/>
                  <a:pt x="4502039" y="6188543"/>
                </a:cubicBezTo>
                <a:cubicBezTo>
                  <a:pt x="4459860" y="6247593"/>
                  <a:pt x="4417681" y="6306643"/>
                  <a:pt x="4383940" y="6357257"/>
                </a:cubicBezTo>
                <a:cubicBezTo>
                  <a:pt x="4383939" y="6348819"/>
                  <a:pt x="4375504" y="6348821"/>
                  <a:pt x="4367067" y="6357256"/>
                </a:cubicBezTo>
                <a:cubicBezTo>
                  <a:pt x="4324889" y="6407871"/>
                  <a:pt x="4291146" y="6450050"/>
                  <a:pt x="4240530" y="6492227"/>
                </a:cubicBezTo>
                <a:cubicBezTo>
                  <a:pt x="4248967" y="6509098"/>
                  <a:pt x="4206790" y="6525971"/>
                  <a:pt x="4189918" y="6542842"/>
                </a:cubicBezTo>
                <a:cubicBezTo>
                  <a:pt x="4181480" y="6551277"/>
                  <a:pt x="4189918" y="6559714"/>
                  <a:pt x="4173045" y="6568148"/>
                </a:cubicBezTo>
                <a:cubicBezTo>
                  <a:pt x="4173044" y="6576584"/>
                  <a:pt x="4147738" y="6585021"/>
                  <a:pt x="4130868" y="6601891"/>
                </a:cubicBezTo>
                <a:cubicBezTo>
                  <a:pt x="4105561" y="6627198"/>
                  <a:pt x="4080254" y="6660939"/>
                  <a:pt x="4054944" y="6686246"/>
                </a:cubicBezTo>
                <a:cubicBezTo>
                  <a:pt x="4021201" y="6719991"/>
                  <a:pt x="4021201" y="6728426"/>
                  <a:pt x="3979024" y="6762169"/>
                </a:cubicBezTo>
                <a:cubicBezTo>
                  <a:pt x="3960044" y="6783258"/>
                  <a:pt x="3938427" y="6803820"/>
                  <a:pt x="3916151" y="6823459"/>
                </a:cubicBezTo>
                <a:lnTo>
                  <a:pt x="3874750" y="6858000"/>
                </a:lnTo>
                <a:lnTo>
                  <a:pt x="3809992" y="6858000"/>
                </a:lnTo>
                <a:lnTo>
                  <a:pt x="3835617" y="6838089"/>
                </a:lnTo>
                <a:cubicBezTo>
                  <a:pt x="3945281" y="6753734"/>
                  <a:pt x="4046511" y="6660941"/>
                  <a:pt x="4139304" y="6576584"/>
                </a:cubicBezTo>
                <a:cubicBezTo>
                  <a:pt x="4113995" y="6576584"/>
                  <a:pt x="4080253" y="6635634"/>
                  <a:pt x="4046510" y="6652505"/>
                </a:cubicBezTo>
                <a:cubicBezTo>
                  <a:pt x="4046511" y="6660941"/>
                  <a:pt x="4029637" y="6660942"/>
                  <a:pt x="4021202" y="6660941"/>
                </a:cubicBezTo>
                <a:cubicBezTo>
                  <a:pt x="3962152" y="6711555"/>
                  <a:pt x="3886231" y="6779041"/>
                  <a:pt x="3810311" y="6829655"/>
                </a:cubicBezTo>
                <a:lnTo>
                  <a:pt x="3774445" y="6858000"/>
                </a:lnTo>
                <a:lnTo>
                  <a:pt x="3720522" y="6858000"/>
                </a:lnTo>
                <a:lnTo>
                  <a:pt x="3734388" y="6846525"/>
                </a:lnTo>
                <a:cubicBezTo>
                  <a:pt x="3759695" y="6829655"/>
                  <a:pt x="3785001" y="6821219"/>
                  <a:pt x="3768132" y="6821217"/>
                </a:cubicBezTo>
                <a:cubicBezTo>
                  <a:pt x="3793438" y="6795912"/>
                  <a:pt x="3827182" y="6770605"/>
                  <a:pt x="3869358" y="6745298"/>
                </a:cubicBezTo>
                <a:cubicBezTo>
                  <a:pt x="3877794" y="6736862"/>
                  <a:pt x="3894670" y="6719991"/>
                  <a:pt x="3911538" y="6711555"/>
                </a:cubicBezTo>
                <a:lnTo>
                  <a:pt x="3919975" y="6711555"/>
                </a:lnTo>
                <a:lnTo>
                  <a:pt x="3928411" y="6703118"/>
                </a:lnTo>
                <a:lnTo>
                  <a:pt x="3928411" y="6694684"/>
                </a:lnTo>
                <a:lnTo>
                  <a:pt x="3936845" y="6694684"/>
                </a:lnTo>
                <a:cubicBezTo>
                  <a:pt x="3995895" y="6644071"/>
                  <a:pt x="4054944" y="6593455"/>
                  <a:pt x="4097124" y="6551277"/>
                </a:cubicBezTo>
                <a:cubicBezTo>
                  <a:pt x="4105561" y="6551277"/>
                  <a:pt x="4113995" y="6551277"/>
                  <a:pt x="4113995" y="6542841"/>
                </a:cubicBezTo>
                <a:lnTo>
                  <a:pt x="4122431" y="6542841"/>
                </a:lnTo>
                <a:cubicBezTo>
                  <a:pt x="4122431" y="6542841"/>
                  <a:pt x="4130867" y="6542841"/>
                  <a:pt x="4130869" y="6534407"/>
                </a:cubicBezTo>
                <a:cubicBezTo>
                  <a:pt x="4130868" y="6531595"/>
                  <a:pt x="4130867" y="6528783"/>
                  <a:pt x="4130868" y="6525971"/>
                </a:cubicBezTo>
                <a:cubicBezTo>
                  <a:pt x="4156175" y="6500664"/>
                  <a:pt x="4215225" y="6450050"/>
                  <a:pt x="4189919" y="6458484"/>
                </a:cubicBezTo>
                <a:lnTo>
                  <a:pt x="4198354" y="6450050"/>
                </a:lnTo>
                <a:cubicBezTo>
                  <a:pt x="4206788" y="6450048"/>
                  <a:pt x="4206790" y="6433178"/>
                  <a:pt x="4206790" y="6433178"/>
                </a:cubicBezTo>
                <a:lnTo>
                  <a:pt x="4190270" y="6433178"/>
                </a:lnTo>
                <a:lnTo>
                  <a:pt x="4207843" y="6416307"/>
                </a:lnTo>
                <a:lnTo>
                  <a:pt x="4215199" y="6391088"/>
                </a:lnTo>
                <a:cubicBezTo>
                  <a:pt x="4215259" y="6391032"/>
                  <a:pt x="4215318" y="6390975"/>
                  <a:pt x="4215378" y="6390919"/>
                </a:cubicBezTo>
                <a:lnTo>
                  <a:pt x="4244751" y="6375183"/>
                </a:lnTo>
                <a:cubicBezTo>
                  <a:pt x="4253186" y="6365692"/>
                  <a:pt x="4261622" y="6353038"/>
                  <a:pt x="4274275" y="6340386"/>
                </a:cubicBezTo>
                <a:lnTo>
                  <a:pt x="4282710" y="6340386"/>
                </a:lnTo>
                <a:cubicBezTo>
                  <a:pt x="4282712" y="6331950"/>
                  <a:pt x="4291146" y="6331950"/>
                  <a:pt x="4282712" y="6331950"/>
                </a:cubicBezTo>
                <a:cubicBezTo>
                  <a:pt x="4282712" y="6329138"/>
                  <a:pt x="4282711" y="6326326"/>
                  <a:pt x="4282711" y="6323514"/>
                </a:cubicBezTo>
                <a:cubicBezTo>
                  <a:pt x="4291147" y="6315079"/>
                  <a:pt x="4299581" y="6315079"/>
                  <a:pt x="4308018" y="6315078"/>
                </a:cubicBezTo>
                <a:lnTo>
                  <a:pt x="4299581" y="6323514"/>
                </a:lnTo>
                <a:cubicBezTo>
                  <a:pt x="4291146" y="6331950"/>
                  <a:pt x="4291147" y="6340386"/>
                  <a:pt x="4291147" y="6340386"/>
                </a:cubicBezTo>
                <a:cubicBezTo>
                  <a:pt x="4299583" y="6340386"/>
                  <a:pt x="4308017" y="6340384"/>
                  <a:pt x="4308019" y="6331950"/>
                </a:cubicBezTo>
                <a:lnTo>
                  <a:pt x="4316453" y="6331950"/>
                </a:lnTo>
                <a:cubicBezTo>
                  <a:pt x="4316454" y="6340386"/>
                  <a:pt x="4274274" y="6365693"/>
                  <a:pt x="4282711" y="6374128"/>
                </a:cubicBezTo>
                <a:cubicBezTo>
                  <a:pt x="4358631" y="6289771"/>
                  <a:pt x="4459860" y="6196979"/>
                  <a:pt x="4544217" y="6104187"/>
                </a:cubicBezTo>
                <a:cubicBezTo>
                  <a:pt x="4552653" y="6095750"/>
                  <a:pt x="4561090" y="6078880"/>
                  <a:pt x="4569526" y="6070442"/>
                </a:cubicBezTo>
                <a:lnTo>
                  <a:pt x="4577961" y="6062009"/>
                </a:lnTo>
                <a:cubicBezTo>
                  <a:pt x="4611704" y="6024048"/>
                  <a:pt x="4647556" y="5979761"/>
                  <a:pt x="4683408" y="5931256"/>
                </a:cubicBezTo>
                <a:lnTo>
                  <a:pt x="4748312" y="5835198"/>
                </a:lnTo>
                <a:lnTo>
                  <a:pt x="4751363" y="5826231"/>
                </a:lnTo>
                <a:cubicBezTo>
                  <a:pt x="4759329" y="5811241"/>
                  <a:pt x="4763672" y="5807923"/>
                  <a:pt x="4767931" y="5806085"/>
                </a:cubicBezTo>
                <a:lnTo>
                  <a:pt x="4768003" y="5806053"/>
                </a:lnTo>
                <a:lnTo>
                  <a:pt x="4788853" y="5775196"/>
                </a:lnTo>
                <a:lnTo>
                  <a:pt x="4792070" y="5772856"/>
                </a:lnTo>
                <a:lnTo>
                  <a:pt x="4793063" y="5765638"/>
                </a:lnTo>
                <a:cubicBezTo>
                  <a:pt x="4793133" y="5759110"/>
                  <a:pt x="4792249" y="5753715"/>
                  <a:pt x="4796398" y="5743259"/>
                </a:cubicBezTo>
                <a:cubicBezTo>
                  <a:pt x="4824170" y="5713949"/>
                  <a:pt x="4835236" y="5686068"/>
                  <a:pt x="4843536" y="5665159"/>
                </a:cubicBezTo>
                <a:cubicBezTo>
                  <a:pt x="4851836" y="5644248"/>
                  <a:pt x="4858035" y="5618468"/>
                  <a:pt x="4878837" y="5586387"/>
                </a:cubicBezTo>
                <a:cubicBezTo>
                  <a:pt x="4888572" y="5582186"/>
                  <a:pt x="4896207" y="5573116"/>
                  <a:pt x="4895541" y="5584956"/>
                </a:cubicBezTo>
                <a:cubicBezTo>
                  <a:pt x="4940577" y="5501985"/>
                  <a:pt x="4953640" y="5438585"/>
                  <a:pt x="4981973" y="5357045"/>
                </a:cubicBezTo>
                <a:cubicBezTo>
                  <a:pt x="4977105" y="5359145"/>
                  <a:pt x="4966704" y="5375186"/>
                  <a:pt x="4962502" y="5365447"/>
                </a:cubicBezTo>
                <a:cubicBezTo>
                  <a:pt x="4978331" y="5295077"/>
                  <a:pt x="5011740" y="5292214"/>
                  <a:pt x="5038742" y="5234354"/>
                </a:cubicBezTo>
                <a:cubicBezTo>
                  <a:pt x="5047812" y="5241993"/>
                  <a:pt x="5029775" y="5267103"/>
                  <a:pt x="5031211" y="5283813"/>
                </a:cubicBezTo>
                <a:cubicBezTo>
                  <a:pt x="5029110" y="5278944"/>
                  <a:pt x="5029110" y="5278944"/>
                  <a:pt x="5033979" y="5276843"/>
                </a:cubicBezTo>
                <a:cubicBezTo>
                  <a:pt x="5036744" y="5269873"/>
                  <a:pt x="5041612" y="5267773"/>
                  <a:pt x="5038846" y="5274743"/>
                </a:cubicBezTo>
                <a:cubicBezTo>
                  <a:pt x="5038846" y="5274743"/>
                  <a:pt x="5038180" y="5286582"/>
                  <a:pt x="5033312" y="5288683"/>
                </a:cubicBezTo>
                <a:cubicBezTo>
                  <a:pt x="5033312" y="5288683"/>
                  <a:pt x="5035413" y="5293552"/>
                  <a:pt x="5035413" y="5293552"/>
                </a:cubicBezTo>
                <a:cubicBezTo>
                  <a:pt x="5035413" y="5293552"/>
                  <a:pt x="5035413" y="5293552"/>
                  <a:pt x="5030545" y="5295653"/>
                </a:cubicBezTo>
                <a:cubicBezTo>
                  <a:pt x="5020249" y="5352082"/>
                  <a:pt x="5002985" y="5405743"/>
                  <a:pt x="4972446" y="5442024"/>
                </a:cubicBezTo>
                <a:cubicBezTo>
                  <a:pt x="4977419" y="5480313"/>
                  <a:pt x="4933047" y="5551444"/>
                  <a:pt x="4918549" y="5598134"/>
                </a:cubicBezTo>
                <a:cubicBezTo>
                  <a:pt x="4908148" y="5614175"/>
                  <a:pt x="4906047" y="5609305"/>
                  <a:pt x="4906713" y="5597465"/>
                </a:cubicBezTo>
                <a:cubicBezTo>
                  <a:pt x="4900514" y="5623245"/>
                  <a:pt x="4882478" y="5648356"/>
                  <a:pt x="4886681" y="5658095"/>
                </a:cubicBezTo>
                <a:cubicBezTo>
                  <a:pt x="4867979" y="5695045"/>
                  <a:pt x="4854812" y="5718056"/>
                  <a:pt x="4846511" y="5738966"/>
                </a:cubicBezTo>
                <a:cubicBezTo>
                  <a:pt x="4833344" y="5761976"/>
                  <a:pt x="4822943" y="5778017"/>
                  <a:pt x="4800039" y="5805228"/>
                </a:cubicBezTo>
                <a:cubicBezTo>
                  <a:pt x="4796555" y="5803844"/>
                  <a:pt x="4796721" y="5800883"/>
                  <a:pt x="4796888" y="5797923"/>
                </a:cubicBezTo>
                <a:lnTo>
                  <a:pt x="4793961" y="5791139"/>
                </a:lnTo>
                <a:lnTo>
                  <a:pt x="4788854" y="5800502"/>
                </a:lnTo>
                <a:lnTo>
                  <a:pt x="4788524" y="5800530"/>
                </a:lnTo>
                <a:lnTo>
                  <a:pt x="4772434" y="5831127"/>
                </a:lnTo>
                <a:lnTo>
                  <a:pt x="4771983" y="5834245"/>
                </a:lnTo>
                <a:lnTo>
                  <a:pt x="4770615" y="5834587"/>
                </a:lnTo>
                <a:lnTo>
                  <a:pt x="4763546" y="5848027"/>
                </a:lnTo>
                <a:lnTo>
                  <a:pt x="4763547" y="5851116"/>
                </a:lnTo>
                <a:cubicBezTo>
                  <a:pt x="4755109" y="5876421"/>
                  <a:pt x="4721369" y="5935473"/>
                  <a:pt x="4729804" y="5927037"/>
                </a:cubicBezTo>
                <a:cubicBezTo>
                  <a:pt x="4729804" y="5918602"/>
                  <a:pt x="4738242" y="5918602"/>
                  <a:pt x="4738240" y="5910164"/>
                </a:cubicBezTo>
                <a:cubicBezTo>
                  <a:pt x="4738242" y="5918602"/>
                  <a:pt x="4738240" y="5927039"/>
                  <a:pt x="4738240" y="5927039"/>
                </a:cubicBezTo>
                <a:cubicBezTo>
                  <a:pt x="4738240" y="5927039"/>
                  <a:pt x="4746676" y="5927038"/>
                  <a:pt x="4755110" y="5918603"/>
                </a:cubicBezTo>
                <a:cubicBezTo>
                  <a:pt x="4755110" y="5921414"/>
                  <a:pt x="4755110" y="5924227"/>
                  <a:pt x="4755112" y="5927039"/>
                </a:cubicBezTo>
                <a:cubicBezTo>
                  <a:pt x="4755112" y="5927039"/>
                  <a:pt x="4746676" y="5927038"/>
                  <a:pt x="4746676" y="5935473"/>
                </a:cubicBezTo>
                <a:cubicBezTo>
                  <a:pt x="4746676" y="5938284"/>
                  <a:pt x="4746677" y="5941096"/>
                  <a:pt x="4746678" y="5943907"/>
                </a:cubicBezTo>
                <a:cubicBezTo>
                  <a:pt x="4729804" y="5969216"/>
                  <a:pt x="4721369" y="5986087"/>
                  <a:pt x="4721368" y="5994521"/>
                </a:cubicBezTo>
                <a:lnTo>
                  <a:pt x="4721369" y="6002959"/>
                </a:lnTo>
                <a:lnTo>
                  <a:pt x="4729804" y="5994523"/>
                </a:lnTo>
                <a:cubicBezTo>
                  <a:pt x="4721369" y="6002959"/>
                  <a:pt x="4729804" y="6002959"/>
                  <a:pt x="4738240" y="5994523"/>
                </a:cubicBezTo>
                <a:cubicBezTo>
                  <a:pt x="4696060" y="6053573"/>
                  <a:pt x="4679190" y="6095752"/>
                  <a:pt x="4653883" y="6146366"/>
                </a:cubicBezTo>
                <a:cubicBezTo>
                  <a:pt x="4628575" y="6188543"/>
                  <a:pt x="4603266" y="6230723"/>
                  <a:pt x="4561090" y="6289771"/>
                </a:cubicBezTo>
                <a:cubicBezTo>
                  <a:pt x="4569526" y="6281334"/>
                  <a:pt x="4569526" y="6289770"/>
                  <a:pt x="4561089" y="6298205"/>
                </a:cubicBezTo>
                <a:lnTo>
                  <a:pt x="4552654" y="6298207"/>
                </a:lnTo>
                <a:lnTo>
                  <a:pt x="4552653" y="6306643"/>
                </a:lnTo>
                <a:lnTo>
                  <a:pt x="4544217" y="6315080"/>
                </a:lnTo>
                <a:lnTo>
                  <a:pt x="4527347" y="6340384"/>
                </a:lnTo>
                <a:cubicBezTo>
                  <a:pt x="4535782" y="6340386"/>
                  <a:pt x="4527347" y="6348821"/>
                  <a:pt x="4527349" y="6357257"/>
                </a:cubicBezTo>
                <a:cubicBezTo>
                  <a:pt x="4544217" y="6340387"/>
                  <a:pt x="4535782" y="6340386"/>
                  <a:pt x="4544216" y="6323514"/>
                </a:cubicBezTo>
                <a:lnTo>
                  <a:pt x="4552655" y="6323514"/>
                </a:lnTo>
                <a:cubicBezTo>
                  <a:pt x="4552655" y="6326326"/>
                  <a:pt x="4552654" y="6329138"/>
                  <a:pt x="4552653" y="6331950"/>
                </a:cubicBezTo>
                <a:cubicBezTo>
                  <a:pt x="4561090" y="6331950"/>
                  <a:pt x="4561089" y="6323512"/>
                  <a:pt x="4561089" y="6323512"/>
                </a:cubicBezTo>
                <a:lnTo>
                  <a:pt x="4561090" y="6315079"/>
                </a:lnTo>
                <a:lnTo>
                  <a:pt x="4569526" y="6306641"/>
                </a:lnTo>
                <a:cubicBezTo>
                  <a:pt x="4577961" y="6298207"/>
                  <a:pt x="4577961" y="6272900"/>
                  <a:pt x="4586397" y="6281336"/>
                </a:cubicBezTo>
                <a:cubicBezTo>
                  <a:pt x="4603267" y="6272900"/>
                  <a:pt x="4577961" y="6272900"/>
                  <a:pt x="4586397" y="6264464"/>
                </a:cubicBezTo>
                <a:cubicBezTo>
                  <a:pt x="4594833" y="6256029"/>
                  <a:pt x="4594833" y="6264464"/>
                  <a:pt x="4603267" y="6264464"/>
                </a:cubicBezTo>
                <a:cubicBezTo>
                  <a:pt x="4611704" y="6247593"/>
                  <a:pt x="4628576" y="6205416"/>
                  <a:pt x="4628576" y="6205416"/>
                </a:cubicBezTo>
                <a:cubicBezTo>
                  <a:pt x="4645449" y="6171671"/>
                  <a:pt x="4687626" y="6121059"/>
                  <a:pt x="4696061" y="6104186"/>
                </a:cubicBezTo>
                <a:cubicBezTo>
                  <a:pt x="4704497" y="6095752"/>
                  <a:pt x="4696061" y="6104186"/>
                  <a:pt x="4687626" y="6104185"/>
                </a:cubicBezTo>
                <a:cubicBezTo>
                  <a:pt x="4696061" y="6104186"/>
                  <a:pt x="4704496" y="6087316"/>
                  <a:pt x="4704496" y="6087316"/>
                </a:cubicBezTo>
                <a:lnTo>
                  <a:pt x="4704497" y="6070444"/>
                </a:lnTo>
                <a:cubicBezTo>
                  <a:pt x="4712933" y="6062009"/>
                  <a:pt x="4712935" y="6078880"/>
                  <a:pt x="4712933" y="6070444"/>
                </a:cubicBezTo>
                <a:cubicBezTo>
                  <a:pt x="4729803" y="6062009"/>
                  <a:pt x="4712933" y="6045137"/>
                  <a:pt x="4729804" y="6053573"/>
                </a:cubicBezTo>
                <a:cubicBezTo>
                  <a:pt x="4736130" y="6028266"/>
                  <a:pt x="4751949" y="5983979"/>
                  <a:pt x="4770138" y="5956299"/>
                </a:cubicBezTo>
                <a:lnTo>
                  <a:pt x="4783304" y="5941648"/>
                </a:lnTo>
                <a:lnTo>
                  <a:pt x="4783581" y="5941799"/>
                </a:lnTo>
                <a:cubicBezTo>
                  <a:pt x="4786745" y="5941800"/>
                  <a:pt x="4788854" y="5939691"/>
                  <a:pt x="4788853" y="5935473"/>
                </a:cubicBezTo>
                <a:lnTo>
                  <a:pt x="4783304" y="5941648"/>
                </a:lnTo>
                <a:lnTo>
                  <a:pt x="4771983" y="5935471"/>
                </a:lnTo>
                <a:cubicBezTo>
                  <a:pt x="4814160" y="5876423"/>
                  <a:pt x="4864778" y="5783632"/>
                  <a:pt x="4873212" y="5749889"/>
                </a:cubicBezTo>
                <a:cubicBezTo>
                  <a:pt x="4881647" y="5733018"/>
                  <a:pt x="4949133" y="5640225"/>
                  <a:pt x="4949133" y="5598046"/>
                </a:cubicBezTo>
                <a:cubicBezTo>
                  <a:pt x="4957569" y="5581173"/>
                  <a:pt x="4949133" y="5598046"/>
                  <a:pt x="4957571" y="5598047"/>
                </a:cubicBezTo>
                <a:cubicBezTo>
                  <a:pt x="4957571" y="5572739"/>
                  <a:pt x="4991311" y="5522125"/>
                  <a:pt x="5008183" y="5496818"/>
                </a:cubicBezTo>
                <a:cubicBezTo>
                  <a:pt x="5008183" y="5496818"/>
                  <a:pt x="4999747" y="5513691"/>
                  <a:pt x="5008182" y="5522123"/>
                </a:cubicBezTo>
                <a:cubicBezTo>
                  <a:pt x="5025054" y="5463075"/>
                  <a:pt x="5016619" y="5479947"/>
                  <a:pt x="4999747" y="5488384"/>
                </a:cubicBezTo>
                <a:cubicBezTo>
                  <a:pt x="5033490" y="5420898"/>
                  <a:pt x="5033490" y="5412461"/>
                  <a:pt x="5067232" y="5378718"/>
                </a:cubicBezTo>
                <a:lnTo>
                  <a:pt x="5075669" y="5370283"/>
                </a:lnTo>
                <a:lnTo>
                  <a:pt x="5075669" y="5361848"/>
                </a:lnTo>
                <a:lnTo>
                  <a:pt x="5067234" y="5361848"/>
                </a:lnTo>
                <a:cubicBezTo>
                  <a:pt x="5067234" y="5361848"/>
                  <a:pt x="5067233" y="5353409"/>
                  <a:pt x="5075669" y="5344976"/>
                </a:cubicBezTo>
                <a:cubicBezTo>
                  <a:pt x="5075670" y="5347788"/>
                  <a:pt x="5075670" y="5350600"/>
                  <a:pt x="5075671" y="5353411"/>
                </a:cubicBezTo>
                <a:lnTo>
                  <a:pt x="5084105" y="5353411"/>
                </a:lnTo>
                <a:lnTo>
                  <a:pt x="5084105" y="5336541"/>
                </a:lnTo>
                <a:lnTo>
                  <a:pt x="5092541" y="5328103"/>
                </a:lnTo>
                <a:cubicBezTo>
                  <a:pt x="5100976" y="5319670"/>
                  <a:pt x="5117848" y="5277491"/>
                  <a:pt x="5092541" y="5302798"/>
                </a:cubicBezTo>
                <a:cubicBezTo>
                  <a:pt x="5100976" y="5294363"/>
                  <a:pt x="5100976" y="5294363"/>
                  <a:pt x="5100978" y="5285927"/>
                </a:cubicBezTo>
                <a:cubicBezTo>
                  <a:pt x="5100978" y="5285927"/>
                  <a:pt x="5092539" y="5285927"/>
                  <a:pt x="5092541" y="5294363"/>
                </a:cubicBezTo>
                <a:cubicBezTo>
                  <a:pt x="5092541" y="5294363"/>
                  <a:pt x="5084105" y="5294363"/>
                  <a:pt x="5084105" y="5302796"/>
                </a:cubicBezTo>
                <a:lnTo>
                  <a:pt x="5084105" y="5285927"/>
                </a:lnTo>
                <a:cubicBezTo>
                  <a:pt x="5092540" y="5277491"/>
                  <a:pt x="5100976" y="5260620"/>
                  <a:pt x="5109412" y="5235313"/>
                </a:cubicBezTo>
                <a:cubicBezTo>
                  <a:pt x="5126283" y="5201570"/>
                  <a:pt x="5143156" y="5167827"/>
                  <a:pt x="5151589" y="5142520"/>
                </a:cubicBezTo>
                <a:lnTo>
                  <a:pt x="5160025" y="5134084"/>
                </a:lnTo>
                <a:lnTo>
                  <a:pt x="5160025" y="5125649"/>
                </a:lnTo>
                <a:cubicBezTo>
                  <a:pt x="5160025" y="5108777"/>
                  <a:pt x="5168461" y="5091906"/>
                  <a:pt x="5176898" y="5083470"/>
                </a:cubicBezTo>
                <a:cubicBezTo>
                  <a:pt x="5176897" y="5075036"/>
                  <a:pt x="5185332" y="5058163"/>
                  <a:pt x="5185333" y="5049729"/>
                </a:cubicBezTo>
                <a:cubicBezTo>
                  <a:pt x="5193769" y="5032856"/>
                  <a:pt x="5210641" y="5007550"/>
                  <a:pt x="5219076" y="4990679"/>
                </a:cubicBezTo>
                <a:lnTo>
                  <a:pt x="5227514" y="4990679"/>
                </a:lnTo>
                <a:cubicBezTo>
                  <a:pt x="5227512" y="4982241"/>
                  <a:pt x="5227512" y="4982241"/>
                  <a:pt x="5227511" y="4973806"/>
                </a:cubicBezTo>
                <a:lnTo>
                  <a:pt x="5227512" y="4965372"/>
                </a:lnTo>
                <a:lnTo>
                  <a:pt x="5219077" y="4973806"/>
                </a:lnTo>
                <a:cubicBezTo>
                  <a:pt x="5227512" y="4956934"/>
                  <a:pt x="5252821" y="4931627"/>
                  <a:pt x="5244383" y="4914756"/>
                </a:cubicBezTo>
                <a:cubicBezTo>
                  <a:pt x="5252819" y="4914756"/>
                  <a:pt x="5252819" y="4914756"/>
                  <a:pt x="5252819" y="4906320"/>
                </a:cubicBezTo>
                <a:cubicBezTo>
                  <a:pt x="5261255" y="4897886"/>
                  <a:pt x="5252821" y="4897886"/>
                  <a:pt x="5252821" y="4897886"/>
                </a:cubicBezTo>
                <a:cubicBezTo>
                  <a:pt x="5269693" y="4872579"/>
                  <a:pt x="5252819" y="4847272"/>
                  <a:pt x="5269691" y="4838836"/>
                </a:cubicBezTo>
                <a:lnTo>
                  <a:pt x="5269691" y="4847272"/>
                </a:lnTo>
                <a:cubicBezTo>
                  <a:pt x="5261255" y="4864143"/>
                  <a:pt x="5261255" y="4872579"/>
                  <a:pt x="5269693" y="4872579"/>
                </a:cubicBezTo>
                <a:cubicBezTo>
                  <a:pt x="5269693" y="4872579"/>
                  <a:pt x="5278127" y="4864143"/>
                  <a:pt x="5278126" y="4855707"/>
                </a:cubicBezTo>
                <a:lnTo>
                  <a:pt x="5286562" y="4847272"/>
                </a:lnTo>
                <a:cubicBezTo>
                  <a:pt x="5303433" y="4847270"/>
                  <a:pt x="5294998" y="4872579"/>
                  <a:pt x="5278125" y="4881015"/>
                </a:cubicBezTo>
                <a:cubicBezTo>
                  <a:pt x="5294998" y="4872579"/>
                  <a:pt x="5286561" y="4914756"/>
                  <a:pt x="5294998" y="4889450"/>
                </a:cubicBezTo>
                <a:cubicBezTo>
                  <a:pt x="5278126" y="4872579"/>
                  <a:pt x="5328740" y="4864144"/>
                  <a:pt x="5320304" y="4830400"/>
                </a:cubicBezTo>
                <a:lnTo>
                  <a:pt x="5328741" y="4821963"/>
                </a:lnTo>
                <a:lnTo>
                  <a:pt x="5328741" y="4813530"/>
                </a:lnTo>
                <a:lnTo>
                  <a:pt x="5328741" y="4805093"/>
                </a:lnTo>
                <a:lnTo>
                  <a:pt x="5320305" y="4813527"/>
                </a:lnTo>
                <a:cubicBezTo>
                  <a:pt x="5320304" y="4805093"/>
                  <a:pt x="5328740" y="4788222"/>
                  <a:pt x="5320305" y="4788222"/>
                </a:cubicBezTo>
                <a:lnTo>
                  <a:pt x="5311868" y="4779784"/>
                </a:lnTo>
                <a:cubicBezTo>
                  <a:pt x="5303434" y="4796658"/>
                  <a:pt x="5303433" y="4805093"/>
                  <a:pt x="5294998" y="4821963"/>
                </a:cubicBezTo>
                <a:lnTo>
                  <a:pt x="5294998" y="4813529"/>
                </a:lnTo>
                <a:cubicBezTo>
                  <a:pt x="5294997" y="4805093"/>
                  <a:pt x="5294998" y="4796657"/>
                  <a:pt x="5286562" y="4796658"/>
                </a:cubicBezTo>
                <a:lnTo>
                  <a:pt x="5279291" y="4811201"/>
                </a:lnTo>
                <a:lnTo>
                  <a:pt x="5280235" y="4795603"/>
                </a:lnTo>
                <a:cubicBezTo>
                  <a:pt x="5284454" y="4784004"/>
                  <a:pt x="5290780" y="4771350"/>
                  <a:pt x="5294997" y="4754479"/>
                </a:cubicBezTo>
                <a:cubicBezTo>
                  <a:pt x="5261254" y="4805093"/>
                  <a:pt x="5286562" y="4746045"/>
                  <a:pt x="5269690" y="4729170"/>
                </a:cubicBezTo>
                <a:lnTo>
                  <a:pt x="5278128" y="4737607"/>
                </a:lnTo>
                <a:lnTo>
                  <a:pt x="5286561" y="4737608"/>
                </a:lnTo>
                <a:cubicBezTo>
                  <a:pt x="5286562" y="4746045"/>
                  <a:pt x="5286562" y="4746045"/>
                  <a:pt x="5294998" y="4737608"/>
                </a:cubicBezTo>
                <a:cubicBezTo>
                  <a:pt x="5294998" y="4737608"/>
                  <a:pt x="5294997" y="4729170"/>
                  <a:pt x="5294999" y="4720736"/>
                </a:cubicBezTo>
                <a:lnTo>
                  <a:pt x="5295000" y="4712301"/>
                </a:lnTo>
                <a:cubicBezTo>
                  <a:pt x="5303434" y="4703863"/>
                  <a:pt x="5311869" y="4712299"/>
                  <a:pt x="5311869" y="4695429"/>
                </a:cubicBezTo>
                <a:lnTo>
                  <a:pt x="5311869" y="4712299"/>
                </a:lnTo>
                <a:cubicBezTo>
                  <a:pt x="5311869" y="4720736"/>
                  <a:pt x="5320306" y="4720735"/>
                  <a:pt x="5320307" y="4712301"/>
                </a:cubicBezTo>
                <a:cubicBezTo>
                  <a:pt x="5328740" y="4712301"/>
                  <a:pt x="5328743" y="4703863"/>
                  <a:pt x="5328740" y="4695429"/>
                </a:cubicBezTo>
                <a:lnTo>
                  <a:pt x="5328740" y="4678557"/>
                </a:lnTo>
                <a:cubicBezTo>
                  <a:pt x="5328741" y="4661688"/>
                  <a:pt x="5320305" y="4644813"/>
                  <a:pt x="5311871" y="4661688"/>
                </a:cubicBezTo>
                <a:cubicBezTo>
                  <a:pt x="5311869" y="4653253"/>
                  <a:pt x="5311869" y="4653253"/>
                  <a:pt x="5303433" y="4653252"/>
                </a:cubicBezTo>
                <a:lnTo>
                  <a:pt x="5294998" y="4661688"/>
                </a:lnTo>
                <a:cubicBezTo>
                  <a:pt x="5294999" y="4653250"/>
                  <a:pt x="5303434" y="4636379"/>
                  <a:pt x="5303432" y="4619508"/>
                </a:cubicBezTo>
                <a:cubicBezTo>
                  <a:pt x="5303434" y="4636379"/>
                  <a:pt x="5294999" y="4653250"/>
                  <a:pt x="5303432" y="4644816"/>
                </a:cubicBezTo>
                <a:cubicBezTo>
                  <a:pt x="5320304" y="4636382"/>
                  <a:pt x="5303432" y="4619508"/>
                  <a:pt x="5320305" y="4611072"/>
                </a:cubicBezTo>
                <a:lnTo>
                  <a:pt x="5328743" y="4611070"/>
                </a:lnTo>
                <a:cubicBezTo>
                  <a:pt x="5328741" y="4608259"/>
                  <a:pt x="5328742" y="4605448"/>
                  <a:pt x="5328741" y="4602637"/>
                </a:cubicBezTo>
                <a:lnTo>
                  <a:pt x="5328741" y="4594202"/>
                </a:lnTo>
                <a:lnTo>
                  <a:pt x="5320304" y="4594202"/>
                </a:lnTo>
                <a:lnTo>
                  <a:pt x="5337175" y="4577331"/>
                </a:lnTo>
                <a:cubicBezTo>
                  <a:pt x="5328740" y="4560457"/>
                  <a:pt x="5337176" y="4543586"/>
                  <a:pt x="5337175" y="4526717"/>
                </a:cubicBezTo>
                <a:cubicBezTo>
                  <a:pt x="5337178" y="4535152"/>
                  <a:pt x="5337176" y="4543586"/>
                  <a:pt x="5337176" y="4543586"/>
                </a:cubicBezTo>
                <a:cubicBezTo>
                  <a:pt x="5345612" y="4509845"/>
                  <a:pt x="5337176" y="4518279"/>
                  <a:pt x="5354048" y="4492974"/>
                </a:cubicBezTo>
                <a:lnTo>
                  <a:pt x="5362484" y="4501408"/>
                </a:lnTo>
                <a:lnTo>
                  <a:pt x="5362484" y="4492972"/>
                </a:lnTo>
                <a:lnTo>
                  <a:pt x="5370918" y="4492974"/>
                </a:lnTo>
                <a:cubicBezTo>
                  <a:pt x="5354048" y="4543588"/>
                  <a:pt x="5370919" y="4501408"/>
                  <a:pt x="5379355" y="4501407"/>
                </a:cubicBezTo>
                <a:cubicBezTo>
                  <a:pt x="5370919" y="4526717"/>
                  <a:pt x="5362484" y="4552024"/>
                  <a:pt x="5362484" y="4577331"/>
                </a:cubicBezTo>
                <a:lnTo>
                  <a:pt x="5354048" y="4577331"/>
                </a:lnTo>
                <a:cubicBezTo>
                  <a:pt x="5345611" y="4594200"/>
                  <a:pt x="5345612" y="4602638"/>
                  <a:pt x="5345612" y="4611072"/>
                </a:cubicBezTo>
                <a:cubicBezTo>
                  <a:pt x="5354048" y="4594202"/>
                  <a:pt x="5354048" y="4585765"/>
                  <a:pt x="5362483" y="4585763"/>
                </a:cubicBezTo>
                <a:cubicBezTo>
                  <a:pt x="5354048" y="4611072"/>
                  <a:pt x="5362483" y="4611070"/>
                  <a:pt x="5354047" y="4627944"/>
                </a:cubicBezTo>
                <a:lnTo>
                  <a:pt x="5345611" y="4636382"/>
                </a:lnTo>
                <a:lnTo>
                  <a:pt x="5345612" y="4644813"/>
                </a:lnTo>
                <a:lnTo>
                  <a:pt x="5354047" y="4653250"/>
                </a:lnTo>
                <a:lnTo>
                  <a:pt x="5362483" y="4644815"/>
                </a:lnTo>
                <a:cubicBezTo>
                  <a:pt x="5370917" y="4644815"/>
                  <a:pt x="5370918" y="4636379"/>
                  <a:pt x="5370919" y="4627945"/>
                </a:cubicBezTo>
                <a:lnTo>
                  <a:pt x="5370919" y="4619508"/>
                </a:lnTo>
                <a:lnTo>
                  <a:pt x="5362483" y="4619508"/>
                </a:lnTo>
                <a:cubicBezTo>
                  <a:pt x="5362484" y="4594202"/>
                  <a:pt x="5387791" y="4535150"/>
                  <a:pt x="5387791" y="4501408"/>
                </a:cubicBezTo>
                <a:lnTo>
                  <a:pt x="5396225" y="4492972"/>
                </a:lnTo>
                <a:cubicBezTo>
                  <a:pt x="5396224" y="4490161"/>
                  <a:pt x="5396224" y="4487349"/>
                  <a:pt x="5396224" y="4484538"/>
                </a:cubicBezTo>
                <a:cubicBezTo>
                  <a:pt x="5396224" y="4481726"/>
                  <a:pt x="5396224" y="4478914"/>
                  <a:pt x="5396225" y="4476102"/>
                </a:cubicBezTo>
                <a:cubicBezTo>
                  <a:pt x="5396226" y="4459231"/>
                  <a:pt x="5404662" y="4433924"/>
                  <a:pt x="5413098" y="4425488"/>
                </a:cubicBezTo>
                <a:lnTo>
                  <a:pt x="5404662" y="4425486"/>
                </a:lnTo>
                <a:lnTo>
                  <a:pt x="5413098" y="4417053"/>
                </a:lnTo>
                <a:cubicBezTo>
                  <a:pt x="5413098" y="4417053"/>
                  <a:pt x="5421534" y="4408617"/>
                  <a:pt x="5421533" y="4400179"/>
                </a:cubicBezTo>
                <a:lnTo>
                  <a:pt x="5413097" y="4391743"/>
                </a:lnTo>
                <a:cubicBezTo>
                  <a:pt x="5415207" y="4370655"/>
                  <a:pt x="5418370" y="4352203"/>
                  <a:pt x="5421797" y="4335463"/>
                </a:cubicBezTo>
                <a:lnTo>
                  <a:pt x="5430069" y="4298454"/>
                </a:lnTo>
                <a:lnTo>
                  <a:pt x="5422231" y="4304885"/>
                </a:lnTo>
                <a:cubicBezTo>
                  <a:pt x="5417998" y="4308077"/>
                  <a:pt x="5416957" y="4315503"/>
                  <a:pt x="5412724" y="4318695"/>
                </a:cubicBezTo>
                <a:cubicBezTo>
                  <a:pt x="5412724" y="4318695"/>
                  <a:pt x="5409531" y="4314460"/>
                  <a:pt x="5410571" y="4307033"/>
                </a:cubicBezTo>
                <a:cubicBezTo>
                  <a:pt x="5410571" y="4307033"/>
                  <a:pt x="5410571" y="4307033"/>
                  <a:pt x="5411613" y="4299607"/>
                </a:cubicBezTo>
                <a:cubicBezTo>
                  <a:pt x="5409531" y="4314460"/>
                  <a:pt x="5399952" y="4301755"/>
                  <a:pt x="5410500" y="4280519"/>
                </a:cubicBezTo>
                <a:cubicBezTo>
                  <a:pt x="5410500" y="4280519"/>
                  <a:pt x="5410500" y="4280519"/>
                  <a:pt x="5417926" y="4281562"/>
                </a:cubicBezTo>
                <a:cubicBezTo>
                  <a:pt x="5422159" y="4278371"/>
                  <a:pt x="5423199" y="4270944"/>
                  <a:pt x="5423199" y="4270944"/>
                </a:cubicBezTo>
                <a:cubicBezTo>
                  <a:pt x="5430626" y="4271987"/>
                  <a:pt x="5426393" y="4275179"/>
                  <a:pt x="5425352" y="4282606"/>
                </a:cubicBezTo>
                <a:cubicBezTo>
                  <a:pt x="5425352" y="4282606"/>
                  <a:pt x="5425352" y="4282606"/>
                  <a:pt x="5424312" y="4290032"/>
                </a:cubicBezTo>
                <a:cubicBezTo>
                  <a:pt x="5428006" y="4283925"/>
                  <a:pt x="5431697" y="4276161"/>
                  <a:pt x="5435055" y="4267818"/>
                </a:cubicBezTo>
                <a:lnTo>
                  <a:pt x="5436591" y="4263308"/>
                </a:lnTo>
                <a:lnTo>
                  <a:pt x="5439195" y="4248207"/>
                </a:lnTo>
                <a:cubicBezTo>
                  <a:pt x="5440513" y="4234630"/>
                  <a:pt x="5440514" y="4220923"/>
                  <a:pt x="5438405" y="4206160"/>
                </a:cubicBezTo>
                <a:cubicBezTo>
                  <a:pt x="5446840" y="4206161"/>
                  <a:pt x="5446841" y="4197726"/>
                  <a:pt x="5446841" y="4189290"/>
                </a:cubicBezTo>
                <a:lnTo>
                  <a:pt x="5446841" y="4180852"/>
                </a:lnTo>
                <a:lnTo>
                  <a:pt x="5438404" y="4180854"/>
                </a:lnTo>
                <a:cubicBezTo>
                  <a:pt x="5455276" y="4172417"/>
                  <a:pt x="5455276" y="4147110"/>
                  <a:pt x="5455276" y="4130240"/>
                </a:cubicBezTo>
                <a:lnTo>
                  <a:pt x="5455276" y="4121804"/>
                </a:lnTo>
                <a:lnTo>
                  <a:pt x="5455276" y="4104933"/>
                </a:lnTo>
                <a:lnTo>
                  <a:pt x="5455276" y="4096497"/>
                </a:lnTo>
                <a:cubicBezTo>
                  <a:pt x="5455276" y="4096497"/>
                  <a:pt x="5463712" y="4096495"/>
                  <a:pt x="5463712" y="4088062"/>
                </a:cubicBezTo>
                <a:cubicBezTo>
                  <a:pt x="5463710" y="4085250"/>
                  <a:pt x="5463710" y="4082438"/>
                  <a:pt x="5463710" y="4079626"/>
                </a:cubicBezTo>
                <a:cubicBezTo>
                  <a:pt x="5455276" y="4062752"/>
                  <a:pt x="5480584" y="4029012"/>
                  <a:pt x="5463711" y="4029012"/>
                </a:cubicBezTo>
                <a:lnTo>
                  <a:pt x="5463712" y="4020574"/>
                </a:lnTo>
                <a:lnTo>
                  <a:pt x="5463712" y="4003705"/>
                </a:lnTo>
                <a:lnTo>
                  <a:pt x="5463712" y="3995269"/>
                </a:lnTo>
                <a:cubicBezTo>
                  <a:pt x="5480584" y="3986830"/>
                  <a:pt x="5463712" y="3953088"/>
                  <a:pt x="5463711" y="3936219"/>
                </a:cubicBezTo>
                <a:cubicBezTo>
                  <a:pt x="5463711" y="3910912"/>
                  <a:pt x="5480584" y="3927783"/>
                  <a:pt x="5480582" y="3902476"/>
                </a:cubicBezTo>
                <a:cubicBezTo>
                  <a:pt x="5480582" y="3902476"/>
                  <a:pt x="5480584" y="3894040"/>
                  <a:pt x="5489019" y="3894042"/>
                </a:cubicBezTo>
                <a:lnTo>
                  <a:pt x="5489019" y="3885606"/>
                </a:lnTo>
                <a:cubicBezTo>
                  <a:pt x="5489019" y="3877167"/>
                  <a:pt x="5489019" y="3877167"/>
                  <a:pt x="5480583" y="3885606"/>
                </a:cubicBezTo>
                <a:lnTo>
                  <a:pt x="5480584" y="3894040"/>
                </a:lnTo>
                <a:cubicBezTo>
                  <a:pt x="5472148" y="3877169"/>
                  <a:pt x="5480583" y="3860299"/>
                  <a:pt x="5472148" y="3860298"/>
                </a:cubicBezTo>
                <a:cubicBezTo>
                  <a:pt x="5480582" y="3834992"/>
                  <a:pt x="5480583" y="3860299"/>
                  <a:pt x="5489019" y="3860299"/>
                </a:cubicBezTo>
                <a:lnTo>
                  <a:pt x="5496941" y="3868220"/>
                </a:lnTo>
                <a:lnTo>
                  <a:pt x="5493896" y="3915262"/>
                </a:lnTo>
                <a:cubicBezTo>
                  <a:pt x="5492709" y="3963109"/>
                  <a:pt x="5497455" y="3993159"/>
                  <a:pt x="5497452" y="4037447"/>
                </a:cubicBezTo>
                <a:cubicBezTo>
                  <a:pt x="5497452" y="4037447"/>
                  <a:pt x="5489019" y="4037445"/>
                  <a:pt x="5489016" y="4045883"/>
                </a:cubicBezTo>
                <a:cubicBezTo>
                  <a:pt x="5489018" y="4048695"/>
                  <a:pt x="5489018" y="4051507"/>
                  <a:pt x="5489019" y="4054319"/>
                </a:cubicBezTo>
                <a:lnTo>
                  <a:pt x="5489386" y="4063858"/>
                </a:lnTo>
                <a:lnTo>
                  <a:pt x="5490041" y="4061970"/>
                </a:lnTo>
                <a:cubicBezTo>
                  <a:pt x="5495580" y="4051566"/>
                  <a:pt x="5500564" y="4056526"/>
                  <a:pt x="5508475" y="4040599"/>
                </a:cubicBezTo>
                <a:cubicBezTo>
                  <a:pt x="5516870" y="4007701"/>
                  <a:pt x="5505210" y="4009850"/>
                  <a:pt x="5508331" y="3987570"/>
                </a:cubicBezTo>
                <a:cubicBezTo>
                  <a:pt x="5528386" y="3952524"/>
                  <a:pt x="5532548" y="3922818"/>
                  <a:pt x="5535669" y="3900538"/>
                </a:cubicBezTo>
                <a:cubicBezTo>
                  <a:pt x="5538790" y="3878259"/>
                  <a:pt x="5538719" y="3851745"/>
                  <a:pt x="5551347" y="3815654"/>
                </a:cubicBezTo>
                <a:cubicBezTo>
                  <a:pt x="5559813" y="3809271"/>
                  <a:pt x="5565086" y="3798653"/>
                  <a:pt x="5567239" y="3810315"/>
                </a:cubicBezTo>
                <a:cubicBezTo>
                  <a:pt x="5591384" y="3719048"/>
                  <a:pt x="5589087" y="3654357"/>
                  <a:pt x="5597339" y="3568431"/>
                </a:cubicBezTo>
                <a:cubicBezTo>
                  <a:pt x="5593106" y="3571622"/>
                  <a:pt x="5586792" y="3589667"/>
                  <a:pt x="5580406" y="3581198"/>
                </a:cubicBezTo>
                <a:cubicBezTo>
                  <a:pt x="5579150" y="3509080"/>
                  <a:pt x="5610936" y="3498401"/>
                  <a:pt x="5623492" y="3435797"/>
                </a:cubicBezTo>
                <a:cubicBezTo>
                  <a:pt x="5634111" y="3441075"/>
                  <a:pt x="5622523" y="3469738"/>
                  <a:pt x="5627870" y="3485634"/>
                </a:cubicBezTo>
                <a:cubicBezTo>
                  <a:pt x="5624676" y="3481400"/>
                  <a:pt x="5624676" y="3481400"/>
                  <a:pt x="5628909" y="3478208"/>
                </a:cubicBezTo>
                <a:cubicBezTo>
                  <a:pt x="5629950" y="3470782"/>
                  <a:pt x="5634183" y="3467589"/>
                  <a:pt x="5633142" y="3475016"/>
                </a:cubicBezTo>
                <a:cubicBezTo>
                  <a:pt x="5633142" y="3475016"/>
                  <a:pt x="5635295" y="3486677"/>
                  <a:pt x="5631062" y="3489870"/>
                </a:cubicBezTo>
                <a:cubicBezTo>
                  <a:pt x="5631062" y="3489870"/>
                  <a:pt x="5634255" y="3494104"/>
                  <a:pt x="5634255" y="3494104"/>
                </a:cubicBezTo>
                <a:cubicBezTo>
                  <a:pt x="5634255" y="3494104"/>
                  <a:pt x="5634255" y="3494104"/>
                  <a:pt x="5630021" y="3497296"/>
                </a:cubicBezTo>
                <a:cubicBezTo>
                  <a:pt x="5633357" y="3554560"/>
                  <a:pt x="5629268" y="3610781"/>
                  <a:pt x="5608173" y="3653253"/>
                </a:cubicBezTo>
                <a:cubicBezTo>
                  <a:pt x="5622056" y="3689281"/>
                  <a:pt x="5595760" y="3768886"/>
                  <a:pt x="5592710" y="3817680"/>
                </a:cubicBezTo>
                <a:cubicBezTo>
                  <a:pt x="5586396" y="3835725"/>
                  <a:pt x="5583204" y="3831490"/>
                  <a:pt x="5581051" y="3819828"/>
                </a:cubicBezTo>
                <a:cubicBezTo>
                  <a:pt x="5581123" y="3846343"/>
                  <a:pt x="5569535" y="3875005"/>
                  <a:pt x="5575920" y="3883475"/>
                </a:cubicBezTo>
                <a:cubicBezTo>
                  <a:pt x="5571203" y="3903637"/>
                  <a:pt x="5567006" y="3920086"/>
                  <a:pt x="5563598" y="3934280"/>
                </a:cubicBezTo>
                <a:lnTo>
                  <a:pt x="5562972" y="3937349"/>
                </a:lnTo>
                <a:lnTo>
                  <a:pt x="5571794" y="3923038"/>
                </a:lnTo>
                <a:cubicBezTo>
                  <a:pt x="5593939" y="3878751"/>
                  <a:pt x="5611337" y="3820229"/>
                  <a:pt x="5623989" y="3775941"/>
                </a:cubicBezTo>
                <a:lnTo>
                  <a:pt x="5632426" y="3767506"/>
                </a:lnTo>
                <a:cubicBezTo>
                  <a:pt x="5632426" y="3767506"/>
                  <a:pt x="5640861" y="3767506"/>
                  <a:pt x="5640861" y="3759071"/>
                </a:cubicBezTo>
                <a:lnTo>
                  <a:pt x="5649298" y="3767505"/>
                </a:lnTo>
                <a:lnTo>
                  <a:pt x="5649298" y="3742197"/>
                </a:lnTo>
                <a:cubicBezTo>
                  <a:pt x="5666171" y="3691585"/>
                  <a:pt x="5674605" y="3624099"/>
                  <a:pt x="5683041" y="3581921"/>
                </a:cubicBezTo>
                <a:cubicBezTo>
                  <a:pt x="5691475" y="3573485"/>
                  <a:pt x="5691476" y="3590358"/>
                  <a:pt x="5691475" y="3598792"/>
                </a:cubicBezTo>
                <a:cubicBezTo>
                  <a:pt x="5698857" y="3576649"/>
                  <a:pt x="5712697" y="3496378"/>
                  <a:pt x="5732996" y="3493610"/>
                </a:cubicBezTo>
                <a:lnTo>
                  <a:pt x="5733449" y="3493806"/>
                </a:lnTo>
                <a:lnTo>
                  <a:pt x="5734014" y="3473633"/>
                </a:lnTo>
                <a:cubicBezTo>
                  <a:pt x="5733582" y="3467260"/>
                  <a:pt x="5732457" y="3462613"/>
                  <a:pt x="5730509" y="3460815"/>
                </a:cubicBezTo>
                <a:cubicBezTo>
                  <a:pt x="5735891" y="3408066"/>
                  <a:pt x="5752664" y="3358615"/>
                  <a:pt x="5743964" y="3328941"/>
                </a:cubicBezTo>
                <a:cubicBezTo>
                  <a:pt x="5746354" y="3295074"/>
                  <a:pt x="5754450" y="3309761"/>
                  <a:pt x="5761038" y="3286983"/>
                </a:cubicBezTo>
                <a:cubicBezTo>
                  <a:pt x="5763428" y="3253117"/>
                  <a:pt x="5752340" y="3257310"/>
                  <a:pt x="5751435" y="3234831"/>
                </a:cubicBezTo>
                <a:cubicBezTo>
                  <a:pt x="5764914" y="3196770"/>
                  <a:pt x="5763707" y="3166797"/>
                  <a:pt x="5762802" y="3144319"/>
                </a:cubicBezTo>
                <a:cubicBezTo>
                  <a:pt x="5761898" y="3121840"/>
                  <a:pt x="5757096" y="3095764"/>
                  <a:pt x="5763082" y="3058000"/>
                </a:cubicBezTo>
                <a:cubicBezTo>
                  <a:pt x="5770274" y="3050209"/>
                  <a:pt x="5773568" y="3038820"/>
                  <a:pt x="5777766" y="3049910"/>
                </a:cubicBezTo>
                <a:cubicBezTo>
                  <a:pt x="5785236" y="2955800"/>
                  <a:pt x="5771435" y="2892557"/>
                  <a:pt x="5764220" y="2806537"/>
                </a:cubicBezTo>
                <a:lnTo>
                  <a:pt x="5759877" y="2815776"/>
                </a:lnTo>
                <a:lnTo>
                  <a:pt x="5758962" y="2839583"/>
                </a:lnTo>
                <a:cubicBezTo>
                  <a:pt x="5750526" y="2839583"/>
                  <a:pt x="5750526" y="2831148"/>
                  <a:pt x="5750526" y="2831148"/>
                </a:cubicBezTo>
                <a:lnTo>
                  <a:pt x="5750526" y="2822713"/>
                </a:lnTo>
                <a:lnTo>
                  <a:pt x="5750526" y="2822277"/>
                </a:lnTo>
                <a:lnTo>
                  <a:pt x="5749837" y="2822120"/>
                </a:lnTo>
                <a:lnTo>
                  <a:pt x="5747894" y="2797782"/>
                </a:lnTo>
                <a:lnTo>
                  <a:pt x="5743144" y="2798460"/>
                </a:lnTo>
                <a:cubicBezTo>
                  <a:pt x="5742089" y="2799515"/>
                  <a:pt x="5742090" y="2801624"/>
                  <a:pt x="5742091" y="2805842"/>
                </a:cubicBezTo>
                <a:lnTo>
                  <a:pt x="5742091" y="2814279"/>
                </a:lnTo>
                <a:lnTo>
                  <a:pt x="5742090" y="2822713"/>
                </a:lnTo>
                <a:cubicBezTo>
                  <a:pt x="5725221" y="2772097"/>
                  <a:pt x="5725221" y="2839583"/>
                  <a:pt x="5733655" y="2848019"/>
                </a:cubicBezTo>
                <a:lnTo>
                  <a:pt x="5742090" y="2856452"/>
                </a:lnTo>
                <a:lnTo>
                  <a:pt x="5742091" y="2848019"/>
                </a:lnTo>
                <a:lnTo>
                  <a:pt x="5750526" y="2839583"/>
                </a:lnTo>
                <a:lnTo>
                  <a:pt x="5750526" y="2864888"/>
                </a:lnTo>
                <a:lnTo>
                  <a:pt x="5750525" y="2873326"/>
                </a:lnTo>
                <a:cubicBezTo>
                  <a:pt x="5750526" y="2932374"/>
                  <a:pt x="5733655" y="2974554"/>
                  <a:pt x="5708345" y="2940812"/>
                </a:cubicBezTo>
                <a:cubicBezTo>
                  <a:pt x="5708348" y="2898633"/>
                  <a:pt x="5699912" y="2898632"/>
                  <a:pt x="5699912" y="2839583"/>
                </a:cubicBezTo>
                <a:cubicBezTo>
                  <a:pt x="5695694" y="2837474"/>
                  <a:pt x="5692531" y="2838002"/>
                  <a:pt x="5689894" y="2840110"/>
                </a:cubicBezTo>
                <a:lnTo>
                  <a:pt x="5683185" y="2849917"/>
                </a:lnTo>
                <a:lnTo>
                  <a:pt x="5682885" y="2853046"/>
                </a:lnTo>
                <a:cubicBezTo>
                  <a:pt x="5682333" y="2855285"/>
                  <a:pt x="5681574" y="2856372"/>
                  <a:pt x="5680651" y="2856536"/>
                </a:cubicBezTo>
                <a:lnTo>
                  <a:pt x="5680060" y="2855859"/>
                </a:lnTo>
                <a:lnTo>
                  <a:pt x="5676293" y="2863103"/>
                </a:lnTo>
                <a:lnTo>
                  <a:pt x="5680760" y="2886509"/>
                </a:lnTo>
                <a:cubicBezTo>
                  <a:pt x="5682357" y="2898126"/>
                  <a:pt x="5684002" y="2907354"/>
                  <a:pt x="5688352" y="2910389"/>
                </a:cubicBezTo>
                <a:cubicBezTo>
                  <a:pt x="5691903" y="2951650"/>
                  <a:pt x="5692821" y="2978146"/>
                  <a:pt x="5696772" y="3000293"/>
                </a:cubicBezTo>
                <a:cubicBezTo>
                  <a:pt x="5697689" y="3026790"/>
                  <a:pt x="5697290" y="3045902"/>
                  <a:pt x="5692141" y="3081094"/>
                </a:cubicBezTo>
                <a:cubicBezTo>
                  <a:pt x="5684759" y="3082408"/>
                  <a:pt x="5686474" y="3070677"/>
                  <a:pt x="5679091" y="3071991"/>
                </a:cubicBezTo>
                <a:cubicBezTo>
                  <a:pt x="5680926" y="3124983"/>
                  <a:pt x="5687511" y="3161895"/>
                  <a:pt x="5688029" y="3207504"/>
                </a:cubicBezTo>
                <a:cubicBezTo>
                  <a:pt x="5695930" y="3251800"/>
                  <a:pt x="5696448" y="3297408"/>
                  <a:pt x="5692217" y="3359096"/>
                </a:cubicBezTo>
                <a:cubicBezTo>
                  <a:pt x="5689982" y="3325218"/>
                  <a:pt x="5682200" y="3345644"/>
                  <a:pt x="5673101" y="3358689"/>
                </a:cubicBezTo>
                <a:cubicBezTo>
                  <a:pt x="5670067" y="3363038"/>
                  <a:pt x="5671384" y="3370421"/>
                  <a:pt x="5668351" y="3374768"/>
                </a:cubicBezTo>
                <a:cubicBezTo>
                  <a:pt x="5668351" y="3374768"/>
                  <a:pt x="5664001" y="3371734"/>
                  <a:pt x="5662684" y="3364351"/>
                </a:cubicBezTo>
                <a:cubicBezTo>
                  <a:pt x="5662684" y="3364351"/>
                  <a:pt x="5662684" y="3364351"/>
                  <a:pt x="5661368" y="3356969"/>
                </a:cubicBezTo>
                <a:cubicBezTo>
                  <a:pt x="5664001" y="3371734"/>
                  <a:pt x="5650952" y="3362631"/>
                  <a:pt x="5654384" y="3339170"/>
                </a:cubicBezTo>
                <a:cubicBezTo>
                  <a:pt x="5654384" y="3339170"/>
                  <a:pt x="5654384" y="3339170"/>
                  <a:pt x="5661768" y="3337856"/>
                </a:cubicBezTo>
                <a:cubicBezTo>
                  <a:pt x="5664800" y="3333508"/>
                  <a:pt x="5663483" y="3326125"/>
                  <a:pt x="5663483" y="3326125"/>
                </a:cubicBezTo>
                <a:cubicBezTo>
                  <a:pt x="5670866" y="3324812"/>
                  <a:pt x="5667833" y="3329160"/>
                  <a:pt x="5669150" y="3336542"/>
                </a:cubicBezTo>
                <a:cubicBezTo>
                  <a:pt x="5669150" y="3336542"/>
                  <a:pt x="5669150" y="3336542"/>
                  <a:pt x="5670467" y="3343924"/>
                </a:cubicBezTo>
                <a:cubicBezTo>
                  <a:pt x="5676933" y="3316115"/>
                  <a:pt x="5675097" y="3263123"/>
                  <a:pt x="5666398" y="3257055"/>
                </a:cubicBezTo>
                <a:cubicBezTo>
                  <a:pt x="5664562" y="3204063"/>
                  <a:pt x="5674461" y="3152792"/>
                  <a:pt x="5661810" y="3124576"/>
                </a:cubicBezTo>
                <a:cubicBezTo>
                  <a:pt x="5659576" y="3090699"/>
                  <a:pt x="5669592" y="3104149"/>
                  <a:pt x="5673025" y="3080687"/>
                </a:cubicBezTo>
                <a:cubicBezTo>
                  <a:pt x="5670791" y="3046809"/>
                  <a:pt x="5660375" y="3052471"/>
                  <a:pt x="5656425" y="3030323"/>
                </a:cubicBezTo>
                <a:cubicBezTo>
                  <a:pt x="5664606" y="2990784"/>
                  <a:pt x="5659339" y="2961253"/>
                  <a:pt x="5655388" y="2939106"/>
                </a:cubicBezTo>
                <a:cubicBezTo>
                  <a:pt x="5651437" y="2916958"/>
                  <a:pt x="5643136" y="2891777"/>
                  <a:pt x="5643936" y="2853549"/>
                </a:cubicBezTo>
                <a:cubicBezTo>
                  <a:pt x="5650002" y="2844854"/>
                  <a:pt x="5651718" y="2833123"/>
                  <a:pt x="5657385" y="2843539"/>
                </a:cubicBezTo>
                <a:lnTo>
                  <a:pt x="5657146" y="2841276"/>
                </a:lnTo>
                <a:lnTo>
                  <a:pt x="5648243" y="2809663"/>
                </a:lnTo>
                <a:cubicBezTo>
                  <a:pt x="5630844" y="2742046"/>
                  <a:pt x="5613444" y="2670868"/>
                  <a:pt x="5581811" y="2670869"/>
                </a:cubicBezTo>
                <a:lnTo>
                  <a:pt x="5581812" y="2662431"/>
                </a:lnTo>
                <a:lnTo>
                  <a:pt x="5581812" y="2645563"/>
                </a:lnTo>
                <a:cubicBezTo>
                  <a:pt x="5573376" y="2637125"/>
                  <a:pt x="5573377" y="2628693"/>
                  <a:pt x="5573376" y="2637125"/>
                </a:cubicBezTo>
                <a:cubicBezTo>
                  <a:pt x="5564941" y="2620256"/>
                  <a:pt x="5564941" y="2594949"/>
                  <a:pt x="5548068" y="2544335"/>
                </a:cubicBezTo>
                <a:cubicBezTo>
                  <a:pt x="5539634" y="2527464"/>
                  <a:pt x="5539633" y="2519026"/>
                  <a:pt x="5539634" y="2510592"/>
                </a:cubicBezTo>
                <a:lnTo>
                  <a:pt x="5531197" y="2502157"/>
                </a:lnTo>
                <a:lnTo>
                  <a:pt x="5531198" y="2493721"/>
                </a:lnTo>
                <a:cubicBezTo>
                  <a:pt x="5531197" y="2485283"/>
                  <a:pt x="5522761" y="2493721"/>
                  <a:pt x="5522761" y="2493721"/>
                </a:cubicBezTo>
                <a:lnTo>
                  <a:pt x="5522762" y="2485285"/>
                </a:lnTo>
                <a:cubicBezTo>
                  <a:pt x="5514328" y="2485285"/>
                  <a:pt x="5514327" y="2451540"/>
                  <a:pt x="5505889" y="2451543"/>
                </a:cubicBezTo>
                <a:cubicBezTo>
                  <a:pt x="5514328" y="2493720"/>
                  <a:pt x="5505891" y="2459978"/>
                  <a:pt x="5497455" y="2476850"/>
                </a:cubicBezTo>
                <a:cubicBezTo>
                  <a:pt x="5489018" y="2426235"/>
                  <a:pt x="5489019" y="2493720"/>
                  <a:pt x="5480584" y="2459978"/>
                </a:cubicBezTo>
                <a:cubicBezTo>
                  <a:pt x="5472147" y="2409365"/>
                  <a:pt x="5463710" y="2409365"/>
                  <a:pt x="5472147" y="2384058"/>
                </a:cubicBezTo>
                <a:cubicBezTo>
                  <a:pt x="5446841" y="2384058"/>
                  <a:pt x="5429967" y="2265958"/>
                  <a:pt x="5404661" y="2181601"/>
                </a:cubicBezTo>
                <a:cubicBezTo>
                  <a:pt x="5404661" y="2173166"/>
                  <a:pt x="5396224" y="2156292"/>
                  <a:pt x="5387791" y="2130985"/>
                </a:cubicBezTo>
                <a:cubicBezTo>
                  <a:pt x="5362483" y="2055067"/>
                  <a:pt x="5345614" y="2004453"/>
                  <a:pt x="5328740" y="1962273"/>
                </a:cubicBezTo>
                <a:cubicBezTo>
                  <a:pt x="5320306" y="1945401"/>
                  <a:pt x="5328741" y="1953837"/>
                  <a:pt x="5328741" y="1936967"/>
                </a:cubicBezTo>
                <a:cubicBezTo>
                  <a:pt x="5320305" y="1936965"/>
                  <a:pt x="5311870" y="1928530"/>
                  <a:pt x="5311869" y="1920096"/>
                </a:cubicBezTo>
                <a:lnTo>
                  <a:pt x="5320307" y="1911660"/>
                </a:lnTo>
                <a:cubicBezTo>
                  <a:pt x="5294997" y="1869480"/>
                  <a:pt x="5303433" y="1861047"/>
                  <a:pt x="5269693" y="1793560"/>
                </a:cubicBezTo>
                <a:lnTo>
                  <a:pt x="5286562" y="1793561"/>
                </a:lnTo>
                <a:cubicBezTo>
                  <a:pt x="5269690" y="1751383"/>
                  <a:pt x="5261255" y="1734510"/>
                  <a:pt x="5261255" y="1768254"/>
                </a:cubicBezTo>
                <a:cubicBezTo>
                  <a:pt x="5244383" y="1742947"/>
                  <a:pt x="5261255" y="1734510"/>
                  <a:pt x="5235948" y="1709201"/>
                </a:cubicBezTo>
                <a:cubicBezTo>
                  <a:pt x="5244383" y="1717640"/>
                  <a:pt x="5244382" y="1709203"/>
                  <a:pt x="5235947" y="1700769"/>
                </a:cubicBezTo>
                <a:lnTo>
                  <a:pt x="5244383" y="1700769"/>
                </a:lnTo>
                <a:cubicBezTo>
                  <a:pt x="5252818" y="1709203"/>
                  <a:pt x="5252819" y="1700767"/>
                  <a:pt x="5252819" y="1700767"/>
                </a:cubicBezTo>
                <a:lnTo>
                  <a:pt x="5252819" y="1692332"/>
                </a:lnTo>
                <a:cubicBezTo>
                  <a:pt x="5269693" y="1726076"/>
                  <a:pt x="5261254" y="1675460"/>
                  <a:pt x="5244383" y="1650153"/>
                </a:cubicBezTo>
                <a:lnTo>
                  <a:pt x="5252818" y="1650152"/>
                </a:lnTo>
                <a:lnTo>
                  <a:pt x="5252819" y="1641718"/>
                </a:lnTo>
                <a:lnTo>
                  <a:pt x="5244385" y="1633283"/>
                </a:lnTo>
                <a:cubicBezTo>
                  <a:pt x="5227512" y="1591105"/>
                  <a:pt x="5202205" y="1532055"/>
                  <a:pt x="5176900" y="1473003"/>
                </a:cubicBezTo>
                <a:cubicBezTo>
                  <a:pt x="5143155" y="1413955"/>
                  <a:pt x="5109412" y="1354905"/>
                  <a:pt x="5084104" y="1312727"/>
                </a:cubicBezTo>
                <a:cubicBezTo>
                  <a:pt x="5079886" y="1295857"/>
                  <a:pt x="5069343" y="1274766"/>
                  <a:pt x="5055633" y="1250514"/>
                </a:cubicBezTo>
                <a:lnTo>
                  <a:pt x="5041658" y="1226599"/>
                </a:lnTo>
                <a:lnTo>
                  <a:pt x="5093541" y="1340967"/>
                </a:lnTo>
                <a:cubicBezTo>
                  <a:pt x="5235732" y="1681085"/>
                  <a:pt x="5337210" y="2038049"/>
                  <a:pt x="5398999" y="2412246"/>
                </a:cubicBezTo>
                <a:cubicBezTo>
                  <a:pt x="5422890" y="2554151"/>
                  <a:pt x="5460842" y="2689651"/>
                  <a:pt x="5458394" y="2833367"/>
                </a:cubicBezTo>
                <a:cubicBezTo>
                  <a:pt x="5457892" y="2847175"/>
                  <a:pt x="5464297" y="2861234"/>
                  <a:pt x="5448705" y="2871734"/>
                </a:cubicBezTo>
                <a:cubicBezTo>
                  <a:pt x="5433365" y="2875326"/>
                  <a:pt x="5431053" y="2862798"/>
                  <a:pt x="5431304" y="2855892"/>
                </a:cubicBezTo>
                <a:cubicBezTo>
                  <a:pt x="5385690" y="2397937"/>
                  <a:pt x="5249309" y="1964347"/>
                  <a:pt x="5100400" y="1533070"/>
                </a:cubicBezTo>
                <a:cubicBezTo>
                  <a:pt x="5024275" y="1306308"/>
                  <a:pt x="4903157" y="1100041"/>
                  <a:pt x="4793286" y="888652"/>
                </a:cubicBezTo>
                <a:cubicBezTo>
                  <a:pt x="4778948" y="864625"/>
                  <a:pt x="4766140" y="836507"/>
                  <a:pt x="4754611" y="811200"/>
                </a:cubicBezTo>
                <a:cubicBezTo>
                  <a:pt x="4747700" y="801616"/>
                  <a:pt x="4747255" y="785266"/>
                  <a:pt x="4736788" y="782554"/>
                </a:cubicBezTo>
                <a:cubicBezTo>
                  <a:pt x="4733299" y="781651"/>
                  <a:pt x="4728696" y="782261"/>
                  <a:pt x="4722369" y="785144"/>
                </a:cubicBezTo>
                <a:cubicBezTo>
                  <a:pt x="4697061" y="796672"/>
                  <a:pt x="4707559" y="812263"/>
                  <a:pt x="4716525" y="831944"/>
                </a:cubicBezTo>
                <a:cubicBezTo>
                  <a:pt x="4773879" y="928050"/>
                  <a:pt x="4829707" y="1028246"/>
                  <a:pt x="4878628" y="1128191"/>
                </a:cubicBezTo>
                <a:cubicBezTo>
                  <a:pt x="4928929" y="1233026"/>
                  <a:pt x="4975663" y="1338424"/>
                  <a:pt x="5018643" y="1444415"/>
                </a:cubicBezTo>
                <a:lnTo>
                  <a:pt x="5107372" y="1685936"/>
                </a:lnTo>
                <a:lnTo>
                  <a:pt x="5109411" y="1683895"/>
                </a:lnTo>
                <a:cubicBezTo>
                  <a:pt x="5126283" y="1717639"/>
                  <a:pt x="5134721" y="1751382"/>
                  <a:pt x="5151590" y="1785122"/>
                </a:cubicBezTo>
                <a:lnTo>
                  <a:pt x="5143154" y="1785122"/>
                </a:lnTo>
                <a:cubicBezTo>
                  <a:pt x="5143154" y="1776689"/>
                  <a:pt x="5134719" y="1759817"/>
                  <a:pt x="5134721" y="1751382"/>
                </a:cubicBezTo>
                <a:lnTo>
                  <a:pt x="5122261" y="1726462"/>
                </a:lnTo>
                <a:lnTo>
                  <a:pt x="5136116" y="1764180"/>
                </a:lnTo>
                <a:lnTo>
                  <a:pt x="5157687" y="1838582"/>
                </a:lnTo>
                <a:lnTo>
                  <a:pt x="5167407" y="1843119"/>
                </a:lnTo>
                <a:cubicBezTo>
                  <a:pt x="5170572" y="1844173"/>
                  <a:pt x="5172680" y="1844174"/>
                  <a:pt x="5176898" y="1844173"/>
                </a:cubicBezTo>
                <a:cubicBezTo>
                  <a:pt x="5176900" y="1852608"/>
                  <a:pt x="5176898" y="1861046"/>
                  <a:pt x="5176898" y="1861046"/>
                </a:cubicBezTo>
                <a:cubicBezTo>
                  <a:pt x="5168464" y="1861046"/>
                  <a:pt x="5168461" y="1852610"/>
                  <a:pt x="5168464" y="1861046"/>
                </a:cubicBezTo>
                <a:lnTo>
                  <a:pt x="5168463" y="1869480"/>
                </a:lnTo>
                <a:cubicBezTo>
                  <a:pt x="5168463" y="1871571"/>
                  <a:pt x="5168462" y="1873663"/>
                  <a:pt x="5168462" y="1875756"/>
                </a:cubicBezTo>
                <a:lnTo>
                  <a:pt x="5229895" y="2087656"/>
                </a:lnTo>
                <a:lnTo>
                  <a:pt x="5242098" y="2145617"/>
                </a:lnTo>
                <a:lnTo>
                  <a:pt x="5261255" y="2173166"/>
                </a:lnTo>
                <a:cubicBezTo>
                  <a:pt x="5252821" y="2198470"/>
                  <a:pt x="5261254" y="2206906"/>
                  <a:pt x="5278125" y="2215342"/>
                </a:cubicBezTo>
                <a:cubicBezTo>
                  <a:pt x="5278126" y="2232217"/>
                  <a:pt x="5278128" y="2249087"/>
                  <a:pt x="5286562" y="2265959"/>
                </a:cubicBezTo>
                <a:cubicBezTo>
                  <a:pt x="5294998" y="2282828"/>
                  <a:pt x="5294997" y="2308137"/>
                  <a:pt x="5303433" y="2325006"/>
                </a:cubicBezTo>
                <a:cubicBezTo>
                  <a:pt x="5311869" y="2350315"/>
                  <a:pt x="5311869" y="2384057"/>
                  <a:pt x="5320305" y="2409365"/>
                </a:cubicBezTo>
                <a:cubicBezTo>
                  <a:pt x="5320305" y="2426235"/>
                  <a:pt x="5328740" y="2451540"/>
                  <a:pt x="5337176" y="2459978"/>
                </a:cubicBezTo>
                <a:lnTo>
                  <a:pt x="5337176" y="2468415"/>
                </a:lnTo>
                <a:cubicBezTo>
                  <a:pt x="5345612" y="2493721"/>
                  <a:pt x="5345611" y="2510592"/>
                  <a:pt x="5354048" y="2535897"/>
                </a:cubicBezTo>
                <a:cubicBezTo>
                  <a:pt x="5354047" y="2552771"/>
                  <a:pt x="5362484" y="2569640"/>
                  <a:pt x="5370919" y="2594947"/>
                </a:cubicBezTo>
                <a:cubicBezTo>
                  <a:pt x="5362484" y="2620254"/>
                  <a:pt x="5370919" y="2620254"/>
                  <a:pt x="5379353" y="2620256"/>
                </a:cubicBezTo>
                <a:cubicBezTo>
                  <a:pt x="5379354" y="2623070"/>
                  <a:pt x="5379353" y="2625880"/>
                  <a:pt x="5379355" y="2628692"/>
                </a:cubicBezTo>
                <a:cubicBezTo>
                  <a:pt x="5379355" y="2637128"/>
                  <a:pt x="5370919" y="2645563"/>
                  <a:pt x="5370919" y="2653998"/>
                </a:cubicBezTo>
                <a:lnTo>
                  <a:pt x="5370919" y="2662431"/>
                </a:lnTo>
                <a:cubicBezTo>
                  <a:pt x="5370919" y="2670868"/>
                  <a:pt x="5370919" y="2670868"/>
                  <a:pt x="5379355" y="2679304"/>
                </a:cubicBezTo>
                <a:lnTo>
                  <a:pt x="5387791" y="2679306"/>
                </a:lnTo>
                <a:lnTo>
                  <a:pt x="5387790" y="2721484"/>
                </a:lnTo>
                <a:lnTo>
                  <a:pt x="5396226" y="2729919"/>
                </a:lnTo>
                <a:lnTo>
                  <a:pt x="5396226" y="2721484"/>
                </a:lnTo>
                <a:lnTo>
                  <a:pt x="5387791" y="2679306"/>
                </a:lnTo>
                <a:lnTo>
                  <a:pt x="5396226" y="2679306"/>
                </a:lnTo>
                <a:lnTo>
                  <a:pt x="5396225" y="2696176"/>
                </a:lnTo>
                <a:lnTo>
                  <a:pt x="5396226" y="2704613"/>
                </a:lnTo>
                <a:cubicBezTo>
                  <a:pt x="5396226" y="2713048"/>
                  <a:pt x="5404662" y="2721481"/>
                  <a:pt x="5404662" y="2729919"/>
                </a:cubicBezTo>
                <a:lnTo>
                  <a:pt x="5404661" y="2763661"/>
                </a:lnTo>
                <a:lnTo>
                  <a:pt x="5396224" y="2755225"/>
                </a:lnTo>
                <a:cubicBezTo>
                  <a:pt x="5396224" y="2755225"/>
                  <a:pt x="5396226" y="2763663"/>
                  <a:pt x="5396225" y="2772097"/>
                </a:cubicBezTo>
                <a:cubicBezTo>
                  <a:pt x="5396225" y="2772097"/>
                  <a:pt x="5396224" y="2780533"/>
                  <a:pt x="5396225" y="2788969"/>
                </a:cubicBezTo>
                <a:cubicBezTo>
                  <a:pt x="5404662" y="2797406"/>
                  <a:pt x="5404661" y="2805841"/>
                  <a:pt x="5404662" y="2814279"/>
                </a:cubicBezTo>
                <a:lnTo>
                  <a:pt x="5404661" y="2831146"/>
                </a:lnTo>
                <a:lnTo>
                  <a:pt x="5413098" y="2839583"/>
                </a:lnTo>
                <a:cubicBezTo>
                  <a:pt x="5413097" y="2848019"/>
                  <a:pt x="5421533" y="2856455"/>
                  <a:pt x="5421533" y="2864890"/>
                </a:cubicBezTo>
                <a:lnTo>
                  <a:pt x="5421534" y="2881764"/>
                </a:lnTo>
                <a:cubicBezTo>
                  <a:pt x="5413098" y="2881764"/>
                  <a:pt x="5413098" y="2881764"/>
                  <a:pt x="5413098" y="2890197"/>
                </a:cubicBezTo>
                <a:lnTo>
                  <a:pt x="5421534" y="2898631"/>
                </a:lnTo>
                <a:cubicBezTo>
                  <a:pt x="5421534" y="2898631"/>
                  <a:pt x="5421533" y="2907070"/>
                  <a:pt x="5413098" y="2915506"/>
                </a:cubicBezTo>
                <a:lnTo>
                  <a:pt x="5421534" y="2932377"/>
                </a:lnTo>
                <a:lnTo>
                  <a:pt x="5429969" y="2923940"/>
                </a:lnTo>
                <a:lnTo>
                  <a:pt x="5429969" y="2949247"/>
                </a:lnTo>
                <a:cubicBezTo>
                  <a:pt x="5429968" y="2952060"/>
                  <a:pt x="5429968" y="2954872"/>
                  <a:pt x="5429967" y="2957684"/>
                </a:cubicBezTo>
                <a:cubicBezTo>
                  <a:pt x="5438405" y="2974555"/>
                  <a:pt x="5438405" y="2982988"/>
                  <a:pt x="5438405" y="2991425"/>
                </a:cubicBezTo>
                <a:lnTo>
                  <a:pt x="5438405" y="3025167"/>
                </a:lnTo>
                <a:lnTo>
                  <a:pt x="5438405" y="3050476"/>
                </a:lnTo>
                <a:lnTo>
                  <a:pt x="5438405" y="3101088"/>
                </a:lnTo>
                <a:cubicBezTo>
                  <a:pt x="5438403" y="3109525"/>
                  <a:pt x="5429969" y="3117961"/>
                  <a:pt x="5429969" y="3126398"/>
                </a:cubicBezTo>
                <a:lnTo>
                  <a:pt x="5421534" y="3117961"/>
                </a:lnTo>
                <a:lnTo>
                  <a:pt x="5413096" y="3109525"/>
                </a:lnTo>
                <a:cubicBezTo>
                  <a:pt x="5413097" y="3112337"/>
                  <a:pt x="5413097" y="3115150"/>
                  <a:pt x="5413098" y="3117961"/>
                </a:cubicBezTo>
                <a:lnTo>
                  <a:pt x="5413098" y="3126395"/>
                </a:lnTo>
                <a:lnTo>
                  <a:pt x="5421533" y="3134833"/>
                </a:lnTo>
                <a:lnTo>
                  <a:pt x="5429969" y="3143265"/>
                </a:lnTo>
                <a:lnTo>
                  <a:pt x="5438404" y="3143266"/>
                </a:lnTo>
                <a:cubicBezTo>
                  <a:pt x="5438405" y="3134833"/>
                  <a:pt x="5446841" y="3117961"/>
                  <a:pt x="5446840" y="3101088"/>
                </a:cubicBezTo>
                <a:cubicBezTo>
                  <a:pt x="5446840" y="3098278"/>
                  <a:pt x="5446840" y="3095466"/>
                  <a:pt x="5446838" y="3092654"/>
                </a:cubicBezTo>
                <a:cubicBezTo>
                  <a:pt x="5446841" y="3084217"/>
                  <a:pt x="5438404" y="3067347"/>
                  <a:pt x="5446840" y="3058912"/>
                </a:cubicBezTo>
                <a:lnTo>
                  <a:pt x="5446841" y="3042041"/>
                </a:lnTo>
                <a:cubicBezTo>
                  <a:pt x="5455276" y="3050475"/>
                  <a:pt x="5455275" y="3067346"/>
                  <a:pt x="5455276" y="3084216"/>
                </a:cubicBezTo>
                <a:cubicBezTo>
                  <a:pt x="5455276" y="3101088"/>
                  <a:pt x="5455276" y="3117961"/>
                  <a:pt x="5463712" y="3134833"/>
                </a:cubicBezTo>
                <a:cubicBezTo>
                  <a:pt x="5463712" y="3143265"/>
                  <a:pt x="5455276" y="3143266"/>
                  <a:pt x="5455276" y="3151703"/>
                </a:cubicBezTo>
                <a:lnTo>
                  <a:pt x="5455276" y="3168573"/>
                </a:lnTo>
                <a:cubicBezTo>
                  <a:pt x="5455276" y="3185442"/>
                  <a:pt x="5455276" y="3193880"/>
                  <a:pt x="5455273" y="3210751"/>
                </a:cubicBezTo>
                <a:lnTo>
                  <a:pt x="5446841" y="3202314"/>
                </a:lnTo>
                <a:cubicBezTo>
                  <a:pt x="5446841" y="3193880"/>
                  <a:pt x="5446841" y="3193880"/>
                  <a:pt x="5438405" y="3202316"/>
                </a:cubicBezTo>
                <a:lnTo>
                  <a:pt x="5438405" y="3210751"/>
                </a:lnTo>
                <a:lnTo>
                  <a:pt x="5438405" y="3219184"/>
                </a:lnTo>
                <a:lnTo>
                  <a:pt x="5446841" y="3227621"/>
                </a:lnTo>
                <a:lnTo>
                  <a:pt x="5446840" y="3236060"/>
                </a:lnTo>
                <a:lnTo>
                  <a:pt x="5446841" y="3244494"/>
                </a:lnTo>
                <a:cubicBezTo>
                  <a:pt x="5446841" y="3252928"/>
                  <a:pt x="5455275" y="3269801"/>
                  <a:pt x="5455276" y="3278235"/>
                </a:cubicBezTo>
                <a:cubicBezTo>
                  <a:pt x="5455276" y="3303542"/>
                  <a:pt x="5463712" y="3311978"/>
                  <a:pt x="5455276" y="3320416"/>
                </a:cubicBezTo>
                <a:cubicBezTo>
                  <a:pt x="5446841" y="3320415"/>
                  <a:pt x="5446841" y="3328851"/>
                  <a:pt x="5446841" y="3328851"/>
                </a:cubicBezTo>
                <a:cubicBezTo>
                  <a:pt x="5446841" y="3328851"/>
                  <a:pt x="5438403" y="3328851"/>
                  <a:pt x="5438403" y="3320416"/>
                </a:cubicBezTo>
                <a:cubicBezTo>
                  <a:pt x="5438405" y="3286671"/>
                  <a:pt x="5438405" y="3252930"/>
                  <a:pt x="5429968" y="3219187"/>
                </a:cubicBezTo>
                <a:lnTo>
                  <a:pt x="5429969" y="3210749"/>
                </a:lnTo>
                <a:cubicBezTo>
                  <a:pt x="5421534" y="3210749"/>
                  <a:pt x="5421534" y="3219187"/>
                  <a:pt x="5421534" y="3219187"/>
                </a:cubicBezTo>
                <a:cubicBezTo>
                  <a:pt x="5429968" y="3252929"/>
                  <a:pt x="5429968" y="3286673"/>
                  <a:pt x="5429969" y="3320416"/>
                </a:cubicBezTo>
                <a:cubicBezTo>
                  <a:pt x="5421534" y="3320416"/>
                  <a:pt x="5413097" y="3320415"/>
                  <a:pt x="5404661" y="3337285"/>
                </a:cubicBezTo>
                <a:cubicBezTo>
                  <a:pt x="5404661" y="3379464"/>
                  <a:pt x="5387791" y="3387901"/>
                  <a:pt x="5387791" y="3430080"/>
                </a:cubicBezTo>
                <a:cubicBezTo>
                  <a:pt x="5345611" y="3539744"/>
                  <a:pt x="5328741" y="3674713"/>
                  <a:pt x="5320304" y="3767504"/>
                </a:cubicBezTo>
                <a:lnTo>
                  <a:pt x="5320305" y="3775942"/>
                </a:lnTo>
                <a:lnTo>
                  <a:pt x="5320305" y="3784378"/>
                </a:lnTo>
                <a:cubicBezTo>
                  <a:pt x="5328740" y="3784378"/>
                  <a:pt x="5328740" y="3784378"/>
                  <a:pt x="5328741" y="3775940"/>
                </a:cubicBezTo>
                <a:cubicBezTo>
                  <a:pt x="5337175" y="3683147"/>
                  <a:pt x="5354047" y="3556613"/>
                  <a:pt x="5396226" y="3446949"/>
                </a:cubicBezTo>
                <a:lnTo>
                  <a:pt x="5396226" y="3455387"/>
                </a:lnTo>
                <a:cubicBezTo>
                  <a:pt x="5404661" y="3455385"/>
                  <a:pt x="5404662" y="3446951"/>
                  <a:pt x="5413098" y="3438513"/>
                </a:cubicBezTo>
                <a:lnTo>
                  <a:pt x="5413098" y="3463820"/>
                </a:lnTo>
                <a:lnTo>
                  <a:pt x="5404662" y="3463821"/>
                </a:lnTo>
                <a:lnTo>
                  <a:pt x="5404662" y="3472258"/>
                </a:lnTo>
                <a:lnTo>
                  <a:pt x="5404661" y="3480692"/>
                </a:lnTo>
                <a:lnTo>
                  <a:pt x="5413098" y="3480691"/>
                </a:lnTo>
                <a:cubicBezTo>
                  <a:pt x="5404660" y="3497563"/>
                  <a:pt x="5404662" y="3514435"/>
                  <a:pt x="5404662" y="3522869"/>
                </a:cubicBezTo>
                <a:lnTo>
                  <a:pt x="5404662" y="3539744"/>
                </a:lnTo>
                <a:cubicBezTo>
                  <a:pt x="5404662" y="3548176"/>
                  <a:pt x="5404660" y="3556614"/>
                  <a:pt x="5404662" y="3565051"/>
                </a:cubicBezTo>
                <a:lnTo>
                  <a:pt x="5404662" y="3573483"/>
                </a:lnTo>
                <a:cubicBezTo>
                  <a:pt x="5396224" y="3573485"/>
                  <a:pt x="5396224" y="3573485"/>
                  <a:pt x="5396226" y="3581921"/>
                </a:cubicBezTo>
                <a:lnTo>
                  <a:pt x="5396226" y="3598792"/>
                </a:lnTo>
                <a:lnTo>
                  <a:pt x="5404662" y="3607228"/>
                </a:lnTo>
                <a:cubicBezTo>
                  <a:pt x="5413098" y="3674713"/>
                  <a:pt x="5413098" y="3742198"/>
                  <a:pt x="5404662" y="3809683"/>
                </a:cubicBezTo>
                <a:cubicBezTo>
                  <a:pt x="5396226" y="3843426"/>
                  <a:pt x="5396226" y="3868735"/>
                  <a:pt x="5387791" y="3902475"/>
                </a:cubicBezTo>
                <a:cubicBezTo>
                  <a:pt x="5387791" y="3902475"/>
                  <a:pt x="5396226" y="3902476"/>
                  <a:pt x="5396226" y="3894042"/>
                </a:cubicBezTo>
                <a:cubicBezTo>
                  <a:pt x="5387791" y="3953090"/>
                  <a:pt x="5387791" y="4003705"/>
                  <a:pt x="5379355" y="4062754"/>
                </a:cubicBezTo>
                <a:lnTo>
                  <a:pt x="5387791" y="4071190"/>
                </a:lnTo>
                <a:cubicBezTo>
                  <a:pt x="5387790" y="4088061"/>
                  <a:pt x="5379355" y="4096495"/>
                  <a:pt x="5379355" y="4113369"/>
                </a:cubicBezTo>
                <a:cubicBezTo>
                  <a:pt x="5379355" y="4104933"/>
                  <a:pt x="5370919" y="4113368"/>
                  <a:pt x="5370919" y="4121804"/>
                </a:cubicBezTo>
                <a:cubicBezTo>
                  <a:pt x="5379355" y="4121802"/>
                  <a:pt x="5379355" y="4130239"/>
                  <a:pt x="5379355" y="4138676"/>
                </a:cubicBezTo>
                <a:cubicBezTo>
                  <a:pt x="5379355" y="4155546"/>
                  <a:pt x="5370917" y="4172417"/>
                  <a:pt x="5370918" y="4189288"/>
                </a:cubicBezTo>
                <a:cubicBezTo>
                  <a:pt x="5370918" y="4192101"/>
                  <a:pt x="5370918" y="4194913"/>
                  <a:pt x="5370916" y="4197726"/>
                </a:cubicBezTo>
                <a:cubicBezTo>
                  <a:pt x="5370918" y="4206160"/>
                  <a:pt x="5362484" y="4214597"/>
                  <a:pt x="5362483" y="4223033"/>
                </a:cubicBezTo>
                <a:lnTo>
                  <a:pt x="5362484" y="4231465"/>
                </a:lnTo>
                <a:lnTo>
                  <a:pt x="5362484" y="4239904"/>
                </a:lnTo>
                <a:cubicBezTo>
                  <a:pt x="5354048" y="4290517"/>
                  <a:pt x="5337175" y="4341131"/>
                  <a:pt x="5328741" y="4383310"/>
                </a:cubicBezTo>
                <a:cubicBezTo>
                  <a:pt x="5328741" y="4383310"/>
                  <a:pt x="5337176" y="4400179"/>
                  <a:pt x="5328741" y="4408617"/>
                </a:cubicBezTo>
                <a:cubicBezTo>
                  <a:pt x="5328742" y="4411429"/>
                  <a:pt x="5328741" y="4414241"/>
                  <a:pt x="5328743" y="4417053"/>
                </a:cubicBezTo>
                <a:cubicBezTo>
                  <a:pt x="5328741" y="4408617"/>
                  <a:pt x="5328741" y="4433924"/>
                  <a:pt x="5328743" y="4450795"/>
                </a:cubicBezTo>
                <a:cubicBezTo>
                  <a:pt x="5320305" y="4484536"/>
                  <a:pt x="5303434" y="4518279"/>
                  <a:pt x="5294997" y="4543588"/>
                </a:cubicBezTo>
                <a:cubicBezTo>
                  <a:pt x="5252819" y="4686995"/>
                  <a:pt x="5219075" y="4796658"/>
                  <a:pt x="5185332" y="4897886"/>
                </a:cubicBezTo>
                <a:lnTo>
                  <a:pt x="5185333" y="4906322"/>
                </a:lnTo>
                <a:lnTo>
                  <a:pt x="5176898" y="4914756"/>
                </a:lnTo>
                <a:cubicBezTo>
                  <a:pt x="5155808" y="4952718"/>
                  <a:pt x="5134719" y="4988568"/>
                  <a:pt x="5113630" y="5026528"/>
                </a:cubicBezTo>
                <a:lnTo>
                  <a:pt x="5057164" y="5137575"/>
                </a:lnTo>
                <a:lnTo>
                  <a:pt x="5058139" y="5135139"/>
                </a:lnTo>
                <a:cubicBezTo>
                  <a:pt x="5061961" y="5124594"/>
                  <a:pt x="5065125" y="5115105"/>
                  <a:pt x="5067233" y="5108777"/>
                </a:cubicBezTo>
                <a:cubicBezTo>
                  <a:pt x="5067233" y="5100343"/>
                  <a:pt x="5075669" y="5091906"/>
                  <a:pt x="5075669" y="5091906"/>
                </a:cubicBezTo>
                <a:cubicBezTo>
                  <a:pt x="5092540" y="5058163"/>
                  <a:pt x="5109411" y="5041293"/>
                  <a:pt x="5100977" y="5032856"/>
                </a:cubicBezTo>
                <a:cubicBezTo>
                  <a:pt x="5117847" y="5024421"/>
                  <a:pt x="5134719" y="4973806"/>
                  <a:pt x="5143155" y="4931629"/>
                </a:cubicBezTo>
                <a:cubicBezTo>
                  <a:pt x="5143154" y="4923193"/>
                  <a:pt x="5143154" y="4914755"/>
                  <a:pt x="5151590" y="4914756"/>
                </a:cubicBezTo>
                <a:cubicBezTo>
                  <a:pt x="5151590" y="4914756"/>
                  <a:pt x="5160026" y="4906320"/>
                  <a:pt x="5160025" y="4897886"/>
                </a:cubicBezTo>
                <a:lnTo>
                  <a:pt x="5151590" y="4889450"/>
                </a:lnTo>
                <a:cubicBezTo>
                  <a:pt x="5143157" y="4889451"/>
                  <a:pt x="5134719" y="4906322"/>
                  <a:pt x="5126283" y="4923193"/>
                </a:cubicBezTo>
                <a:lnTo>
                  <a:pt x="5126282" y="4931629"/>
                </a:lnTo>
                <a:cubicBezTo>
                  <a:pt x="5092539" y="4999113"/>
                  <a:pt x="5075669" y="5024420"/>
                  <a:pt x="5058797" y="5083468"/>
                </a:cubicBezTo>
                <a:lnTo>
                  <a:pt x="5058797" y="5091906"/>
                </a:lnTo>
                <a:cubicBezTo>
                  <a:pt x="5050364" y="5100343"/>
                  <a:pt x="5033490" y="5125649"/>
                  <a:pt x="5025055" y="5134082"/>
                </a:cubicBezTo>
                <a:lnTo>
                  <a:pt x="4999746" y="5184698"/>
                </a:lnTo>
                <a:cubicBezTo>
                  <a:pt x="4987093" y="5214223"/>
                  <a:pt x="4972332" y="5250076"/>
                  <a:pt x="4954406" y="5285927"/>
                </a:cubicBezTo>
                <a:lnTo>
                  <a:pt x="4900498" y="5370762"/>
                </a:lnTo>
                <a:lnTo>
                  <a:pt x="4898519" y="5361848"/>
                </a:lnTo>
                <a:cubicBezTo>
                  <a:pt x="4831032" y="5496818"/>
                  <a:pt x="4755112" y="5614916"/>
                  <a:pt x="4662316" y="5749889"/>
                </a:cubicBezTo>
                <a:lnTo>
                  <a:pt x="4653884" y="5749889"/>
                </a:lnTo>
                <a:cubicBezTo>
                  <a:pt x="4653883" y="5752701"/>
                  <a:pt x="4653884" y="5755513"/>
                  <a:pt x="4653883" y="5758325"/>
                </a:cubicBezTo>
                <a:lnTo>
                  <a:pt x="4653883" y="5766759"/>
                </a:lnTo>
                <a:cubicBezTo>
                  <a:pt x="4645447" y="5775196"/>
                  <a:pt x="4628576" y="5783632"/>
                  <a:pt x="4620140" y="5792066"/>
                </a:cubicBezTo>
                <a:cubicBezTo>
                  <a:pt x="4637009" y="5817375"/>
                  <a:pt x="4577961" y="5867989"/>
                  <a:pt x="4552653" y="5910164"/>
                </a:cubicBezTo>
                <a:cubicBezTo>
                  <a:pt x="4544219" y="5901728"/>
                  <a:pt x="4561089" y="5884859"/>
                  <a:pt x="4552654" y="5884859"/>
                </a:cubicBezTo>
                <a:cubicBezTo>
                  <a:pt x="4510474" y="5927039"/>
                  <a:pt x="4569528" y="5893295"/>
                  <a:pt x="4527347" y="5943909"/>
                </a:cubicBezTo>
                <a:cubicBezTo>
                  <a:pt x="4518910" y="5943909"/>
                  <a:pt x="4527346" y="5935473"/>
                  <a:pt x="4518911" y="5935473"/>
                </a:cubicBezTo>
                <a:cubicBezTo>
                  <a:pt x="4485167" y="5994523"/>
                  <a:pt x="4434553" y="6036702"/>
                  <a:pt x="4417681" y="6078880"/>
                </a:cubicBezTo>
                <a:cubicBezTo>
                  <a:pt x="4417681" y="6078880"/>
                  <a:pt x="4426117" y="6062009"/>
                  <a:pt x="4409247" y="6078880"/>
                </a:cubicBezTo>
                <a:cubicBezTo>
                  <a:pt x="4400810" y="6121059"/>
                  <a:pt x="4350199" y="6146366"/>
                  <a:pt x="4316454" y="6180105"/>
                </a:cubicBezTo>
                <a:cubicBezTo>
                  <a:pt x="4291147" y="6230723"/>
                  <a:pt x="4248968" y="6272900"/>
                  <a:pt x="4206789" y="6306641"/>
                </a:cubicBezTo>
                <a:cubicBezTo>
                  <a:pt x="4185699" y="6323514"/>
                  <a:pt x="4164611" y="6340386"/>
                  <a:pt x="4142466" y="6360420"/>
                </a:cubicBezTo>
                <a:lnTo>
                  <a:pt x="4080254" y="6424489"/>
                </a:lnTo>
                <a:lnTo>
                  <a:pt x="4080254" y="6416307"/>
                </a:lnTo>
                <a:cubicBezTo>
                  <a:pt x="4071817" y="6416305"/>
                  <a:pt x="4071817" y="6416305"/>
                  <a:pt x="4071818" y="6424743"/>
                </a:cubicBezTo>
                <a:lnTo>
                  <a:pt x="4063381" y="6441614"/>
                </a:lnTo>
                <a:lnTo>
                  <a:pt x="4063381" y="6433176"/>
                </a:lnTo>
                <a:cubicBezTo>
                  <a:pt x="4046510" y="6441614"/>
                  <a:pt x="4029637" y="6458484"/>
                  <a:pt x="4012767" y="6483791"/>
                </a:cubicBezTo>
                <a:lnTo>
                  <a:pt x="4012768" y="6492227"/>
                </a:lnTo>
                <a:cubicBezTo>
                  <a:pt x="4012769" y="6500664"/>
                  <a:pt x="4004330" y="6500665"/>
                  <a:pt x="4004330" y="6509098"/>
                </a:cubicBezTo>
                <a:cubicBezTo>
                  <a:pt x="4004330" y="6500665"/>
                  <a:pt x="4012768" y="6492227"/>
                  <a:pt x="4004330" y="6492227"/>
                </a:cubicBezTo>
                <a:lnTo>
                  <a:pt x="3979024" y="6517534"/>
                </a:lnTo>
                <a:lnTo>
                  <a:pt x="3979025" y="6509096"/>
                </a:lnTo>
                <a:lnTo>
                  <a:pt x="3979024" y="6500664"/>
                </a:lnTo>
                <a:lnTo>
                  <a:pt x="3970588" y="6500664"/>
                </a:lnTo>
                <a:lnTo>
                  <a:pt x="3970588" y="6517534"/>
                </a:lnTo>
                <a:cubicBezTo>
                  <a:pt x="3970588" y="6520347"/>
                  <a:pt x="3970589" y="6523159"/>
                  <a:pt x="3970590" y="6525971"/>
                </a:cubicBezTo>
                <a:lnTo>
                  <a:pt x="3962153" y="6534407"/>
                </a:lnTo>
                <a:lnTo>
                  <a:pt x="3953718" y="6534407"/>
                </a:lnTo>
                <a:lnTo>
                  <a:pt x="3945280" y="6534407"/>
                </a:lnTo>
                <a:lnTo>
                  <a:pt x="3945281" y="6542841"/>
                </a:lnTo>
                <a:lnTo>
                  <a:pt x="3945280" y="6551277"/>
                </a:lnTo>
                <a:cubicBezTo>
                  <a:pt x="3936845" y="6559714"/>
                  <a:pt x="3928411" y="6568146"/>
                  <a:pt x="3919974" y="6568148"/>
                </a:cubicBezTo>
                <a:cubicBezTo>
                  <a:pt x="3919974" y="6565337"/>
                  <a:pt x="3919975" y="6562525"/>
                  <a:pt x="3919976" y="6559714"/>
                </a:cubicBezTo>
                <a:lnTo>
                  <a:pt x="3911538" y="6568148"/>
                </a:lnTo>
                <a:lnTo>
                  <a:pt x="3903102" y="6576584"/>
                </a:lnTo>
                <a:cubicBezTo>
                  <a:pt x="3903102" y="6576584"/>
                  <a:pt x="3894667" y="6585021"/>
                  <a:pt x="3894667" y="6593455"/>
                </a:cubicBezTo>
                <a:lnTo>
                  <a:pt x="3894667" y="6585021"/>
                </a:lnTo>
                <a:cubicBezTo>
                  <a:pt x="3886231" y="6585020"/>
                  <a:pt x="3877794" y="6593455"/>
                  <a:pt x="3860924" y="6601891"/>
                </a:cubicBezTo>
                <a:cubicBezTo>
                  <a:pt x="3869358" y="6585021"/>
                  <a:pt x="3852488" y="6601889"/>
                  <a:pt x="3860924" y="6585021"/>
                </a:cubicBezTo>
                <a:lnTo>
                  <a:pt x="3827181" y="6610327"/>
                </a:lnTo>
                <a:lnTo>
                  <a:pt x="3827182" y="6601891"/>
                </a:lnTo>
                <a:lnTo>
                  <a:pt x="3835618" y="6593455"/>
                </a:lnTo>
                <a:cubicBezTo>
                  <a:pt x="3835618" y="6593455"/>
                  <a:pt x="3844051" y="6593453"/>
                  <a:pt x="3835617" y="6585021"/>
                </a:cubicBezTo>
                <a:lnTo>
                  <a:pt x="3827181" y="6593455"/>
                </a:lnTo>
                <a:lnTo>
                  <a:pt x="3818745" y="6601891"/>
                </a:lnTo>
                <a:cubicBezTo>
                  <a:pt x="3818745" y="6610327"/>
                  <a:pt x="3810311" y="6610327"/>
                  <a:pt x="3810309" y="6618762"/>
                </a:cubicBezTo>
                <a:cubicBezTo>
                  <a:pt x="3810309" y="6618762"/>
                  <a:pt x="3818745" y="6627198"/>
                  <a:pt x="3827181" y="6618762"/>
                </a:cubicBezTo>
                <a:lnTo>
                  <a:pt x="3818745" y="6627198"/>
                </a:lnTo>
                <a:cubicBezTo>
                  <a:pt x="3793437" y="6660942"/>
                  <a:pt x="3785001" y="6652506"/>
                  <a:pt x="3776566" y="6677812"/>
                </a:cubicBezTo>
                <a:cubicBezTo>
                  <a:pt x="3793437" y="6660942"/>
                  <a:pt x="3801875" y="6669377"/>
                  <a:pt x="3810308" y="6669377"/>
                </a:cubicBezTo>
                <a:cubicBezTo>
                  <a:pt x="3801875" y="6677812"/>
                  <a:pt x="3785002" y="6686248"/>
                  <a:pt x="3776566" y="6694684"/>
                </a:cubicBezTo>
                <a:lnTo>
                  <a:pt x="3751259" y="6719991"/>
                </a:lnTo>
                <a:cubicBezTo>
                  <a:pt x="3742825" y="6719991"/>
                  <a:pt x="3734388" y="6728426"/>
                  <a:pt x="3734388" y="6728426"/>
                </a:cubicBezTo>
                <a:cubicBezTo>
                  <a:pt x="3725952" y="6728426"/>
                  <a:pt x="3734388" y="6719991"/>
                  <a:pt x="3734390" y="6711555"/>
                </a:cubicBezTo>
                <a:lnTo>
                  <a:pt x="3700645" y="6745297"/>
                </a:lnTo>
                <a:lnTo>
                  <a:pt x="3692211" y="6736862"/>
                </a:lnTo>
                <a:cubicBezTo>
                  <a:pt x="3692211" y="6736862"/>
                  <a:pt x="3692209" y="6728426"/>
                  <a:pt x="3700645" y="6728426"/>
                </a:cubicBezTo>
                <a:lnTo>
                  <a:pt x="3700645" y="6719990"/>
                </a:lnTo>
                <a:lnTo>
                  <a:pt x="3692209" y="6719991"/>
                </a:lnTo>
                <a:cubicBezTo>
                  <a:pt x="3683775" y="6719991"/>
                  <a:pt x="3683775" y="6728426"/>
                  <a:pt x="3683775" y="6728426"/>
                </a:cubicBezTo>
                <a:lnTo>
                  <a:pt x="3683775" y="6736862"/>
                </a:lnTo>
                <a:cubicBezTo>
                  <a:pt x="3683775" y="6736862"/>
                  <a:pt x="3675339" y="6736862"/>
                  <a:pt x="3675338" y="6745298"/>
                </a:cubicBezTo>
                <a:lnTo>
                  <a:pt x="3666902" y="6753735"/>
                </a:lnTo>
                <a:lnTo>
                  <a:pt x="3658466" y="6753734"/>
                </a:lnTo>
                <a:lnTo>
                  <a:pt x="3658466" y="6762169"/>
                </a:lnTo>
                <a:lnTo>
                  <a:pt x="3650032" y="6762169"/>
                </a:lnTo>
                <a:cubicBezTo>
                  <a:pt x="3650031" y="6759357"/>
                  <a:pt x="3650031" y="6756546"/>
                  <a:pt x="3650030" y="6753734"/>
                </a:cubicBezTo>
                <a:lnTo>
                  <a:pt x="3658466" y="6736862"/>
                </a:lnTo>
                <a:cubicBezTo>
                  <a:pt x="3666902" y="6728426"/>
                  <a:pt x="3675341" y="6728426"/>
                  <a:pt x="3675338" y="6719991"/>
                </a:cubicBezTo>
                <a:lnTo>
                  <a:pt x="3666902" y="6719989"/>
                </a:lnTo>
                <a:cubicBezTo>
                  <a:pt x="3658465" y="6719991"/>
                  <a:pt x="3658466" y="6728426"/>
                  <a:pt x="3658466" y="6728426"/>
                </a:cubicBezTo>
                <a:cubicBezTo>
                  <a:pt x="3641596" y="6736862"/>
                  <a:pt x="3641596" y="6745298"/>
                  <a:pt x="3633159" y="6753734"/>
                </a:cubicBezTo>
                <a:lnTo>
                  <a:pt x="3633159" y="6762169"/>
                </a:lnTo>
                <a:cubicBezTo>
                  <a:pt x="3624723" y="6779039"/>
                  <a:pt x="3616289" y="6779041"/>
                  <a:pt x="3616289" y="6787476"/>
                </a:cubicBezTo>
                <a:cubicBezTo>
                  <a:pt x="3599417" y="6800129"/>
                  <a:pt x="3580437" y="6812782"/>
                  <a:pt x="3561456" y="6826490"/>
                </a:cubicBezTo>
                <a:lnTo>
                  <a:pt x="352334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latin typeface="Arial" pitchFamily="34" charset="0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6686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924800" cy="3886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12"/>
          <p:cNvSpPr>
            <a:spLocks noGrp="1"/>
          </p:cNvSpPr>
          <p:nvPr>
            <p:ph type="dt" sz="half" idx="2"/>
          </p:nvPr>
        </p:nvSpPr>
        <p:spPr>
          <a:xfrm>
            <a:off x="457200" y="6314020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61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14020"/>
            <a:ext cx="21336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85800" y="1828800"/>
            <a:ext cx="1447800" cy="1143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295400" y="2514600"/>
            <a:ext cx="1828800" cy="2667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52796" y="1828800"/>
            <a:ext cx="1447800" cy="1143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962396" y="2514600"/>
            <a:ext cx="1828800" cy="2667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019800" y="1828800"/>
            <a:ext cx="1447800" cy="1143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629400" y="2514600"/>
            <a:ext cx="1828800" cy="2667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49111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14020"/>
            <a:ext cx="21336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85800" y="1752600"/>
            <a:ext cx="2514600" cy="10668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85800" y="3048000"/>
            <a:ext cx="2514600" cy="10668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85800" y="4372708"/>
            <a:ext cx="2514600" cy="10668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00400" y="1869831"/>
            <a:ext cx="5181600" cy="838200"/>
          </a:xfr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3200400" y="3124200"/>
            <a:ext cx="5181600" cy="838200"/>
          </a:xfr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200400" y="4484077"/>
            <a:ext cx="5181600" cy="838200"/>
          </a:xfr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4946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2"/>
            <a:ext cx="6705600" cy="563563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19865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110E8EE-01BA-403C-B8AE-5D835C4D1C63}" type="datetimeFigureOut">
              <a:rPr lang="id-ID" smtClean="0">
                <a:solidFill>
                  <a:prstClr val="black"/>
                </a:solidFill>
              </a:rPr>
              <a:pPr/>
              <a:t>30/07/2020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181600" y="6477002"/>
            <a:ext cx="2895600" cy="233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8C45FF-D954-450A-A1CB-B19C30A11018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916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19865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110E8EE-01BA-403C-B8AE-5D835C4D1C63}" type="datetimeFigureOut">
              <a:rPr lang="id-ID" smtClean="0">
                <a:solidFill>
                  <a:prstClr val="black"/>
                </a:solidFill>
              </a:rPr>
              <a:pPr/>
              <a:t>30/07/2020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181600" y="6477002"/>
            <a:ext cx="2895600" cy="233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8C45FF-D954-450A-A1CB-B19C30A11018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5981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6136406"/>
            <a:ext cx="9144009" cy="745335"/>
            <a:chOff x="-149087" y="5974278"/>
            <a:chExt cx="9144009" cy="745335"/>
          </a:xfrm>
        </p:grpSpPr>
        <p:sp>
          <p:nvSpPr>
            <p:cNvPr id="5" name="Rectangle 4"/>
            <p:cNvSpPr/>
            <p:nvPr/>
          </p:nvSpPr>
          <p:spPr bwMode="auto">
            <a:xfrm>
              <a:off x="-149087" y="5974278"/>
              <a:ext cx="9144000" cy="739775"/>
            </a:xfrm>
            <a:prstGeom prst="rect">
              <a:avLst/>
            </a:prstGeom>
            <a:solidFill>
              <a:srgbClr val="146B05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20">
                <a:defRPr/>
              </a:pPr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413447" y="6155880"/>
              <a:ext cx="3348037" cy="3000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220">
                <a:defRPr/>
              </a:pPr>
              <a:r>
                <a:rPr lang="en-US" sz="1350" b="1" dirty="0" err="1">
                  <a:solidFill>
                    <a:prstClr val="white"/>
                  </a:solidFill>
                  <a:cs typeface="Arial" charset="0"/>
                </a:rPr>
                <a:t>Badan</a:t>
              </a:r>
              <a:r>
                <a:rPr lang="en-US" sz="1350" b="1" dirty="0">
                  <a:solidFill>
                    <a:prstClr val="white"/>
                  </a:solidFill>
                  <a:cs typeface="Arial" charset="0"/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  <a:cs typeface="Arial" charset="0"/>
                </a:rPr>
                <a:t>Ketahanan</a:t>
              </a:r>
              <a:r>
                <a:rPr lang="en-US" sz="1350" b="1" dirty="0">
                  <a:solidFill>
                    <a:prstClr val="white"/>
                  </a:solidFill>
                  <a:cs typeface="Arial" charset="0"/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  <a:cs typeface="Arial" charset="0"/>
                </a:rPr>
                <a:t>Pangan</a:t>
              </a:r>
              <a:endParaRPr lang="id-ID" sz="1350" b="1" dirty="0">
                <a:solidFill>
                  <a:prstClr val="white"/>
                </a:solidFill>
                <a:cs typeface="Arial" charset="0"/>
              </a:endParaRPr>
            </a:p>
          </p:txBody>
        </p:sp>
        <p:pic>
          <p:nvPicPr>
            <p:cNvPr id="7" name="Picture 15" descr="logo-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9980" y="6021113"/>
              <a:ext cx="550863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 bwMode="auto">
            <a:xfrm>
              <a:off x="6453335" y="6214731"/>
              <a:ext cx="2541587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defTabSz="914220">
                <a:defRPr/>
              </a:pPr>
              <a:r>
                <a:rPr lang="en-US" sz="1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charset="0"/>
                </a:rPr>
                <a:t>www.bkp.pertanian.go.id</a:t>
              </a: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flipV="1">
              <a:off x="-149087" y="5974278"/>
              <a:ext cx="9144000" cy="0"/>
            </a:xfrm>
            <a:prstGeom prst="line">
              <a:avLst/>
            </a:prstGeom>
            <a:ln w="57150">
              <a:solidFill>
                <a:srgbClr val="DAA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lIns="121898" tIns="60949" rIns="121898" bIns="60949" anchor="b"/>
          <a:lstStyle>
            <a:lvl1pPr algn="ctr">
              <a:defRPr sz="562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  <a:prstGeom prst="rect">
            <a:avLst/>
          </a:prstGeom>
        </p:spPr>
        <p:txBody>
          <a:bodyPr lIns="121898" tIns="60949" rIns="121898" bIns="60949"/>
          <a:lstStyle>
            <a:lvl1pPr marL="0" indent="0" algn="ctr">
              <a:buNone/>
              <a:defRPr sz="2325"/>
            </a:lvl1pPr>
            <a:lvl2pPr marL="420916" indent="0" algn="ctr">
              <a:buNone/>
              <a:defRPr sz="1875"/>
            </a:lvl2pPr>
            <a:lvl3pPr marL="841826" indent="0" algn="ctr">
              <a:buNone/>
              <a:defRPr sz="1725"/>
            </a:lvl3pPr>
            <a:lvl4pPr marL="1262732" indent="0" algn="ctr">
              <a:buNone/>
              <a:defRPr sz="1500"/>
            </a:lvl4pPr>
            <a:lvl5pPr marL="1683651" indent="0" algn="ctr">
              <a:buNone/>
              <a:defRPr sz="1500"/>
            </a:lvl5pPr>
            <a:lvl6pPr marL="2104562" indent="0" algn="ctr">
              <a:buNone/>
              <a:defRPr sz="1500"/>
            </a:lvl6pPr>
            <a:lvl7pPr marL="2525476" indent="0" algn="ctr">
              <a:buNone/>
              <a:defRPr sz="1500"/>
            </a:lvl7pPr>
            <a:lvl8pPr marL="2946393" indent="0" algn="ctr">
              <a:buNone/>
              <a:defRPr sz="1500"/>
            </a:lvl8pPr>
            <a:lvl9pPr marL="3367301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-255756"/>
            <a:ext cx="9183690" cy="1206391"/>
            <a:chOff x="0" y="-255760"/>
            <a:chExt cx="12244920" cy="1206390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0"/>
              <a:ext cx="12192126" cy="716905"/>
              <a:chOff x="-759158" y="239152"/>
              <a:chExt cx="12192126" cy="716905"/>
            </a:xfrm>
          </p:grpSpPr>
          <p:sp>
            <p:nvSpPr>
              <p:cNvPr id="13" name="object 3"/>
              <p:cNvSpPr/>
              <p:nvPr/>
            </p:nvSpPr>
            <p:spPr>
              <a:xfrm>
                <a:off x="8046514" y="239152"/>
                <a:ext cx="3386454" cy="711216"/>
              </a:xfrm>
              <a:custGeom>
                <a:avLst/>
                <a:gdLst/>
                <a:ahLst/>
                <a:cxnLst/>
                <a:rect l="l" t="t" r="r" b="b"/>
                <a:pathLst>
                  <a:path w="3386454" h="698500">
                    <a:moveTo>
                      <a:pt x="3371214" y="0"/>
                    </a:moveTo>
                    <a:lnTo>
                      <a:pt x="844042" y="11049"/>
                    </a:lnTo>
                    <a:lnTo>
                      <a:pt x="0" y="697991"/>
                    </a:lnTo>
                    <a:lnTo>
                      <a:pt x="3386328" y="686942"/>
                    </a:lnTo>
                    <a:lnTo>
                      <a:pt x="3371214" y="0"/>
                    </a:lnTo>
                    <a:close/>
                  </a:path>
                </a:pathLst>
              </a:custGeom>
              <a:solidFill>
                <a:srgbClr val="00AF50"/>
              </a:solid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" name="object 4"/>
              <p:cNvSpPr/>
              <p:nvPr/>
            </p:nvSpPr>
            <p:spPr>
              <a:xfrm>
                <a:off x="-759158" y="239152"/>
                <a:ext cx="9448800" cy="716905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sz="1350" kern="0">
                  <a:solidFill>
                    <a:sysClr val="windowText" lastClr="000000"/>
                  </a:solidFill>
                </a:endParaRP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038530" y="-255760"/>
              <a:ext cx="1206390" cy="1206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560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5" y="374899"/>
            <a:ext cx="671902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392934"/>
            <a:ext cx="6719020" cy="488502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221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그림 개체 틀 29">
            <a:extLst>
              <a:ext uri="{FF2B5EF4-FFF2-40B4-BE49-F238E27FC236}">
                <a16:creationId xmlns:a16="http://schemas.microsoft.com/office/drawing/2014/main" id="{7B60FE99-DD5E-4D6E-99F4-535645C4CB0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1" y="0"/>
            <a:ext cx="4927108" cy="6858000"/>
          </a:xfrm>
          <a:custGeom>
            <a:avLst/>
            <a:gdLst>
              <a:gd name="connsiteX0" fmla="*/ 4117221 w 6569477"/>
              <a:gd name="connsiteY0" fmla="*/ 6784486 h 6858000"/>
              <a:gd name="connsiteX1" fmla="*/ 4065123 w 6569477"/>
              <a:gd name="connsiteY1" fmla="*/ 6846362 h 6858000"/>
              <a:gd name="connsiteX2" fmla="*/ 4054153 w 6569477"/>
              <a:gd name="connsiteY2" fmla="*/ 6858000 h 6858000"/>
              <a:gd name="connsiteX3" fmla="*/ 4025354 w 6569477"/>
              <a:gd name="connsiteY3" fmla="*/ 6858000 h 6858000"/>
              <a:gd name="connsiteX4" fmla="*/ 4042817 w 6569477"/>
              <a:gd name="connsiteY4" fmla="*/ 6837081 h 6858000"/>
              <a:gd name="connsiteX5" fmla="*/ 4117221 w 6569477"/>
              <a:gd name="connsiteY5" fmla="*/ 6784486 h 6858000"/>
              <a:gd name="connsiteX6" fmla="*/ 4098863 w 6569477"/>
              <a:gd name="connsiteY6" fmla="*/ 6687079 h 6858000"/>
              <a:gd name="connsiteX7" fmla="*/ 4016483 w 6569477"/>
              <a:gd name="connsiteY7" fmla="*/ 6816306 h 6858000"/>
              <a:gd name="connsiteX8" fmla="*/ 3967818 w 6569477"/>
              <a:gd name="connsiteY8" fmla="*/ 6856958 h 6858000"/>
              <a:gd name="connsiteX9" fmla="*/ 3966685 w 6569477"/>
              <a:gd name="connsiteY9" fmla="*/ 6858000 h 6858000"/>
              <a:gd name="connsiteX10" fmla="*/ 3929841 w 6569477"/>
              <a:gd name="connsiteY10" fmla="*/ 6858000 h 6858000"/>
              <a:gd name="connsiteX11" fmla="*/ 4004165 w 6569477"/>
              <a:gd name="connsiteY11" fmla="*/ 6784103 h 6858000"/>
              <a:gd name="connsiteX12" fmla="*/ 4098863 w 6569477"/>
              <a:gd name="connsiteY12" fmla="*/ 6687079 h 6858000"/>
              <a:gd name="connsiteX13" fmla="*/ 5739924 w 6569477"/>
              <a:gd name="connsiteY13" fmla="*/ 6488019 h 6858000"/>
              <a:gd name="connsiteX14" fmla="*/ 5746811 w 6569477"/>
              <a:gd name="connsiteY14" fmla="*/ 6494900 h 6858000"/>
              <a:gd name="connsiteX15" fmla="*/ 5746479 w 6569477"/>
              <a:gd name="connsiteY15" fmla="*/ 6496223 h 6858000"/>
              <a:gd name="connsiteX16" fmla="*/ 5739923 w 6569477"/>
              <a:gd name="connsiteY16" fmla="*/ 6501783 h 6858000"/>
              <a:gd name="connsiteX17" fmla="*/ 5739923 w 6569477"/>
              <a:gd name="connsiteY17" fmla="*/ 6494900 h 6858000"/>
              <a:gd name="connsiteX18" fmla="*/ 4189806 w 6569477"/>
              <a:gd name="connsiteY18" fmla="*/ 6433624 h 6858000"/>
              <a:gd name="connsiteX19" fmla="*/ 4188863 w 6569477"/>
              <a:gd name="connsiteY19" fmla="*/ 6437396 h 6858000"/>
              <a:gd name="connsiteX20" fmla="*/ 4181480 w 6569477"/>
              <a:gd name="connsiteY20" fmla="*/ 6441614 h 6858000"/>
              <a:gd name="connsiteX21" fmla="*/ 4190270 w 6569477"/>
              <a:gd name="connsiteY21" fmla="*/ 6433178 h 6858000"/>
              <a:gd name="connsiteX22" fmla="*/ 4189806 w 6569477"/>
              <a:gd name="connsiteY22" fmla="*/ 6433624 h 6858000"/>
              <a:gd name="connsiteX23" fmla="*/ 4189918 w 6569477"/>
              <a:gd name="connsiteY23" fmla="*/ 6433179 h 6858000"/>
              <a:gd name="connsiteX24" fmla="*/ 4080254 w 6569477"/>
              <a:gd name="connsiteY24" fmla="*/ 6424489 h 6858000"/>
              <a:gd name="connsiteX25" fmla="*/ 4080253 w 6569477"/>
              <a:gd name="connsiteY25" fmla="*/ 6424742 h 6858000"/>
              <a:gd name="connsiteX26" fmla="*/ 4071818 w 6569477"/>
              <a:gd name="connsiteY26" fmla="*/ 6433178 h 6858000"/>
              <a:gd name="connsiteX27" fmla="*/ 4239510 w 6569477"/>
              <a:gd name="connsiteY27" fmla="*/ 6367480 h 6858000"/>
              <a:gd name="connsiteX28" fmla="*/ 4236315 w 6569477"/>
              <a:gd name="connsiteY28" fmla="*/ 6373075 h 6858000"/>
              <a:gd name="connsiteX29" fmla="*/ 4232912 w 6569477"/>
              <a:gd name="connsiteY29" fmla="*/ 6373925 h 6858000"/>
              <a:gd name="connsiteX30" fmla="*/ 4238687 w 6569477"/>
              <a:gd name="connsiteY30" fmla="*/ 6368327 h 6858000"/>
              <a:gd name="connsiteX31" fmla="*/ 4265838 w 6569477"/>
              <a:gd name="connsiteY31" fmla="*/ 6340386 h 6858000"/>
              <a:gd name="connsiteX32" fmla="*/ 4239510 w 6569477"/>
              <a:gd name="connsiteY32" fmla="*/ 6367480 h 6858000"/>
              <a:gd name="connsiteX33" fmla="*/ 4240531 w 6569477"/>
              <a:gd name="connsiteY33" fmla="*/ 6365693 h 6858000"/>
              <a:gd name="connsiteX34" fmla="*/ 4248968 w 6569477"/>
              <a:gd name="connsiteY34" fmla="*/ 6357257 h 6858000"/>
              <a:gd name="connsiteX35" fmla="*/ 4265838 w 6569477"/>
              <a:gd name="connsiteY35" fmla="*/ 6340386 h 6858000"/>
              <a:gd name="connsiteX36" fmla="*/ 4291147 w 6569477"/>
              <a:gd name="connsiteY36" fmla="*/ 6272900 h 6858000"/>
              <a:gd name="connsiteX37" fmla="*/ 4299581 w 6569477"/>
              <a:gd name="connsiteY37" fmla="*/ 6272900 h 6858000"/>
              <a:gd name="connsiteX38" fmla="*/ 4308018 w 6569477"/>
              <a:gd name="connsiteY38" fmla="*/ 6272900 h 6858000"/>
              <a:gd name="connsiteX39" fmla="*/ 4291147 w 6569477"/>
              <a:gd name="connsiteY39" fmla="*/ 6289772 h 6858000"/>
              <a:gd name="connsiteX40" fmla="*/ 4274273 w 6569477"/>
              <a:gd name="connsiteY40" fmla="*/ 6306643 h 6858000"/>
              <a:gd name="connsiteX41" fmla="*/ 4257404 w 6569477"/>
              <a:gd name="connsiteY41" fmla="*/ 6323512 h 6858000"/>
              <a:gd name="connsiteX42" fmla="*/ 4257404 w 6569477"/>
              <a:gd name="connsiteY42" fmla="*/ 6331950 h 6858000"/>
              <a:gd name="connsiteX43" fmla="*/ 4215224 w 6569477"/>
              <a:gd name="connsiteY43" fmla="*/ 6374128 h 6858000"/>
              <a:gd name="connsiteX44" fmla="*/ 4215223 w 6569477"/>
              <a:gd name="connsiteY44" fmla="*/ 6382562 h 6858000"/>
              <a:gd name="connsiteX45" fmla="*/ 4223663 w 6569477"/>
              <a:gd name="connsiteY45" fmla="*/ 6382564 h 6858000"/>
              <a:gd name="connsiteX46" fmla="*/ 4232099 w 6569477"/>
              <a:gd name="connsiteY46" fmla="*/ 6374128 h 6858000"/>
              <a:gd name="connsiteX47" fmla="*/ 4232912 w 6569477"/>
              <a:gd name="connsiteY47" fmla="*/ 6373925 h 6858000"/>
              <a:gd name="connsiteX48" fmla="*/ 4215378 w 6569477"/>
              <a:gd name="connsiteY48" fmla="*/ 6390919 h 6858000"/>
              <a:gd name="connsiteX49" fmla="*/ 4215224 w 6569477"/>
              <a:gd name="connsiteY49" fmla="*/ 6391000 h 6858000"/>
              <a:gd name="connsiteX50" fmla="*/ 4215199 w 6569477"/>
              <a:gd name="connsiteY50" fmla="*/ 6391088 h 6858000"/>
              <a:gd name="connsiteX51" fmla="*/ 4213115 w 6569477"/>
              <a:gd name="connsiteY51" fmla="*/ 6393108 h 6858000"/>
              <a:gd name="connsiteX52" fmla="*/ 4198356 w 6569477"/>
              <a:gd name="connsiteY52" fmla="*/ 6382564 h 6858000"/>
              <a:gd name="connsiteX53" fmla="*/ 4113994 w 6569477"/>
              <a:gd name="connsiteY53" fmla="*/ 6475357 h 6858000"/>
              <a:gd name="connsiteX54" fmla="*/ 4122431 w 6569477"/>
              <a:gd name="connsiteY54" fmla="*/ 6475355 h 6858000"/>
              <a:gd name="connsiteX55" fmla="*/ 4097125 w 6569477"/>
              <a:gd name="connsiteY55" fmla="*/ 6500664 h 6858000"/>
              <a:gd name="connsiteX56" fmla="*/ 4088687 w 6569477"/>
              <a:gd name="connsiteY56" fmla="*/ 6500664 h 6858000"/>
              <a:gd name="connsiteX57" fmla="*/ 4088688 w 6569477"/>
              <a:gd name="connsiteY57" fmla="*/ 6509098 h 6858000"/>
              <a:gd name="connsiteX58" fmla="*/ 4080256 w 6569477"/>
              <a:gd name="connsiteY58" fmla="*/ 6509098 h 6858000"/>
              <a:gd name="connsiteX59" fmla="*/ 4063383 w 6569477"/>
              <a:gd name="connsiteY59" fmla="*/ 6525971 h 6858000"/>
              <a:gd name="connsiteX60" fmla="*/ 4054946 w 6569477"/>
              <a:gd name="connsiteY60" fmla="*/ 6542841 h 6858000"/>
              <a:gd name="connsiteX61" fmla="*/ 4046513 w 6569477"/>
              <a:gd name="connsiteY61" fmla="*/ 6551277 h 6858000"/>
              <a:gd name="connsiteX62" fmla="*/ 4021201 w 6569477"/>
              <a:gd name="connsiteY62" fmla="*/ 6576584 h 6858000"/>
              <a:gd name="connsiteX63" fmla="*/ 4021203 w 6569477"/>
              <a:gd name="connsiteY63" fmla="*/ 6585021 h 6858000"/>
              <a:gd name="connsiteX64" fmla="*/ 4012768 w 6569477"/>
              <a:gd name="connsiteY64" fmla="*/ 6593455 h 6858000"/>
              <a:gd name="connsiteX65" fmla="*/ 3936845 w 6569477"/>
              <a:gd name="connsiteY65" fmla="*/ 6660941 h 6858000"/>
              <a:gd name="connsiteX66" fmla="*/ 3928411 w 6569477"/>
              <a:gd name="connsiteY66" fmla="*/ 6652505 h 6858000"/>
              <a:gd name="connsiteX67" fmla="*/ 3936844 w 6569477"/>
              <a:gd name="connsiteY67" fmla="*/ 6644069 h 6858000"/>
              <a:gd name="connsiteX68" fmla="*/ 3945281 w 6569477"/>
              <a:gd name="connsiteY68" fmla="*/ 6635634 h 6858000"/>
              <a:gd name="connsiteX69" fmla="*/ 3936845 w 6569477"/>
              <a:gd name="connsiteY69" fmla="*/ 6635634 h 6858000"/>
              <a:gd name="connsiteX70" fmla="*/ 3928411 w 6569477"/>
              <a:gd name="connsiteY70" fmla="*/ 6644072 h 6858000"/>
              <a:gd name="connsiteX71" fmla="*/ 3919975 w 6569477"/>
              <a:gd name="connsiteY71" fmla="*/ 6652505 h 6858000"/>
              <a:gd name="connsiteX72" fmla="*/ 3919975 w 6569477"/>
              <a:gd name="connsiteY72" fmla="*/ 6660941 h 6858000"/>
              <a:gd name="connsiteX73" fmla="*/ 3919974 w 6569477"/>
              <a:gd name="connsiteY73" fmla="*/ 6669377 h 6858000"/>
              <a:gd name="connsiteX74" fmla="*/ 3844054 w 6569477"/>
              <a:gd name="connsiteY74" fmla="*/ 6728426 h 6858000"/>
              <a:gd name="connsiteX75" fmla="*/ 3844051 w 6569477"/>
              <a:gd name="connsiteY75" fmla="*/ 6736860 h 6858000"/>
              <a:gd name="connsiteX76" fmla="*/ 3675339 w 6569477"/>
              <a:gd name="connsiteY76" fmla="*/ 6854962 h 6858000"/>
              <a:gd name="connsiteX77" fmla="*/ 3671147 w 6569477"/>
              <a:gd name="connsiteY77" fmla="*/ 6858000 h 6858000"/>
              <a:gd name="connsiteX78" fmla="*/ 3532438 w 6569477"/>
              <a:gd name="connsiteY78" fmla="*/ 6858000 h 6858000"/>
              <a:gd name="connsiteX79" fmla="*/ 3566728 w 6569477"/>
              <a:gd name="connsiteY79" fmla="*/ 6830708 h 6858000"/>
              <a:gd name="connsiteX80" fmla="*/ 3624722 w 6569477"/>
              <a:gd name="connsiteY80" fmla="*/ 6795912 h 6858000"/>
              <a:gd name="connsiteX81" fmla="*/ 3633161 w 6569477"/>
              <a:gd name="connsiteY81" fmla="*/ 6787476 h 6858000"/>
              <a:gd name="connsiteX82" fmla="*/ 3633160 w 6569477"/>
              <a:gd name="connsiteY82" fmla="*/ 6779041 h 6858000"/>
              <a:gd name="connsiteX83" fmla="*/ 3641596 w 6569477"/>
              <a:gd name="connsiteY83" fmla="*/ 6779041 h 6858000"/>
              <a:gd name="connsiteX84" fmla="*/ 3641596 w 6569477"/>
              <a:gd name="connsiteY84" fmla="*/ 6787476 h 6858000"/>
              <a:gd name="connsiteX85" fmla="*/ 3683775 w 6569477"/>
              <a:gd name="connsiteY85" fmla="*/ 6770605 h 6858000"/>
              <a:gd name="connsiteX86" fmla="*/ 3683775 w 6569477"/>
              <a:gd name="connsiteY86" fmla="*/ 6762169 h 6858000"/>
              <a:gd name="connsiteX87" fmla="*/ 3675339 w 6569477"/>
              <a:gd name="connsiteY87" fmla="*/ 6787476 h 6858000"/>
              <a:gd name="connsiteX88" fmla="*/ 3742824 w 6569477"/>
              <a:gd name="connsiteY88" fmla="*/ 6736862 h 6858000"/>
              <a:gd name="connsiteX89" fmla="*/ 3785001 w 6569477"/>
              <a:gd name="connsiteY89" fmla="*/ 6703120 h 6858000"/>
              <a:gd name="connsiteX90" fmla="*/ 3827182 w 6569477"/>
              <a:gd name="connsiteY90" fmla="*/ 6669377 h 6858000"/>
              <a:gd name="connsiteX91" fmla="*/ 3903102 w 6569477"/>
              <a:gd name="connsiteY91" fmla="*/ 6601891 h 6858000"/>
              <a:gd name="connsiteX92" fmla="*/ 3928411 w 6569477"/>
              <a:gd name="connsiteY92" fmla="*/ 6585021 h 6858000"/>
              <a:gd name="connsiteX93" fmla="*/ 3945281 w 6569477"/>
              <a:gd name="connsiteY93" fmla="*/ 6568148 h 6858000"/>
              <a:gd name="connsiteX94" fmla="*/ 3962152 w 6569477"/>
              <a:gd name="connsiteY94" fmla="*/ 6559714 h 6858000"/>
              <a:gd name="connsiteX95" fmla="*/ 3987461 w 6569477"/>
              <a:gd name="connsiteY95" fmla="*/ 6534407 h 6858000"/>
              <a:gd name="connsiteX96" fmla="*/ 4012768 w 6569477"/>
              <a:gd name="connsiteY96" fmla="*/ 6517534 h 6858000"/>
              <a:gd name="connsiteX97" fmla="*/ 4029637 w 6569477"/>
              <a:gd name="connsiteY97" fmla="*/ 6492227 h 6858000"/>
              <a:gd name="connsiteX98" fmla="*/ 4038075 w 6569477"/>
              <a:gd name="connsiteY98" fmla="*/ 6492227 h 6858000"/>
              <a:gd name="connsiteX99" fmla="*/ 4291147 w 6569477"/>
              <a:gd name="connsiteY99" fmla="*/ 6272900 h 6858000"/>
              <a:gd name="connsiteX100" fmla="*/ 4561089 w 6569477"/>
              <a:gd name="connsiteY100" fmla="*/ 6171673 h 6858000"/>
              <a:gd name="connsiteX101" fmla="*/ 4556321 w 6569477"/>
              <a:gd name="connsiteY101" fmla="*/ 6179312 h 6858000"/>
              <a:gd name="connsiteX102" fmla="*/ 4554763 w 6569477"/>
              <a:gd name="connsiteY102" fmla="*/ 6179053 h 6858000"/>
              <a:gd name="connsiteX103" fmla="*/ 4561089 w 6569477"/>
              <a:gd name="connsiteY103" fmla="*/ 6171673 h 6858000"/>
              <a:gd name="connsiteX104" fmla="*/ 4671175 w 6569477"/>
              <a:gd name="connsiteY104" fmla="*/ 5979022 h 6858000"/>
              <a:gd name="connsiteX105" fmla="*/ 4669173 w 6569477"/>
              <a:gd name="connsiteY105" fmla="*/ 5981473 h 6858000"/>
              <a:gd name="connsiteX106" fmla="*/ 4645447 w 6569477"/>
              <a:gd name="connsiteY106" fmla="*/ 5994524 h 6858000"/>
              <a:gd name="connsiteX107" fmla="*/ 4644391 w 6569477"/>
              <a:gd name="connsiteY107" fmla="*/ 6000718 h 6858000"/>
              <a:gd name="connsiteX108" fmla="*/ 4645606 w 6569477"/>
              <a:gd name="connsiteY108" fmla="*/ 6000505 h 6858000"/>
              <a:gd name="connsiteX109" fmla="*/ 4646686 w 6569477"/>
              <a:gd name="connsiteY109" fmla="*/ 5998475 h 6858000"/>
              <a:gd name="connsiteX110" fmla="*/ 4647927 w 6569477"/>
              <a:gd name="connsiteY110" fmla="*/ 6000099 h 6858000"/>
              <a:gd name="connsiteX111" fmla="*/ 4649663 w 6569477"/>
              <a:gd name="connsiteY111" fmla="*/ 5999795 h 6858000"/>
              <a:gd name="connsiteX112" fmla="*/ 4654936 w 6569477"/>
              <a:gd name="connsiteY112" fmla="*/ 6000454 h 6858000"/>
              <a:gd name="connsiteX113" fmla="*/ 4654647 w 6569477"/>
              <a:gd name="connsiteY113" fmla="*/ 6003455 h 6858000"/>
              <a:gd name="connsiteX114" fmla="*/ 4658944 w 6569477"/>
              <a:gd name="connsiteY114" fmla="*/ 5998240 h 6858000"/>
              <a:gd name="connsiteX115" fmla="*/ 5823292 w 6569477"/>
              <a:gd name="connsiteY115" fmla="*/ 5722907 h 6858000"/>
              <a:gd name="connsiteX116" fmla="*/ 5800797 w 6569477"/>
              <a:gd name="connsiteY116" fmla="*/ 5768179 h 6858000"/>
              <a:gd name="connsiteX117" fmla="*/ 5806978 w 6569477"/>
              <a:gd name="connsiteY117" fmla="*/ 5758327 h 6858000"/>
              <a:gd name="connsiteX118" fmla="*/ 5818310 w 6569477"/>
              <a:gd name="connsiteY118" fmla="*/ 5744909 h 6858000"/>
              <a:gd name="connsiteX119" fmla="*/ 5822096 w 6569477"/>
              <a:gd name="connsiteY119" fmla="*/ 5732580 h 6858000"/>
              <a:gd name="connsiteX120" fmla="*/ 5907073 w 6569477"/>
              <a:gd name="connsiteY120" fmla="*/ 5708785 h 6858000"/>
              <a:gd name="connsiteX121" fmla="*/ 5869741 w 6569477"/>
              <a:gd name="connsiteY121" fmla="*/ 5783136 h 6858000"/>
              <a:gd name="connsiteX122" fmla="*/ 5842500 w 6569477"/>
              <a:gd name="connsiteY122" fmla="*/ 5863847 h 6858000"/>
              <a:gd name="connsiteX123" fmla="*/ 5690433 w 6569477"/>
              <a:gd name="connsiteY123" fmla="*/ 6081162 h 6858000"/>
              <a:gd name="connsiteX124" fmla="*/ 5663883 w 6569477"/>
              <a:gd name="connsiteY124" fmla="*/ 6103351 h 6858000"/>
              <a:gd name="connsiteX125" fmla="*/ 5636415 w 6569477"/>
              <a:gd name="connsiteY125" fmla="*/ 6152111 h 6858000"/>
              <a:gd name="connsiteX126" fmla="*/ 5637318 w 6569477"/>
              <a:gd name="connsiteY126" fmla="*/ 6151784 h 6858000"/>
              <a:gd name="connsiteX127" fmla="*/ 5618612 w 6569477"/>
              <a:gd name="connsiteY127" fmla="*/ 6190081 h 6858000"/>
              <a:gd name="connsiteX128" fmla="*/ 5611094 w 6569477"/>
              <a:gd name="connsiteY128" fmla="*/ 6205514 h 6858000"/>
              <a:gd name="connsiteX129" fmla="*/ 5619596 w 6569477"/>
              <a:gd name="connsiteY129" fmla="*/ 6194628 h 6858000"/>
              <a:gd name="connsiteX130" fmla="*/ 5636991 w 6569477"/>
              <a:gd name="connsiteY130" fmla="*/ 6166061 h 6858000"/>
              <a:gd name="connsiteX131" fmla="*/ 5657339 w 6569477"/>
              <a:gd name="connsiteY131" fmla="*/ 6161951 h 6858000"/>
              <a:gd name="connsiteX132" fmla="*/ 5638432 w 6569477"/>
              <a:gd name="connsiteY132" fmla="*/ 6208150 h 6858000"/>
              <a:gd name="connsiteX133" fmla="*/ 5718245 w 6569477"/>
              <a:gd name="connsiteY133" fmla="*/ 6079013 h 6858000"/>
              <a:gd name="connsiteX134" fmla="*/ 5802168 w 6569477"/>
              <a:gd name="connsiteY134" fmla="*/ 5970237 h 6858000"/>
              <a:gd name="connsiteX135" fmla="*/ 5917053 w 6569477"/>
              <a:gd name="connsiteY135" fmla="*/ 5735129 h 6858000"/>
              <a:gd name="connsiteX136" fmla="*/ 5902116 w 6569477"/>
              <a:gd name="connsiteY136" fmla="*/ 5731083 h 6858000"/>
              <a:gd name="connsiteX137" fmla="*/ 5917201 w 6569477"/>
              <a:gd name="connsiteY137" fmla="*/ 5634092 h 6858000"/>
              <a:gd name="connsiteX138" fmla="*/ 5891750 w 6569477"/>
              <a:gd name="connsiteY138" fmla="*/ 5667883 h 6858000"/>
              <a:gd name="connsiteX139" fmla="*/ 5781231 w 6569477"/>
              <a:gd name="connsiteY139" fmla="*/ 5830035 h 6858000"/>
              <a:gd name="connsiteX140" fmla="*/ 5766290 w 6569477"/>
              <a:gd name="connsiteY140" fmla="*/ 5839137 h 6858000"/>
              <a:gd name="connsiteX141" fmla="*/ 5764238 w 6569477"/>
              <a:gd name="connsiteY141" fmla="*/ 5841451 h 6858000"/>
              <a:gd name="connsiteX142" fmla="*/ 5588834 w 6569477"/>
              <a:gd name="connsiteY142" fmla="*/ 6142779 h 6858000"/>
              <a:gd name="connsiteX143" fmla="*/ 5549933 w 6569477"/>
              <a:gd name="connsiteY143" fmla="*/ 6201116 h 6858000"/>
              <a:gd name="connsiteX144" fmla="*/ 5547357 w 6569477"/>
              <a:gd name="connsiteY144" fmla="*/ 6207173 h 6858000"/>
              <a:gd name="connsiteX145" fmla="*/ 5529789 w 6569477"/>
              <a:gd name="connsiteY145" fmla="*/ 6231324 h 6858000"/>
              <a:gd name="connsiteX146" fmla="*/ 5464244 w 6569477"/>
              <a:gd name="connsiteY146" fmla="*/ 6329615 h 6858000"/>
              <a:gd name="connsiteX147" fmla="*/ 5402037 w 6569477"/>
              <a:gd name="connsiteY147" fmla="*/ 6435651 h 6858000"/>
              <a:gd name="connsiteX148" fmla="*/ 5408957 w 6569477"/>
              <a:gd name="connsiteY148" fmla="*/ 6435651 h 6858000"/>
              <a:gd name="connsiteX149" fmla="*/ 5422798 w 6569477"/>
              <a:gd name="connsiteY149" fmla="*/ 6428728 h 6858000"/>
              <a:gd name="connsiteX150" fmla="*/ 5421385 w 6569477"/>
              <a:gd name="connsiteY150" fmla="*/ 6432963 h 6858000"/>
              <a:gd name="connsiteX151" fmla="*/ 5408956 w 6569477"/>
              <a:gd name="connsiteY151" fmla="*/ 6449499 h 6858000"/>
              <a:gd name="connsiteX152" fmla="*/ 5415877 w 6569477"/>
              <a:gd name="connsiteY152" fmla="*/ 6449499 h 6858000"/>
              <a:gd name="connsiteX153" fmla="*/ 5421385 w 6569477"/>
              <a:gd name="connsiteY153" fmla="*/ 6432963 h 6858000"/>
              <a:gd name="connsiteX154" fmla="*/ 5487674 w 6569477"/>
              <a:gd name="connsiteY154" fmla="*/ 6344780 h 6858000"/>
              <a:gd name="connsiteX155" fmla="*/ 5495039 w 6569477"/>
              <a:gd name="connsiteY155" fmla="*/ 6334691 h 6858000"/>
              <a:gd name="connsiteX156" fmla="*/ 5485269 w 6569477"/>
              <a:gd name="connsiteY156" fmla="*/ 6342855 h 6858000"/>
              <a:gd name="connsiteX157" fmla="*/ 5480829 w 6569477"/>
              <a:gd name="connsiteY157" fmla="*/ 6337541 h 6858000"/>
              <a:gd name="connsiteX158" fmla="*/ 5525918 w 6569477"/>
              <a:gd name="connsiteY158" fmla="*/ 6272793 h 6858000"/>
              <a:gd name="connsiteX159" fmla="*/ 5577186 w 6569477"/>
              <a:gd name="connsiteY159" fmla="*/ 6193853 h 6858000"/>
              <a:gd name="connsiteX160" fmla="*/ 5598425 w 6569477"/>
              <a:gd name="connsiteY160" fmla="*/ 6176103 h 6858000"/>
              <a:gd name="connsiteX161" fmla="*/ 5613302 w 6569477"/>
              <a:gd name="connsiteY161" fmla="*/ 6163670 h 6858000"/>
              <a:gd name="connsiteX162" fmla="*/ 5616665 w 6569477"/>
              <a:gd name="connsiteY162" fmla="*/ 6159249 h 6858000"/>
              <a:gd name="connsiteX163" fmla="*/ 5619814 w 6569477"/>
              <a:gd name="connsiteY163" fmla="*/ 6158111 h 6858000"/>
              <a:gd name="connsiteX164" fmla="*/ 5641844 w 6569477"/>
              <a:gd name="connsiteY164" fmla="*/ 6122335 h 6858000"/>
              <a:gd name="connsiteX165" fmla="*/ 5694784 w 6569477"/>
              <a:gd name="connsiteY165" fmla="*/ 6032412 h 6858000"/>
              <a:gd name="connsiteX166" fmla="*/ 5727512 w 6569477"/>
              <a:gd name="connsiteY166" fmla="*/ 5996037 h 6858000"/>
              <a:gd name="connsiteX167" fmla="*/ 5723942 w 6569477"/>
              <a:gd name="connsiteY167" fmla="*/ 5980974 h 6858000"/>
              <a:gd name="connsiteX168" fmla="*/ 5822911 w 6569477"/>
              <a:gd name="connsiteY168" fmla="*/ 5808034 h 6858000"/>
              <a:gd name="connsiteX169" fmla="*/ 5877583 w 6569477"/>
              <a:gd name="connsiteY169" fmla="*/ 5711587 h 6858000"/>
              <a:gd name="connsiteX170" fmla="*/ 6242698 w 6569477"/>
              <a:gd name="connsiteY170" fmla="*/ 5517691 h 6858000"/>
              <a:gd name="connsiteX171" fmla="*/ 6208261 w 6569477"/>
              <a:gd name="connsiteY171" fmla="*/ 5662208 h 6858000"/>
              <a:gd name="connsiteX172" fmla="*/ 6146276 w 6569477"/>
              <a:gd name="connsiteY172" fmla="*/ 5765433 h 6858000"/>
              <a:gd name="connsiteX173" fmla="*/ 6153163 w 6569477"/>
              <a:gd name="connsiteY173" fmla="*/ 5772316 h 6858000"/>
              <a:gd name="connsiteX174" fmla="*/ 6139388 w 6569477"/>
              <a:gd name="connsiteY174" fmla="*/ 5792960 h 6858000"/>
              <a:gd name="connsiteX175" fmla="*/ 6132502 w 6569477"/>
              <a:gd name="connsiteY175" fmla="*/ 5799841 h 6858000"/>
              <a:gd name="connsiteX176" fmla="*/ 6139387 w 6569477"/>
              <a:gd name="connsiteY176" fmla="*/ 5799843 h 6858000"/>
              <a:gd name="connsiteX177" fmla="*/ 6098063 w 6569477"/>
              <a:gd name="connsiteY177" fmla="*/ 5903069 h 6858000"/>
              <a:gd name="connsiteX178" fmla="*/ 6098064 w 6569477"/>
              <a:gd name="connsiteY178" fmla="*/ 5909950 h 6858000"/>
              <a:gd name="connsiteX179" fmla="*/ 6098065 w 6569477"/>
              <a:gd name="connsiteY179" fmla="*/ 5916833 h 6858000"/>
              <a:gd name="connsiteX180" fmla="*/ 6098065 w 6569477"/>
              <a:gd name="connsiteY180" fmla="*/ 5923714 h 6858000"/>
              <a:gd name="connsiteX181" fmla="*/ 6091178 w 6569477"/>
              <a:gd name="connsiteY181" fmla="*/ 5923714 h 6858000"/>
              <a:gd name="connsiteX182" fmla="*/ 6098065 w 6569477"/>
              <a:gd name="connsiteY182" fmla="*/ 5930597 h 6858000"/>
              <a:gd name="connsiteX183" fmla="*/ 6084290 w 6569477"/>
              <a:gd name="connsiteY183" fmla="*/ 5985651 h 6858000"/>
              <a:gd name="connsiteX184" fmla="*/ 6118727 w 6569477"/>
              <a:gd name="connsiteY184" fmla="*/ 5965005 h 6858000"/>
              <a:gd name="connsiteX185" fmla="*/ 6115283 w 6569477"/>
              <a:gd name="connsiteY185" fmla="*/ 5978768 h 6858000"/>
              <a:gd name="connsiteX186" fmla="*/ 6113562 w 6569477"/>
              <a:gd name="connsiteY186" fmla="*/ 5985649 h 6858000"/>
              <a:gd name="connsiteX187" fmla="*/ 6111840 w 6569477"/>
              <a:gd name="connsiteY187" fmla="*/ 5985651 h 6858000"/>
              <a:gd name="connsiteX188" fmla="*/ 6111840 w 6569477"/>
              <a:gd name="connsiteY188" fmla="*/ 5992530 h 6858000"/>
              <a:gd name="connsiteX189" fmla="*/ 6113562 w 6569477"/>
              <a:gd name="connsiteY189" fmla="*/ 5985649 h 6858000"/>
              <a:gd name="connsiteX190" fmla="*/ 6118727 w 6569477"/>
              <a:gd name="connsiteY190" fmla="*/ 5985649 h 6858000"/>
              <a:gd name="connsiteX191" fmla="*/ 6118727 w 6569477"/>
              <a:gd name="connsiteY191" fmla="*/ 5992532 h 6858000"/>
              <a:gd name="connsiteX192" fmla="*/ 6118727 w 6569477"/>
              <a:gd name="connsiteY192" fmla="*/ 5999413 h 6858000"/>
              <a:gd name="connsiteX193" fmla="*/ 6098065 w 6569477"/>
              <a:gd name="connsiteY193" fmla="*/ 6033823 h 6858000"/>
              <a:gd name="connsiteX194" fmla="*/ 6091178 w 6569477"/>
              <a:gd name="connsiteY194" fmla="*/ 6040704 h 6858000"/>
              <a:gd name="connsiteX195" fmla="*/ 6084290 w 6569477"/>
              <a:gd name="connsiteY195" fmla="*/ 6054467 h 6858000"/>
              <a:gd name="connsiteX196" fmla="*/ 6077403 w 6569477"/>
              <a:gd name="connsiteY196" fmla="*/ 6061350 h 6858000"/>
              <a:gd name="connsiteX197" fmla="*/ 6084290 w 6569477"/>
              <a:gd name="connsiteY197" fmla="*/ 6047585 h 6858000"/>
              <a:gd name="connsiteX198" fmla="*/ 6091178 w 6569477"/>
              <a:gd name="connsiteY198" fmla="*/ 6033821 h 6858000"/>
              <a:gd name="connsiteX199" fmla="*/ 6056740 w 6569477"/>
              <a:gd name="connsiteY199" fmla="*/ 6068231 h 6858000"/>
              <a:gd name="connsiteX200" fmla="*/ 6036078 w 6569477"/>
              <a:gd name="connsiteY200" fmla="*/ 6047587 h 6858000"/>
              <a:gd name="connsiteX201" fmla="*/ 5884558 w 6569477"/>
              <a:gd name="connsiteY201" fmla="*/ 6329737 h 6858000"/>
              <a:gd name="connsiteX202" fmla="*/ 5877670 w 6569477"/>
              <a:gd name="connsiteY202" fmla="*/ 6343502 h 6858000"/>
              <a:gd name="connsiteX203" fmla="*/ 5870783 w 6569477"/>
              <a:gd name="connsiteY203" fmla="*/ 6350383 h 6858000"/>
              <a:gd name="connsiteX204" fmla="*/ 5801910 w 6569477"/>
              <a:gd name="connsiteY204" fmla="*/ 6460490 h 6858000"/>
              <a:gd name="connsiteX205" fmla="*/ 5719261 w 6569477"/>
              <a:gd name="connsiteY205" fmla="*/ 6598128 h 6858000"/>
              <a:gd name="connsiteX206" fmla="*/ 5615952 w 6569477"/>
              <a:gd name="connsiteY206" fmla="*/ 6728880 h 6858000"/>
              <a:gd name="connsiteX207" fmla="*/ 5540191 w 6569477"/>
              <a:gd name="connsiteY207" fmla="*/ 6825223 h 6858000"/>
              <a:gd name="connsiteX208" fmla="*/ 5514417 w 6569477"/>
              <a:gd name="connsiteY208" fmla="*/ 6858000 h 6858000"/>
              <a:gd name="connsiteX209" fmla="*/ 5432172 w 6569477"/>
              <a:gd name="connsiteY209" fmla="*/ 6858000 h 6858000"/>
              <a:gd name="connsiteX210" fmla="*/ 5485092 w 6569477"/>
              <a:gd name="connsiteY210" fmla="*/ 6818343 h 6858000"/>
              <a:gd name="connsiteX211" fmla="*/ 5498867 w 6569477"/>
              <a:gd name="connsiteY211" fmla="*/ 6832106 h 6858000"/>
              <a:gd name="connsiteX212" fmla="*/ 5547078 w 6569477"/>
              <a:gd name="connsiteY212" fmla="*/ 6777051 h 6858000"/>
              <a:gd name="connsiteX213" fmla="*/ 5540191 w 6569477"/>
              <a:gd name="connsiteY213" fmla="*/ 6777052 h 6858000"/>
              <a:gd name="connsiteX214" fmla="*/ 5533303 w 6569477"/>
              <a:gd name="connsiteY214" fmla="*/ 6783935 h 6858000"/>
              <a:gd name="connsiteX215" fmla="*/ 5533304 w 6569477"/>
              <a:gd name="connsiteY215" fmla="*/ 6777052 h 6858000"/>
              <a:gd name="connsiteX216" fmla="*/ 5512641 w 6569477"/>
              <a:gd name="connsiteY216" fmla="*/ 6783935 h 6858000"/>
              <a:gd name="connsiteX217" fmla="*/ 5547078 w 6569477"/>
              <a:gd name="connsiteY217" fmla="*/ 6742645 h 6858000"/>
              <a:gd name="connsiteX218" fmla="*/ 5547077 w 6569477"/>
              <a:gd name="connsiteY218" fmla="*/ 6735761 h 6858000"/>
              <a:gd name="connsiteX219" fmla="*/ 5553964 w 6569477"/>
              <a:gd name="connsiteY219" fmla="*/ 6735759 h 6858000"/>
              <a:gd name="connsiteX220" fmla="*/ 5560853 w 6569477"/>
              <a:gd name="connsiteY220" fmla="*/ 6721997 h 6858000"/>
              <a:gd name="connsiteX221" fmla="*/ 5567740 w 6569477"/>
              <a:gd name="connsiteY221" fmla="*/ 6721999 h 6858000"/>
              <a:gd name="connsiteX222" fmla="*/ 5615951 w 6569477"/>
              <a:gd name="connsiteY222" fmla="*/ 6639417 h 6858000"/>
              <a:gd name="connsiteX223" fmla="*/ 5677937 w 6569477"/>
              <a:gd name="connsiteY223" fmla="*/ 6591244 h 6858000"/>
              <a:gd name="connsiteX224" fmla="*/ 5684824 w 6569477"/>
              <a:gd name="connsiteY224" fmla="*/ 6584361 h 6858000"/>
              <a:gd name="connsiteX225" fmla="*/ 5698599 w 6569477"/>
              <a:gd name="connsiteY225" fmla="*/ 6570599 h 6858000"/>
              <a:gd name="connsiteX226" fmla="*/ 5698600 w 6569477"/>
              <a:gd name="connsiteY226" fmla="*/ 6577480 h 6858000"/>
              <a:gd name="connsiteX227" fmla="*/ 5691712 w 6569477"/>
              <a:gd name="connsiteY227" fmla="*/ 6584363 h 6858000"/>
              <a:gd name="connsiteX228" fmla="*/ 5691711 w 6569477"/>
              <a:gd name="connsiteY228" fmla="*/ 6591244 h 6858000"/>
              <a:gd name="connsiteX229" fmla="*/ 5719261 w 6569477"/>
              <a:gd name="connsiteY229" fmla="*/ 6543072 h 6858000"/>
              <a:gd name="connsiteX230" fmla="*/ 5712373 w 6569477"/>
              <a:gd name="connsiteY230" fmla="*/ 6549953 h 6858000"/>
              <a:gd name="connsiteX231" fmla="*/ 5712373 w 6569477"/>
              <a:gd name="connsiteY231" fmla="*/ 6543070 h 6858000"/>
              <a:gd name="connsiteX232" fmla="*/ 5712374 w 6569477"/>
              <a:gd name="connsiteY232" fmla="*/ 6536189 h 6858000"/>
              <a:gd name="connsiteX233" fmla="*/ 5698599 w 6569477"/>
              <a:gd name="connsiteY233" fmla="*/ 6543072 h 6858000"/>
              <a:gd name="connsiteX234" fmla="*/ 5733036 w 6569477"/>
              <a:gd name="connsiteY234" fmla="*/ 6508664 h 6858000"/>
              <a:gd name="connsiteX235" fmla="*/ 5739923 w 6569477"/>
              <a:gd name="connsiteY235" fmla="*/ 6501783 h 6858000"/>
              <a:gd name="connsiteX236" fmla="*/ 5745949 w 6569477"/>
              <a:gd name="connsiteY236" fmla="*/ 6498341 h 6858000"/>
              <a:gd name="connsiteX237" fmla="*/ 5746479 w 6569477"/>
              <a:gd name="connsiteY237" fmla="*/ 6496223 h 6858000"/>
              <a:gd name="connsiteX238" fmla="*/ 5774791 w 6569477"/>
              <a:gd name="connsiteY238" fmla="*/ 6472212 h 6858000"/>
              <a:gd name="connsiteX239" fmla="*/ 5863896 w 6569477"/>
              <a:gd name="connsiteY239" fmla="*/ 6343502 h 6858000"/>
              <a:gd name="connsiteX240" fmla="*/ 5870782 w 6569477"/>
              <a:gd name="connsiteY240" fmla="*/ 6336621 h 6858000"/>
              <a:gd name="connsiteX241" fmla="*/ 5877670 w 6569477"/>
              <a:gd name="connsiteY241" fmla="*/ 6322854 h 6858000"/>
              <a:gd name="connsiteX242" fmla="*/ 5877670 w 6569477"/>
              <a:gd name="connsiteY242" fmla="*/ 6329736 h 6858000"/>
              <a:gd name="connsiteX243" fmla="*/ 5896073 w 6569477"/>
              <a:gd name="connsiteY243" fmla="*/ 6274575 h 6858000"/>
              <a:gd name="connsiteX244" fmla="*/ 5897128 w 6569477"/>
              <a:gd name="connsiteY244" fmla="*/ 6268192 h 6858000"/>
              <a:gd name="connsiteX245" fmla="*/ 5897471 w 6569477"/>
              <a:gd name="connsiteY245" fmla="*/ 6267801 h 6858000"/>
              <a:gd name="connsiteX246" fmla="*/ 5898331 w 6569477"/>
              <a:gd name="connsiteY246" fmla="*/ 6260920 h 6858000"/>
              <a:gd name="connsiteX247" fmla="*/ 5897128 w 6569477"/>
              <a:gd name="connsiteY247" fmla="*/ 6268192 h 6858000"/>
              <a:gd name="connsiteX248" fmla="*/ 5891445 w 6569477"/>
              <a:gd name="connsiteY248" fmla="*/ 6274682 h 6858000"/>
              <a:gd name="connsiteX249" fmla="*/ 5884558 w 6569477"/>
              <a:gd name="connsiteY249" fmla="*/ 6274684 h 6858000"/>
              <a:gd name="connsiteX250" fmla="*/ 5891444 w 6569477"/>
              <a:gd name="connsiteY250" fmla="*/ 6260922 h 6858000"/>
              <a:gd name="connsiteX251" fmla="*/ 5891445 w 6569477"/>
              <a:gd name="connsiteY251" fmla="*/ 6258416 h 6858000"/>
              <a:gd name="connsiteX252" fmla="*/ 5894028 w 6569477"/>
              <a:gd name="connsiteY252" fmla="*/ 6254899 h 6858000"/>
              <a:gd name="connsiteX253" fmla="*/ 5898332 w 6569477"/>
              <a:gd name="connsiteY253" fmla="*/ 6247155 h 6858000"/>
              <a:gd name="connsiteX254" fmla="*/ 5891444 w 6569477"/>
              <a:gd name="connsiteY254" fmla="*/ 6254039 h 6858000"/>
              <a:gd name="connsiteX255" fmla="*/ 5891445 w 6569477"/>
              <a:gd name="connsiteY255" fmla="*/ 6258416 h 6858000"/>
              <a:gd name="connsiteX256" fmla="*/ 5884558 w 6569477"/>
              <a:gd name="connsiteY256" fmla="*/ 6267801 h 6858000"/>
              <a:gd name="connsiteX257" fmla="*/ 6022303 w 6569477"/>
              <a:gd name="connsiteY257" fmla="*/ 5992532 h 6858000"/>
              <a:gd name="connsiteX258" fmla="*/ 6049854 w 6569477"/>
              <a:gd name="connsiteY258" fmla="*/ 5958122 h 6858000"/>
              <a:gd name="connsiteX259" fmla="*/ 6042968 w 6569477"/>
              <a:gd name="connsiteY259" fmla="*/ 5944358 h 6858000"/>
              <a:gd name="connsiteX260" fmla="*/ 6049853 w 6569477"/>
              <a:gd name="connsiteY260" fmla="*/ 5937477 h 6858000"/>
              <a:gd name="connsiteX261" fmla="*/ 6056739 w 6569477"/>
              <a:gd name="connsiteY261" fmla="*/ 5923714 h 6858000"/>
              <a:gd name="connsiteX262" fmla="*/ 6110010 w 6569477"/>
              <a:gd name="connsiteY262" fmla="*/ 5829842 h 6858000"/>
              <a:gd name="connsiteX263" fmla="*/ 6122376 w 6569477"/>
              <a:gd name="connsiteY263" fmla="*/ 5811522 h 6858000"/>
              <a:gd name="connsiteX264" fmla="*/ 6124752 w 6569477"/>
              <a:gd name="connsiteY264" fmla="*/ 5810165 h 6858000"/>
              <a:gd name="connsiteX265" fmla="*/ 6125614 w 6569477"/>
              <a:gd name="connsiteY265" fmla="*/ 5806724 h 6858000"/>
              <a:gd name="connsiteX266" fmla="*/ 6122376 w 6569477"/>
              <a:gd name="connsiteY266" fmla="*/ 5811522 h 6858000"/>
              <a:gd name="connsiteX267" fmla="*/ 6118726 w 6569477"/>
              <a:gd name="connsiteY267" fmla="*/ 5813605 h 6858000"/>
              <a:gd name="connsiteX268" fmla="*/ 6111839 w 6569477"/>
              <a:gd name="connsiteY268" fmla="*/ 5806722 h 6858000"/>
              <a:gd name="connsiteX269" fmla="*/ 6118725 w 6569477"/>
              <a:gd name="connsiteY269" fmla="*/ 5799843 h 6858000"/>
              <a:gd name="connsiteX270" fmla="*/ 6118726 w 6569477"/>
              <a:gd name="connsiteY270" fmla="*/ 5792960 h 6858000"/>
              <a:gd name="connsiteX271" fmla="*/ 6180713 w 6569477"/>
              <a:gd name="connsiteY271" fmla="*/ 5682851 h 6858000"/>
              <a:gd name="connsiteX272" fmla="*/ 6242698 w 6569477"/>
              <a:gd name="connsiteY272" fmla="*/ 5517691 h 6858000"/>
              <a:gd name="connsiteX273" fmla="*/ 6031724 w 6569477"/>
              <a:gd name="connsiteY273" fmla="*/ 5503741 h 6858000"/>
              <a:gd name="connsiteX274" fmla="*/ 6030787 w 6569477"/>
              <a:gd name="connsiteY274" fmla="*/ 5503894 h 6858000"/>
              <a:gd name="connsiteX275" fmla="*/ 6006746 w 6569477"/>
              <a:gd name="connsiteY275" fmla="*/ 5510028 h 6858000"/>
              <a:gd name="connsiteX276" fmla="*/ 5958107 w 6569477"/>
              <a:gd name="connsiteY276" fmla="*/ 5613697 h 6858000"/>
              <a:gd name="connsiteX277" fmla="*/ 5918354 w 6569477"/>
              <a:gd name="connsiteY277" fmla="*/ 5687414 h 6858000"/>
              <a:gd name="connsiteX278" fmla="*/ 5923128 w 6569477"/>
              <a:gd name="connsiteY278" fmla="*/ 5688762 h 6858000"/>
              <a:gd name="connsiteX279" fmla="*/ 5945484 w 6569477"/>
              <a:gd name="connsiteY279" fmla="*/ 5701131 h 6858000"/>
              <a:gd name="connsiteX280" fmla="*/ 6002207 w 6569477"/>
              <a:gd name="connsiteY280" fmla="*/ 5562534 h 6858000"/>
              <a:gd name="connsiteX281" fmla="*/ 4900498 w 6569477"/>
              <a:gd name="connsiteY281" fmla="*/ 5370762 h 6858000"/>
              <a:gd name="connsiteX282" fmla="*/ 4900627 w 6569477"/>
              <a:gd name="connsiteY282" fmla="*/ 5371339 h 6858000"/>
              <a:gd name="connsiteX283" fmla="*/ 4890083 w 6569477"/>
              <a:gd name="connsiteY283" fmla="*/ 5387153 h 6858000"/>
              <a:gd name="connsiteX284" fmla="*/ 6059700 w 6569477"/>
              <a:gd name="connsiteY284" fmla="*/ 5339561 h 6858000"/>
              <a:gd name="connsiteX285" fmla="*/ 6048904 w 6569477"/>
              <a:gd name="connsiteY285" fmla="*/ 5362569 h 6858000"/>
              <a:gd name="connsiteX286" fmla="*/ 5960539 w 6569477"/>
              <a:gd name="connsiteY286" fmla="*/ 5532008 h 6858000"/>
              <a:gd name="connsiteX287" fmla="*/ 5934065 w 6569477"/>
              <a:gd name="connsiteY287" fmla="*/ 5610445 h 6858000"/>
              <a:gd name="connsiteX288" fmla="*/ 5937012 w 6569477"/>
              <a:gd name="connsiteY288" fmla="*/ 5610037 h 6858000"/>
              <a:gd name="connsiteX289" fmla="*/ 5948427 w 6569477"/>
              <a:gd name="connsiteY289" fmla="*/ 5612905 h 6858000"/>
              <a:gd name="connsiteX290" fmla="*/ 6012835 w 6569477"/>
              <a:gd name="connsiteY290" fmla="*/ 5441778 h 6858000"/>
              <a:gd name="connsiteX291" fmla="*/ 6060534 w 6569477"/>
              <a:gd name="connsiteY291" fmla="*/ 5347774 h 6858000"/>
              <a:gd name="connsiteX292" fmla="*/ 5092541 w 6569477"/>
              <a:gd name="connsiteY292" fmla="*/ 5302798 h 6858000"/>
              <a:gd name="connsiteX293" fmla="*/ 5084105 w 6569477"/>
              <a:gd name="connsiteY293" fmla="*/ 5311234 h 6858000"/>
              <a:gd name="connsiteX294" fmla="*/ 5092541 w 6569477"/>
              <a:gd name="connsiteY294" fmla="*/ 5302798 h 6858000"/>
              <a:gd name="connsiteX295" fmla="*/ 4274497 w 6569477"/>
              <a:gd name="connsiteY295" fmla="*/ 5281926 h 6858000"/>
              <a:gd name="connsiteX296" fmla="*/ 4273967 w 6569477"/>
              <a:gd name="connsiteY296" fmla="*/ 5284044 h 6858000"/>
              <a:gd name="connsiteX297" fmla="*/ 4267941 w 6569477"/>
              <a:gd name="connsiteY297" fmla="*/ 5287486 h 6858000"/>
              <a:gd name="connsiteX298" fmla="*/ 6147025 w 6569477"/>
              <a:gd name="connsiteY298" fmla="*/ 5207320 h 6858000"/>
              <a:gd name="connsiteX299" fmla="*/ 6127664 w 6569477"/>
              <a:gd name="connsiteY299" fmla="*/ 5251775 h 6858000"/>
              <a:gd name="connsiteX300" fmla="*/ 6127242 w 6569477"/>
              <a:gd name="connsiteY300" fmla="*/ 5251844 h 6858000"/>
              <a:gd name="connsiteX301" fmla="*/ 6127919 w 6569477"/>
              <a:gd name="connsiteY301" fmla="*/ 5262990 h 6858000"/>
              <a:gd name="connsiteX302" fmla="*/ 6131360 w 6569477"/>
              <a:gd name="connsiteY302" fmla="*/ 5253356 h 6858000"/>
              <a:gd name="connsiteX303" fmla="*/ 5028123 w 6569477"/>
              <a:gd name="connsiteY303" fmla="*/ 5195433 h 6858000"/>
              <a:gd name="connsiteX304" fmla="*/ 5025054 w 6569477"/>
              <a:gd name="connsiteY304" fmla="*/ 5201570 h 6858000"/>
              <a:gd name="connsiteX305" fmla="*/ 5025055 w 6569477"/>
              <a:gd name="connsiteY305" fmla="*/ 5210004 h 6858000"/>
              <a:gd name="connsiteX306" fmla="*/ 5016618 w 6569477"/>
              <a:gd name="connsiteY306" fmla="*/ 5218441 h 6858000"/>
              <a:gd name="connsiteX307" fmla="*/ 5016619 w 6569477"/>
              <a:gd name="connsiteY307" fmla="*/ 5201568 h 6858000"/>
              <a:gd name="connsiteX308" fmla="*/ 5038512 w 6569477"/>
              <a:gd name="connsiteY308" fmla="*/ 5179677 h 6858000"/>
              <a:gd name="connsiteX309" fmla="*/ 5030458 w 6569477"/>
              <a:gd name="connsiteY309" fmla="*/ 5194189 h 6858000"/>
              <a:gd name="connsiteX310" fmla="*/ 5028123 w 6569477"/>
              <a:gd name="connsiteY310" fmla="*/ 5195433 h 6858000"/>
              <a:gd name="connsiteX311" fmla="*/ 5033492 w 6569477"/>
              <a:gd name="connsiteY311" fmla="*/ 5184698 h 6858000"/>
              <a:gd name="connsiteX312" fmla="*/ 5051826 w 6569477"/>
              <a:gd name="connsiteY312" fmla="*/ 5150955 h 6858000"/>
              <a:gd name="connsiteX313" fmla="*/ 5058797 w 6569477"/>
              <a:gd name="connsiteY313" fmla="*/ 5150956 h 6858000"/>
              <a:gd name="connsiteX314" fmla="*/ 5041926 w 6569477"/>
              <a:gd name="connsiteY314" fmla="*/ 5176263 h 6858000"/>
              <a:gd name="connsiteX315" fmla="*/ 5038512 w 6569477"/>
              <a:gd name="connsiteY315" fmla="*/ 5179677 h 6858000"/>
              <a:gd name="connsiteX316" fmla="*/ 5045089 w 6569477"/>
              <a:gd name="connsiteY316" fmla="*/ 5167825 h 6858000"/>
              <a:gd name="connsiteX317" fmla="*/ 5057164 w 6569477"/>
              <a:gd name="connsiteY317" fmla="*/ 5137575 h 6858000"/>
              <a:gd name="connsiteX318" fmla="*/ 5051826 w 6569477"/>
              <a:gd name="connsiteY318" fmla="*/ 5150955 h 6858000"/>
              <a:gd name="connsiteX319" fmla="*/ 5050362 w 6569477"/>
              <a:gd name="connsiteY319" fmla="*/ 5150956 h 6858000"/>
              <a:gd name="connsiteX320" fmla="*/ 4431848 w 6569477"/>
              <a:gd name="connsiteY320" fmla="*/ 5083476 h 6858000"/>
              <a:gd name="connsiteX321" fmla="*/ 4414009 w 6569477"/>
              <a:gd name="connsiteY321" fmla="*/ 5091602 h 6858000"/>
              <a:gd name="connsiteX322" fmla="*/ 4405686 w 6569477"/>
              <a:gd name="connsiteY322" fmla="*/ 5115441 h 6858000"/>
              <a:gd name="connsiteX323" fmla="*/ 4405685 w 6569477"/>
              <a:gd name="connsiteY323" fmla="*/ 5108559 h 6858000"/>
              <a:gd name="connsiteX324" fmla="*/ 4398800 w 6569477"/>
              <a:gd name="connsiteY324" fmla="*/ 5122323 h 6858000"/>
              <a:gd name="connsiteX325" fmla="*/ 4391913 w 6569477"/>
              <a:gd name="connsiteY325" fmla="*/ 5129203 h 6858000"/>
              <a:gd name="connsiteX326" fmla="*/ 4302808 w 6569477"/>
              <a:gd name="connsiteY326" fmla="*/ 5257916 h 6858000"/>
              <a:gd name="connsiteX327" fmla="*/ 4274497 w 6569477"/>
              <a:gd name="connsiteY327" fmla="*/ 5281926 h 6858000"/>
              <a:gd name="connsiteX328" fmla="*/ 4274828 w 6569477"/>
              <a:gd name="connsiteY328" fmla="*/ 5280603 h 6858000"/>
              <a:gd name="connsiteX329" fmla="*/ 4267941 w 6569477"/>
              <a:gd name="connsiteY329" fmla="*/ 5273721 h 6858000"/>
              <a:gd name="connsiteX330" fmla="*/ 4267941 w 6569477"/>
              <a:gd name="connsiteY330" fmla="*/ 5280603 h 6858000"/>
              <a:gd name="connsiteX331" fmla="*/ 4267941 w 6569477"/>
              <a:gd name="connsiteY331" fmla="*/ 5287486 h 6858000"/>
              <a:gd name="connsiteX332" fmla="*/ 4261052 w 6569477"/>
              <a:gd name="connsiteY332" fmla="*/ 5294367 h 6858000"/>
              <a:gd name="connsiteX333" fmla="*/ 4226617 w 6569477"/>
              <a:gd name="connsiteY333" fmla="*/ 5328775 h 6858000"/>
              <a:gd name="connsiteX334" fmla="*/ 4240390 w 6569477"/>
              <a:gd name="connsiteY334" fmla="*/ 5321894 h 6858000"/>
              <a:gd name="connsiteX335" fmla="*/ 4240389 w 6569477"/>
              <a:gd name="connsiteY335" fmla="*/ 5328775 h 6858000"/>
              <a:gd name="connsiteX336" fmla="*/ 4240390 w 6569477"/>
              <a:gd name="connsiteY336" fmla="*/ 5335658 h 6858000"/>
              <a:gd name="connsiteX337" fmla="*/ 4247279 w 6569477"/>
              <a:gd name="connsiteY337" fmla="*/ 5328773 h 6858000"/>
              <a:gd name="connsiteX338" fmla="*/ 4219728 w 6569477"/>
              <a:gd name="connsiteY338" fmla="*/ 5376947 h 6858000"/>
              <a:gd name="connsiteX339" fmla="*/ 4219727 w 6569477"/>
              <a:gd name="connsiteY339" fmla="*/ 5370066 h 6858000"/>
              <a:gd name="connsiteX340" fmla="*/ 4226616 w 6569477"/>
              <a:gd name="connsiteY340" fmla="*/ 5363185 h 6858000"/>
              <a:gd name="connsiteX341" fmla="*/ 4226617 w 6569477"/>
              <a:gd name="connsiteY341" fmla="*/ 5356304 h 6858000"/>
              <a:gd name="connsiteX342" fmla="*/ 4212842 w 6569477"/>
              <a:gd name="connsiteY342" fmla="*/ 5370066 h 6858000"/>
              <a:gd name="connsiteX343" fmla="*/ 4205955 w 6569477"/>
              <a:gd name="connsiteY343" fmla="*/ 5376946 h 6858000"/>
              <a:gd name="connsiteX344" fmla="*/ 4143968 w 6569477"/>
              <a:gd name="connsiteY344" fmla="*/ 5425119 h 6858000"/>
              <a:gd name="connsiteX345" fmla="*/ 4114698 w 6569477"/>
              <a:gd name="connsiteY345" fmla="*/ 5468991 h 6858000"/>
              <a:gd name="connsiteX346" fmla="*/ 4106774 w 6569477"/>
              <a:gd name="connsiteY346" fmla="*/ 5485182 h 6858000"/>
              <a:gd name="connsiteX347" fmla="*/ 4105934 w 6569477"/>
              <a:gd name="connsiteY347" fmla="*/ 5519940 h 6858000"/>
              <a:gd name="connsiteX348" fmla="*/ 4076469 w 6569477"/>
              <a:gd name="connsiteY348" fmla="*/ 5566880 h 6858000"/>
              <a:gd name="connsiteX349" fmla="*/ 4038190 w 6569477"/>
              <a:gd name="connsiteY349" fmla="*/ 5604898 h 6858000"/>
              <a:gd name="connsiteX350" fmla="*/ 4036241 w 6569477"/>
              <a:gd name="connsiteY350" fmla="*/ 5607124 h 6858000"/>
              <a:gd name="connsiteX351" fmla="*/ 4050421 w 6569477"/>
              <a:gd name="connsiteY351" fmla="*/ 5633545 h 6858000"/>
              <a:gd name="connsiteX352" fmla="*/ 4143968 w 6569477"/>
              <a:gd name="connsiteY352" fmla="*/ 5514583 h 6858000"/>
              <a:gd name="connsiteX353" fmla="*/ 4247279 w 6569477"/>
              <a:gd name="connsiteY353" fmla="*/ 5383830 h 6858000"/>
              <a:gd name="connsiteX354" fmla="*/ 4329927 w 6569477"/>
              <a:gd name="connsiteY354" fmla="*/ 5246195 h 6858000"/>
              <a:gd name="connsiteX355" fmla="*/ 4398800 w 6569477"/>
              <a:gd name="connsiteY355" fmla="*/ 5136086 h 6858000"/>
              <a:gd name="connsiteX356" fmla="*/ 4405686 w 6569477"/>
              <a:gd name="connsiteY356" fmla="*/ 5129203 h 6858000"/>
              <a:gd name="connsiteX357" fmla="*/ 4412575 w 6569477"/>
              <a:gd name="connsiteY357" fmla="*/ 5115438 h 6858000"/>
              <a:gd name="connsiteX358" fmla="*/ 4424641 w 6569477"/>
              <a:gd name="connsiteY358" fmla="*/ 5024444 h 6858000"/>
              <a:gd name="connsiteX359" fmla="*/ 4412574 w 6569477"/>
              <a:gd name="connsiteY359" fmla="*/ 5053506 h 6858000"/>
              <a:gd name="connsiteX360" fmla="*/ 4419461 w 6569477"/>
              <a:gd name="connsiteY360" fmla="*/ 5044121 h 6858000"/>
              <a:gd name="connsiteX361" fmla="*/ 4419461 w 6569477"/>
              <a:gd name="connsiteY361" fmla="*/ 5046624 h 6858000"/>
              <a:gd name="connsiteX362" fmla="*/ 4412574 w 6569477"/>
              <a:gd name="connsiteY362" fmla="*/ 5060387 h 6858000"/>
              <a:gd name="connsiteX363" fmla="*/ 4416932 w 6569477"/>
              <a:gd name="connsiteY363" fmla="*/ 5060387 h 6858000"/>
              <a:gd name="connsiteX364" fmla="*/ 4420817 w 6569477"/>
              <a:gd name="connsiteY364" fmla="*/ 5042274 h 6858000"/>
              <a:gd name="connsiteX365" fmla="*/ 4419461 w 6569477"/>
              <a:gd name="connsiteY365" fmla="*/ 5044121 h 6858000"/>
              <a:gd name="connsiteX366" fmla="*/ 4419462 w 6569477"/>
              <a:gd name="connsiteY366" fmla="*/ 5039742 h 6858000"/>
              <a:gd name="connsiteX367" fmla="*/ 4421877 w 6569477"/>
              <a:gd name="connsiteY367" fmla="*/ 5037328 h 6858000"/>
              <a:gd name="connsiteX368" fmla="*/ 6184910 w 6569477"/>
              <a:gd name="connsiteY368" fmla="*/ 5000207 h 6858000"/>
              <a:gd name="connsiteX369" fmla="*/ 6182308 w 6569477"/>
              <a:gd name="connsiteY369" fmla="*/ 5002382 h 6858000"/>
              <a:gd name="connsiteX370" fmla="*/ 6184369 w 6569477"/>
              <a:gd name="connsiteY370" fmla="*/ 5004325 h 6858000"/>
              <a:gd name="connsiteX371" fmla="*/ 6185038 w 6569477"/>
              <a:gd name="connsiteY371" fmla="*/ 5003800 h 6858000"/>
              <a:gd name="connsiteX372" fmla="*/ 4530169 w 6569477"/>
              <a:gd name="connsiteY372" fmla="*/ 4904952 h 6858000"/>
              <a:gd name="connsiteX373" fmla="*/ 4471060 w 6569477"/>
              <a:gd name="connsiteY373" fmla="*/ 5018446 h 6858000"/>
              <a:gd name="connsiteX374" fmla="*/ 4496083 w 6569477"/>
              <a:gd name="connsiteY374" fmla="*/ 4976946 h 6858000"/>
              <a:gd name="connsiteX375" fmla="*/ 5279291 w 6569477"/>
              <a:gd name="connsiteY375" fmla="*/ 4811201 h 6858000"/>
              <a:gd name="connsiteX376" fmla="*/ 5278126 w 6569477"/>
              <a:gd name="connsiteY376" fmla="*/ 4830398 h 6858000"/>
              <a:gd name="connsiteX377" fmla="*/ 5278126 w 6569477"/>
              <a:gd name="connsiteY377" fmla="*/ 4821965 h 6858000"/>
              <a:gd name="connsiteX378" fmla="*/ 5278125 w 6569477"/>
              <a:gd name="connsiteY378" fmla="*/ 4813529 h 6858000"/>
              <a:gd name="connsiteX379" fmla="*/ 4639857 w 6569477"/>
              <a:gd name="connsiteY379" fmla="*/ 4771353 h 6858000"/>
              <a:gd name="connsiteX380" fmla="*/ 4641578 w 6569477"/>
              <a:gd name="connsiteY380" fmla="*/ 4771353 h 6858000"/>
              <a:gd name="connsiteX381" fmla="*/ 4639859 w 6569477"/>
              <a:gd name="connsiteY381" fmla="*/ 4778235 h 6858000"/>
              <a:gd name="connsiteX382" fmla="*/ 4639857 w 6569477"/>
              <a:gd name="connsiteY382" fmla="*/ 4771353 h 6858000"/>
              <a:gd name="connsiteX383" fmla="*/ 6300040 w 6569477"/>
              <a:gd name="connsiteY383" fmla="*/ 4758666 h 6858000"/>
              <a:gd name="connsiteX384" fmla="*/ 6294570 w 6569477"/>
              <a:gd name="connsiteY384" fmla="*/ 4787455 h 6858000"/>
              <a:gd name="connsiteX385" fmla="*/ 6297038 w 6569477"/>
              <a:gd name="connsiteY385" fmla="*/ 4785392 h 6858000"/>
              <a:gd name="connsiteX386" fmla="*/ 6301896 w 6569477"/>
              <a:gd name="connsiteY386" fmla="*/ 4759338 h 6858000"/>
              <a:gd name="connsiteX387" fmla="*/ 4624114 w 6569477"/>
              <a:gd name="connsiteY387" fmla="*/ 4714333 h 6858000"/>
              <a:gd name="connsiteX388" fmla="*/ 4608083 w 6569477"/>
              <a:gd name="connsiteY388" fmla="*/ 4755346 h 6858000"/>
              <a:gd name="connsiteX389" fmla="*/ 4566989 w 6569477"/>
              <a:gd name="connsiteY389" fmla="*/ 4834251 h 6858000"/>
              <a:gd name="connsiteX390" fmla="*/ 4579591 w 6569477"/>
              <a:gd name="connsiteY390" fmla="*/ 4838449 h 6858000"/>
              <a:gd name="connsiteX391" fmla="*/ 4584759 w 6569477"/>
              <a:gd name="connsiteY391" fmla="*/ 4853934 h 6858000"/>
              <a:gd name="connsiteX392" fmla="*/ 4619195 w 6569477"/>
              <a:gd name="connsiteY392" fmla="*/ 4819526 h 6858000"/>
              <a:gd name="connsiteX393" fmla="*/ 4612310 w 6569477"/>
              <a:gd name="connsiteY393" fmla="*/ 4833285 h 6858000"/>
              <a:gd name="connsiteX394" fmla="*/ 4605419 w 6569477"/>
              <a:gd name="connsiteY394" fmla="*/ 4847052 h 6858000"/>
              <a:gd name="connsiteX395" fmla="*/ 4612308 w 6569477"/>
              <a:gd name="connsiteY395" fmla="*/ 4840169 h 6858000"/>
              <a:gd name="connsiteX396" fmla="*/ 4619195 w 6569477"/>
              <a:gd name="connsiteY396" fmla="*/ 4826408 h 6858000"/>
              <a:gd name="connsiteX397" fmla="*/ 4626081 w 6569477"/>
              <a:gd name="connsiteY397" fmla="*/ 4819526 h 6858000"/>
              <a:gd name="connsiteX398" fmla="*/ 4646742 w 6569477"/>
              <a:gd name="connsiteY398" fmla="*/ 4785116 h 6858000"/>
              <a:gd name="connsiteX399" fmla="*/ 4646742 w 6569477"/>
              <a:gd name="connsiteY399" fmla="*/ 4778236 h 6858000"/>
              <a:gd name="connsiteX400" fmla="*/ 4646742 w 6569477"/>
              <a:gd name="connsiteY400" fmla="*/ 4771353 h 6858000"/>
              <a:gd name="connsiteX401" fmla="*/ 4641578 w 6569477"/>
              <a:gd name="connsiteY401" fmla="*/ 4771353 h 6858000"/>
              <a:gd name="connsiteX402" fmla="*/ 4643300 w 6569477"/>
              <a:gd name="connsiteY402" fmla="*/ 4764470 h 6858000"/>
              <a:gd name="connsiteX403" fmla="*/ 4646744 w 6569477"/>
              <a:gd name="connsiteY403" fmla="*/ 4750706 h 6858000"/>
              <a:gd name="connsiteX404" fmla="*/ 4612308 w 6569477"/>
              <a:gd name="connsiteY404" fmla="*/ 4771353 h 6858000"/>
              <a:gd name="connsiteX405" fmla="*/ 4626081 w 6569477"/>
              <a:gd name="connsiteY405" fmla="*/ 4716301 h 6858000"/>
              <a:gd name="connsiteX406" fmla="*/ 4626083 w 6569477"/>
              <a:gd name="connsiteY406" fmla="*/ 4709296 h 6858000"/>
              <a:gd name="connsiteX407" fmla="*/ 4626036 w 6569477"/>
              <a:gd name="connsiteY407" fmla="*/ 4709417 h 6858000"/>
              <a:gd name="connsiteX408" fmla="*/ 4626083 w 6569477"/>
              <a:gd name="connsiteY408" fmla="*/ 4709417 h 6858000"/>
              <a:gd name="connsiteX409" fmla="*/ 4669890 w 6569477"/>
              <a:gd name="connsiteY409" fmla="*/ 4597214 h 6858000"/>
              <a:gd name="connsiteX410" fmla="*/ 4652597 w 6569477"/>
              <a:gd name="connsiteY410" fmla="*/ 4641464 h 6858000"/>
              <a:gd name="connsiteX411" fmla="*/ 4662239 w 6569477"/>
              <a:gd name="connsiteY411" fmla="*/ 4624254 h 6858000"/>
              <a:gd name="connsiteX412" fmla="*/ 4670635 w 6569477"/>
              <a:gd name="connsiteY412" fmla="*/ 4600705 h 6858000"/>
              <a:gd name="connsiteX413" fmla="*/ 6312651 w 6569477"/>
              <a:gd name="connsiteY413" fmla="*/ 4449732 h 6858000"/>
              <a:gd name="connsiteX414" fmla="*/ 6267859 w 6569477"/>
              <a:gd name="connsiteY414" fmla="*/ 4610691 h 6858000"/>
              <a:gd name="connsiteX415" fmla="*/ 6182372 w 6569477"/>
              <a:gd name="connsiteY415" fmla="*/ 4871073 h 6858000"/>
              <a:gd name="connsiteX416" fmla="*/ 5921253 w 6569477"/>
              <a:gd name="connsiteY416" fmla="*/ 5525765 h 6858000"/>
              <a:gd name="connsiteX417" fmla="*/ 5877945 w 6569477"/>
              <a:gd name="connsiteY417" fmla="*/ 5612921 h 6858000"/>
              <a:gd name="connsiteX418" fmla="*/ 5913709 w 6569477"/>
              <a:gd name="connsiteY418" fmla="*/ 5556906 h 6858000"/>
              <a:gd name="connsiteX419" fmla="*/ 6019724 w 6569477"/>
              <a:gd name="connsiteY419" fmla="*/ 5360027 h 6858000"/>
              <a:gd name="connsiteX420" fmla="*/ 6039225 w 6569477"/>
              <a:gd name="connsiteY420" fmla="*/ 5361777 h 6858000"/>
              <a:gd name="connsiteX421" fmla="*/ 6048547 w 6569477"/>
              <a:gd name="connsiteY421" fmla="*/ 5341824 h 6858000"/>
              <a:gd name="connsiteX422" fmla="*/ 6046345 w 6569477"/>
              <a:gd name="connsiteY422" fmla="*/ 5341588 h 6858000"/>
              <a:gd name="connsiteX423" fmla="*/ 6084294 w 6569477"/>
              <a:gd name="connsiteY423" fmla="*/ 5246712 h 6858000"/>
              <a:gd name="connsiteX424" fmla="*/ 6089991 w 6569477"/>
              <a:gd name="connsiteY424" fmla="*/ 5252078 h 6858000"/>
              <a:gd name="connsiteX425" fmla="*/ 6098822 w 6569477"/>
              <a:gd name="connsiteY425" fmla="*/ 5228225 h 6858000"/>
              <a:gd name="connsiteX426" fmla="*/ 6103633 w 6569477"/>
              <a:gd name="connsiteY426" fmla="*/ 5190650 h 6858000"/>
              <a:gd name="connsiteX427" fmla="*/ 6151332 w 6569477"/>
              <a:gd name="connsiteY427" fmla="*/ 5096646 h 6858000"/>
              <a:gd name="connsiteX428" fmla="*/ 6137143 w 6569477"/>
              <a:gd name="connsiteY428" fmla="*/ 5090460 h 6858000"/>
              <a:gd name="connsiteX429" fmla="*/ 6155791 w 6569477"/>
              <a:gd name="connsiteY429" fmla="*/ 5046678 h 6858000"/>
              <a:gd name="connsiteX430" fmla="*/ 6163274 w 6569477"/>
              <a:gd name="connsiteY430" fmla="*/ 5026869 h 6858000"/>
              <a:gd name="connsiteX431" fmla="*/ 6160038 w 6569477"/>
              <a:gd name="connsiteY431" fmla="*/ 5031146 h 6858000"/>
              <a:gd name="connsiteX432" fmla="*/ 6158362 w 6569477"/>
              <a:gd name="connsiteY432" fmla="*/ 5022395 h 6858000"/>
              <a:gd name="connsiteX433" fmla="*/ 6191781 w 6569477"/>
              <a:gd name="connsiteY433" fmla="*/ 4868143 h 6858000"/>
              <a:gd name="connsiteX434" fmla="*/ 6200750 w 6569477"/>
              <a:gd name="connsiteY434" fmla="*/ 4932832 h 6858000"/>
              <a:gd name="connsiteX435" fmla="*/ 6218420 w 6569477"/>
              <a:gd name="connsiteY435" fmla="*/ 4900018 h 6858000"/>
              <a:gd name="connsiteX436" fmla="*/ 6222771 w 6569477"/>
              <a:gd name="connsiteY436" fmla="*/ 4851267 h 6858000"/>
              <a:gd name="connsiteX437" fmla="*/ 6309018 w 6569477"/>
              <a:gd name="connsiteY437" fmla="*/ 4490449 h 6858000"/>
              <a:gd name="connsiteX438" fmla="*/ 6312390 w 6569477"/>
              <a:gd name="connsiteY438" fmla="*/ 4452667 h 6858000"/>
              <a:gd name="connsiteX439" fmla="*/ 4770714 w 6569477"/>
              <a:gd name="connsiteY439" fmla="*/ 4303393 h 6858000"/>
              <a:gd name="connsiteX440" fmla="*/ 4768098 w 6569477"/>
              <a:gd name="connsiteY440" fmla="*/ 4309185 h 6858000"/>
              <a:gd name="connsiteX441" fmla="*/ 4730786 w 6569477"/>
              <a:gd name="connsiteY441" fmla="*/ 4441413 h 6858000"/>
              <a:gd name="connsiteX442" fmla="*/ 4697881 w 6569477"/>
              <a:gd name="connsiteY442" fmla="*/ 4525604 h 6858000"/>
              <a:gd name="connsiteX443" fmla="*/ 4705286 w 6569477"/>
              <a:gd name="connsiteY443" fmla="*/ 4517587 h 6858000"/>
              <a:gd name="connsiteX444" fmla="*/ 4736280 w 6569477"/>
              <a:gd name="connsiteY444" fmla="*/ 4447908 h 6858000"/>
              <a:gd name="connsiteX445" fmla="*/ 4770714 w 6569477"/>
              <a:gd name="connsiteY445" fmla="*/ 4303393 h 6858000"/>
              <a:gd name="connsiteX446" fmla="*/ 5516941 w 6569477"/>
              <a:gd name="connsiteY446" fmla="*/ 4034216 h 6858000"/>
              <a:gd name="connsiteX447" fmla="*/ 5516585 w 6569477"/>
              <a:gd name="connsiteY447" fmla="*/ 4035638 h 6858000"/>
              <a:gd name="connsiteX448" fmla="*/ 5517415 w 6569477"/>
              <a:gd name="connsiteY448" fmla="*/ 4034843 h 6858000"/>
              <a:gd name="connsiteX449" fmla="*/ 4464361 w 6569477"/>
              <a:gd name="connsiteY449" fmla="*/ 3887629 h 6858000"/>
              <a:gd name="connsiteX450" fmla="*/ 4447219 w 6569477"/>
              <a:gd name="connsiteY450" fmla="*/ 3951032 h 6858000"/>
              <a:gd name="connsiteX451" fmla="*/ 4449788 w 6569477"/>
              <a:gd name="connsiteY451" fmla="*/ 3945610 h 6858000"/>
              <a:gd name="connsiteX452" fmla="*/ 4458042 w 6569477"/>
              <a:gd name="connsiteY452" fmla="*/ 3931642 h 6858000"/>
              <a:gd name="connsiteX453" fmla="*/ 5497455 w 6569477"/>
              <a:gd name="connsiteY453" fmla="*/ 3860297 h 6858000"/>
              <a:gd name="connsiteX454" fmla="*/ 5497454 w 6569477"/>
              <a:gd name="connsiteY454" fmla="*/ 3868735 h 6858000"/>
              <a:gd name="connsiteX455" fmla="*/ 5496941 w 6569477"/>
              <a:gd name="connsiteY455" fmla="*/ 3868220 h 6858000"/>
              <a:gd name="connsiteX456" fmla="*/ 5489018 w 6569477"/>
              <a:gd name="connsiteY456" fmla="*/ 3851862 h 6858000"/>
              <a:gd name="connsiteX457" fmla="*/ 5489416 w 6569477"/>
              <a:gd name="connsiteY457" fmla="*/ 3851862 h 6858000"/>
              <a:gd name="connsiteX458" fmla="*/ 5489019 w 6569477"/>
              <a:gd name="connsiteY458" fmla="*/ 3860299 h 6858000"/>
              <a:gd name="connsiteX459" fmla="*/ 5911079 w 6569477"/>
              <a:gd name="connsiteY459" fmla="*/ 3772494 h 6858000"/>
              <a:gd name="connsiteX460" fmla="*/ 5910807 w 6569477"/>
              <a:gd name="connsiteY460" fmla="*/ 3775940 h 6858000"/>
              <a:gd name="connsiteX461" fmla="*/ 5911685 w 6569477"/>
              <a:gd name="connsiteY461" fmla="*/ 3774713 h 6858000"/>
              <a:gd name="connsiteX462" fmla="*/ 6449798 w 6569477"/>
              <a:gd name="connsiteY462" fmla="*/ 3769517 h 6858000"/>
              <a:gd name="connsiteX463" fmla="*/ 6435579 w 6569477"/>
              <a:gd name="connsiteY463" fmla="*/ 3779144 h 6858000"/>
              <a:gd name="connsiteX464" fmla="*/ 6426392 w 6569477"/>
              <a:gd name="connsiteY464" fmla="*/ 3784213 h 6858000"/>
              <a:gd name="connsiteX465" fmla="*/ 6421513 w 6569477"/>
              <a:gd name="connsiteY465" fmla="*/ 3924977 h 6858000"/>
              <a:gd name="connsiteX466" fmla="*/ 6405797 w 6569477"/>
              <a:gd name="connsiteY466" fmla="*/ 4066691 h 6858000"/>
              <a:gd name="connsiteX467" fmla="*/ 6410326 w 6569477"/>
              <a:gd name="connsiteY467" fmla="*/ 4126067 h 6858000"/>
              <a:gd name="connsiteX468" fmla="*/ 6395881 w 6569477"/>
              <a:gd name="connsiteY468" fmla="*/ 4232882 h 6858000"/>
              <a:gd name="connsiteX469" fmla="*/ 6391736 w 6569477"/>
              <a:gd name="connsiteY469" fmla="*/ 4265027 h 6858000"/>
              <a:gd name="connsiteX470" fmla="*/ 6399816 w 6569477"/>
              <a:gd name="connsiteY470" fmla="*/ 4239321 h 6858000"/>
              <a:gd name="connsiteX471" fmla="*/ 6405907 w 6569477"/>
              <a:gd name="connsiteY471" fmla="*/ 4171069 h 6858000"/>
              <a:gd name="connsiteX472" fmla="*/ 6428796 w 6569477"/>
              <a:gd name="connsiteY472" fmla="*/ 4079755 h 6858000"/>
              <a:gd name="connsiteX473" fmla="*/ 6419916 w 6569477"/>
              <a:gd name="connsiteY473" fmla="*/ 4069130 h 6858000"/>
              <a:gd name="connsiteX474" fmla="*/ 6433836 w 6569477"/>
              <a:gd name="connsiteY474" fmla="*/ 3913127 h 6858000"/>
              <a:gd name="connsiteX475" fmla="*/ 6455766 w 6569477"/>
              <a:gd name="connsiteY475" fmla="*/ 3777500 h 6858000"/>
              <a:gd name="connsiteX476" fmla="*/ 6449798 w 6569477"/>
              <a:gd name="connsiteY476" fmla="*/ 3769517 h 6858000"/>
              <a:gd name="connsiteX477" fmla="*/ 6431269 w 6569477"/>
              <a:gd name="connsiteY477" fmla="*/ 3677444 h 6858000"/>
              <a:gd name="connsiteX478" fmla="*/ 6429099 w 6569477"/>
              <a:gd name="connsiteY478" fmla="*/ 3684082 h 6858000"/>
              <a:gd name="connsiteX479" fmla="*/ 6428712 w 6569477"/>
              <a:gd name="connsiteY479" fmla="*/ 3698653 h 6858000"/>
              <a:gd name="connsiteX480" fmla="*/ 6430840 w 6569477"/>
              <a:gd name="connsiteY480" fmla="*/ 3685964 h 6858000"/>
              <a:gd name="connsiteX481" fmla="*/ 6441196 w 6569477"/>
              <a:gd name="connsiteY481" fmla="*/ 3504743 h 6858000"/>
              <a:gd name="connsiteX482" fmla="*/ 6440326 w 6569477"/>
              <a:gd name="connsiteY482" fmla="*/ 3514494 h 6858000"/>
              <a:gd name="connsiteX483" fmla="*/ 6440393 w 6569477"/>
              <a:gd name="connsiteY483" fmla="*/ 3514771 h 6858000"/>
              <a:gd name="connsiteX484" fmla="*/ 6438704 w 6569477"/>
              <a:gd name="connsiteY484" fmla="*/ 3535807 h 6858000"/>
              <a:gd name="connsiteX485" fmla="*/ 6440401 w 6569477"/>
              <a:gd name="connsiteY485" fmla="*/ 3531965 h 6858000"/>
              <a:gd name="connsiteX486" fmla="*/ 6441548 w 6569477"/>
              <a:gd name="connsiteY486" fmla="*/ 3519646 h 6858000"/>
              <a:gd name="connsiteX487" fmla="*/ 6440393 w 6569477"/>
              <a:gd name="connsiteY487" fmla="*/ 3514771 h 6858000"/>
              <a:gd name="connsiteX488" fmla="*/ 6458019 w 6569477"/>
              <a:gd name="connsiteY488" fmla="*/ 3495196 h 6858000"/>
              <a:gd name="connsiteX489" fmla="*/ 6453910 w 6569477"/>
              <a:gd name="connsiteY489" fmla="*/ 3495641 h 6858000"/>
              <a:gd name="connsiteX490" fmla="*/ 6451579 w 6569477"/>
              <a:gd name="connsiteY490" fmla="*/ 3538789 h 6858000"/>
              <a:gd name="connsiteX491" fmla="*/ 6438544 w 6569477"/>
              <a:gd name="connsiteY491" fmla="*/ 3621912 h 6858000"/>
              <a:gd name="connsiteX492" fmla="*/ 6434839 w 6569477"/>
              <a:gd name="connsiteY492" fmla="*/ 3651648 h 6858000"/>
              <a:gd name="connsiteX493" fmla="*/ 6440156 w 6569477"/>
              <a:gd name="connsiteY493" fmla="*/ 3649560 h 6858000"/>
              <a:gd name="connsiteX494" fmla="*/ 6448445 w 6569477"/>
              <a:gd name="connsiteY494" fmla="*/ 3639248 h 6858000"/>
              <a:gd name="connsiteX495" fmla="*/ 6452125 w 6569477"/>
              <a:gd name="connsiteY495" fmla="*/ 3653091 h 6858000"/>
              <a:gd name="connsiteX496" fmla="*/ 6452316 w 6569477"/>
              <a:gd name="connsiteY496" fmla="*/ 3654200 h 6858000"/>
              <a:gd name="connsiteX497" fmla="*/ 6453358 w 6569477"/>
              <a:gd name="connsiteY497" fmla="*/ 3623160 h 6858000"/>
              <a:gd name="connsiteX498" fmla="*/ 6456256 w 6569477"/>
              <a:gd name="connsiteY498" fmla="*/ 3501181 h 6858000"/>
              <a:gd name="connsiteX499" fmla="*/ 6458019 w 6569477"/>
              <a:gd name="connsiteY499" fmla="*/ 3495196 h 6858000"/>
              <a:gd name="connsiteX500" fmla="*/ 5472148 w 6569477"/>
              <a:gd name="connsiteY500" fmla="*/ 3455387 h 6858000"/>
              <a:gd name="connsiteX501" fmla="*/ 5480584 w 6569477"/>
              <a:gd name="connsiteY501" fmla="*/ 3463821 h 6858000"/>
              <a:gd name="connsiteX502" fmla="*/ 5472148 w 6569477"/>
              <a:gd name="connsiteY502" fmla="*/ 3463821 h 6858000"/>
              <a:gd name="connsiteX503" fmla="*/ 5489019 w 6569477"/>
              <a:gd name="connsiteY503" fmla="*/ 3362594 h 6858000"/>
              <a:gd name="connsiteX504" fmla="*/ 5497455 w 6569477"/>
              <a:gd name="connsiteY504" fmla="*/ 3514435 h 6858000"/>
              <a:gd name="connsiteX505" fmla="*/ 5522761 w 6569477"/>
              <a:gd name="connsiteY505" fmla="*/ 3581921 h 6858000"/>
              <a:gd name="connsiteX506" fmla="*/ 5531197 w 6569477"/>
              <a:gd name="connsiteY506" fmla="*/ 3666278 h 6858000"/>
              <a:gd name="connsiteX507" fmla="*/ 5514328 w 6569477"/>
              <a:gd name="connsiteY507" fmla="*/ 3809685 h 6858000"/>
              <a:gd name="connsiteX508" fmla="*/ 5505888 w 6569477"/>
              <a:gd name="connsiteY508" fmla="*/ 3801249 h 6858000"/>
              <a:gd name="connsiteX509" fmla="*/ 5505890 w 6569477"/>
              <a:gd name="connsiteY509" fmla="*/ 3809685 h 6858000"/>
              <a:gd name="connsiteX510" fmla="*/ 5497454 w 6569477"/>
              <a:gd name="connsiteY510" fmla="*/ 3843426 h 6858000"/>
              <a:gd name="connsiteX511" fmla="*/ 5497455 w 6569477"/>
              <a:gd name="connsiteY511" fmla="*/ 3851862 h 6858000"/>
              <a:gd name="connsiteX512" fmla="*/ 5489416 w 6569477"/>
              <a:gd name="connsiteY512" fmla="*/ 3851862 h 6858000"/>
              <a:gd name="connsiteX513" fmla="*/ 5490073 w 6569477"/>
              <a:gd name="connsiteY513" fmla="*/ 3838023 h 6858000"/>
              <a:gd name="connsiteX514" fmla="*/ 5480584 w 6569477"/>
              <a:gd name="connsiteY514" fmla="*/ 3801246 h 6858000"/>
              <a:gd name="connsiteX515" fmla="*/ 5489019 w 6569477"/>
              <a:gd name="connsiteY515" fmla="*/ 3792812 h 6858000"/>
              <a:gd name="connsiteX516" fmla="*/ 5489019 w 6569477"/>
              <a:gd name="connsiteY516" fmla="*/ 3784378 h 6858000"/>
              <a:gd name="connsiteX517" fmla="*/ 5497455 w 6569477"/>
              <a:gd name="connsiteY517" fmla="*/ 3775942 h 6858000"/>
              <a:gd name="connsiteX518" fmla="*/ 5497455 w 6569477"/>
              <a:gd name="connsiteY518" fmla="*/ 3767506 h 6858000"/>
              <a:gd name="connsiteX519" fmla="*/ 5489019 w 6569477"/>
              <a:gd name="connsiteY519" fmla="*/ 3767506 h 6858000"/>
              <a:gd name="connsiteX520" fmla="*/ 5480584 w 6569477"/>
              <a:gd name="connsiteY520" fmla="*/ 3700021 h 6858000"/>
              <a:gd name="connsiteX521" fmla="*/ 5489019 w 6569477"/>
              <a:gd name="connsiteY521" fmla="*/ 3700021 h 6858000"/>
              <a:gd name="connsiteX522" fmla="*/ 5489018 w 6569477"/>
              <a:gd name="connsiteY522" fmla="*/ 3683147 h 6858000"/>
              <a:gd name="connsiteX523" fmla="*/ 5489019 w 6569477"/>
              <a:gd name="connsiteY523" fmla="*/ 3674714 h 6858000"/>
              <a:gd name="connsiteX524" fmla="*/ 5497455 w 6569477"/>
              <a:gd name="connsiteY524" fmla="*/ 3590358 h 6858000"/>
              <a:gd name="connsiteX525" fmla="*/ 5489019 w 6569477"/>
              <a:gd name="connsiteY525" fmla="*/ 3590355 h 6858000"/>
              <a:gd name="connsiteX526" fmla="*/ 5497454 w 6569477"/>
              <a:gd name="connsiteY526" fmla="*/ 3581921 h 6858000"/>
              <a:gd name="connsiteX527" fmla="*/ 5489016 w 6569477"/>
              <a:gd name="connsiteY527" fmla="*/ 3573485 h 6858000"/>
              <a:gd name="connsiteX528" fmla="*/ 5489019 w 6569477"/>
              <a:gd name="connsiteY528" fmla="*/ 3522871 h 6858000"/>
              <a:gd name="connsiteX529" fmla="*/ 5480583 w 6569477"/>
              <a:gd name="connsiteY529" fmla="*/ 3497564 h 6858000"/>
              <a:gd name="connsiteX530" fmla="*/ 5489019 w 6569477"/>
              <a:gd name="connsiteY530" fmla="*/ 3489128 h 6858000"/>
              <a:gd name="connsiteX531" fmla="*/ 5472148 w 6569477"/>
              <a:gd name="connsiteY531" fmla="*/ 3480692 h 6858000"/>
              <a:gd name="connsiteX532" fmla="*/ 5480583 w 6569477"/>
              <a:gd name="connsiteY532" fmla="*/ 3480694 h 6858000"/>
              <a:gd name="connsiteX533" fmla="*/ 5480584 w 6569477"/>
              <a:gd name="connsiteY533" fmla="*/ 3472258 h 6858000"/>
              <a:gd name="connsiteX534" fmla="*/ 5480584 w 6569477"/>
              <a:gd name="connsiteY534" fmla="*/ 3463821 h 6858000"/>
              <a:gd name="connsiteX535" fmla="*/ 5480583 w 6569477"/>
              <a:gd name="connsiteY535" fmla="*/ 3455387 h 6858000"/>
              <a:gd name="connsiteX536" fmla="*/ 5480584 w 6569477"/>
              <a:gd name="connsiteY536" fmla="*/ 3446949 h 6858000"/>
              <a:gd name="connsiteX537" fmla="*/ 5489018 w 6569477"/>
              <a:gd name="connsiteY537" fmla="*/ 3430080 h 6858000"/>
              <a:gd name="connsiteX538" fmla="*/ 5480583 w 6569477"/>
              <a:gd name="connsiteY538" fmla="*/ 3413208 h 6858000"/>
              <a:gd name="connsiteX539" fmla="*/ 5489019 w 6569477"/>
              <a:gd name="connsiteY539" fmla="*/ 3362594 h 6858000"/>
              <a:gd name="connsiteX540" fmla="*/ 6476672 w 6569477"/>
              <a:gd name="connsiteY540" fmla="*/ 3330681 h 6858000"/>
              <a:gd name="connsiteX541" fmla="*/ 6474216 w 6569477"/>
              <a:gd name="connsiteY541" fmla="*/ 3344735 h 6858000"/>
              <a:gd name="connsiteX542" fmla="*/ 6474237 w 6569477"/>
              <a:gd name="connsiteY542" fmla="*/ 3389156 h 6858000"/>
              <a:gd name="connsiteX543" fmla="*/ 6473057 w 6569477"/>
              <a:gd name="connsiteY543" fmla="*/ 3436128 h 6858000"/>
              <a:gd name="connsiteX544" fmla="*/ 6474117 w 6569477"/>
              <a:gd name="connsiteY544" fmla="*/ 3429860 h 6858000"/>
              <a:gd name="connsiteX545" fmla="*/ 6484385 w 6569477"/>
              <a:gd name="connsiteY545" fmla="*/ 3401681 h 6858000"/>
              <a:gd name="connsiteX546" fmla="*/ 6476754 w 6569477"/>
              <a:gd name="connsiteY546" fmla="*/ 3334041 h 6858000"/>
              <a:gd name="connsiteX547" fmla="*/ 4591997 w 6569477"/>
              <a:gd name="connsiteY547" fmla="*/ 3197452 h 6858000"/>
              <a:gd name="connsiteX548" fmla="*/ 4573874 w 6569477"/>
              <a:gd name="connsiteY548" fmla="*/ 3239660 h 6858000"/>
              <a:gd name="connsiteX549" fmla="*/ 4466612 w 6569477"/>
              <a:gd name="connsiteY549" fmla="*/ 4099989 h 6858000"/>
              <a:gd name="connsiteX550" fmla="*/ 4461265 w 6569477"/>
              <a:gd name="connsiteY550" fmla="*/ 4132980 h 6858000"/>
              <a:gd name="connsiteX551" fmla="*/ 4451817 w 6569477"/>
              <a:gd name="connsiteY551" fmla="*/ 4150441 h 6858000"/>
              <a:gd name="connsiteX552" fmla="*/ 4445021 w 6569477"/>
              <a:gd name="connsiteY552" fmla="*/ 4150252 h 6858000"/>
              <a:gd name="connsiteX553" fmla="*/ 4440617 w 6569477"/>
              <a:gd name="connsiteY553" fmla="*/ 4171396 h 6858000"/>
              <a:gd name="connsiteX554" fmla="*/ 4419203 w 6569477"/>
              <a:gd name="connsiteY554" fmla="*/ 4256889 h 6858000"/>
              <a:gd name="connsiteX555" fmla="*/ 4407405 w 6569477"/>
              <a:gd name="connsiteY555" fmla="*/ 4258040 h 6858000"/>
              <a:gd name="connsiteX556" fmla="*/ 4396892 w 6569477"/>
              <a:gd name="connsiteY556" fmla="*/ 4321021 h 6858000"/>
              <a:gd name="connsiteX557" fmla="*/ 4369578 w 6569477"/>
              <a:gd name="connsiteY557" fmla="*/ 4407090 h 6858000"/>
              <a:gd name="connsiteX558" fmla="*/ 4333800 w 6569477"/>
              <a:gd name="connsiteY558" fmla="*/ 4479686 h 6858000"/>
              <a:gd name="connsiteX559" fmla="*/ 4325334 w 6569477"/>
              <a:gd name="connsiteY559" fmla="*/ 4466213 h 6858000"/>
              <a:gd name="connsiteX560" fmla="*/ 4280710 w 6569477"/>
              <a:gd name="connsiteY560" fmla="*/ 4594480 h 6858000"/>
              <a:gd name="connsiteX561" fmla="*/ 4225440 w 6569477"/>
              <a:gd name="connsiteY561" fmla="*/ 4735700 h 6858000"/>
              <a:gd name="connsiteX562" fmla="*/ 4207997 w 6569477"/>
              <a:gd name="connsiteY562" fmla="*/ 4727870 h 6858000"/>
              <a:gd name="connsiteX563" fmla="*/ 4197352 w 6569477"/>
              <a:gd name="connsiteY563" fmla="*/ 4740823 h 6858000"/>
              <a:gd name="connsiteX564" fmla="*/ 4196197 w 6569477"/>
              <a:gd name="connsiteY564" fmla="*/ 4729021 h 6858000"/>
              <a:gd name="connsiteX565" fmla="*/ 4197864 w 6569477"/>
              <a:gd name="connsiteY565" fmla="*/ 4721710 h 6858000"/>
              <a:gd name="connsiteX566" fmla="*/ 4198377 w 6569477"/>
              <a:gd name="connsiteY566" fmla="*/ 4702596 h 6858000"/>
              <a:gd name="connsiteX567" fmla="*/ 4205687 w 6569477"/>
              <a:gd name="connsiteY567" fmla="*/ 4704265 h 6858000"/>
              <a:gd name="connsiteX568" fmla="*/ 4211842 w 6569477"/>
              <a:gd name="connsiteY568" fmla="*/ 4694134 h 6858000"/>
              <a:gd name="connsiteX569" fmla="*/ 4212998 w 6569477"/>
              <a:gd name="connsiteY569" fmla="*/ 4705936 h 6858000"/>
              <a:gd name="connsiteX570" fmla="*/ 4211331 w 6569477"/>
              <a:gd name="connsiteY570" fmla="*/ 4713247 h 6858000"/>
              <a:gd name="connsiteX571" fmla="*/ 4241466 w 6569477"/>
              <a:gd name="connsiteY571" fmla="*/ 4631670 h 6858000"/>
              <a:gd name="connsiteX572" fmla="*/ 4288913 w 6569477"/>
              <a:gd name="connsiteY572" fmla="*/ 4507894 h 6858000"/>
              <a:gd name="connsiteX573" fmla="*/ 4316357 w 6569477"/>
              <a:gd name="connsiteY573" fmla="*/ 4471856 h 6858000"/>
              <a:gd name="connsiteX574" fmla="*/ 4320714 w 6569477"/>
              <a:gd name="connsiteY574" fmla="*/ 4419005 h 6858000"/>
              <a:gd name="connsiteX575" fmla="*/ 4355338 w 6569477"/>
              <a:gd name="connsiteY575" fmla="*/ 4334607 h 6858000"/>
              <a:gd name="connsiteX576" fmla="*/ 4378161 w 6569477"/>
              <a:gd name="connsiteY576" fmla="*/ 4251360 h 6858000"/>
              <a:gd name="connsiteX577" fmla="*/ 4394450 w 6569477"/>
              <a:gd name="connsiteY577" fmla="*/ 4247389 h 6858000"/>
              <a:gd name="connsiteX578" fmla="*/ 4413578 w 6569477"/>
              <a:gd name="connsiteY578" fmla="*/ 4184571 h 6858000"/>
              <a:gd name="connsiteX579" fmla="*/ 4421652 w 6569477"/>
              <a:gd name="connsiteY579" fmla="*/ 4146369 h 6858000"/>
              <a:gd name="connsiteX580" fmla="*/ 4419667 w 6569477"/>
              <a:gd name="connsiteY580" fmla="*/ 4145669 h 6858000"/>
              <a:gd name="connsiteX581" fmla="*/ 4417525 w 6569477"/>
              <a:gd name="connsiteY581" fmla="*/ 4118952 h 6858000"/>
              <a:gd name="connsiteX582" fmla="*/ 4441264 w 6569477"/>
              <a:gd name="connsiteY582" fmla="*/ 4013294 h 6858000"/>
              <a:gd name="connsiteX583" fmla="*/ 4436422 w 6569477"/>
              <a:gd name="connsiteY583" fmla="*/ 4018999 h 6858000"/>
              <a:gd name="connsiteX584" fmla="*/ 4431567 w 6569477"/>
              <a:gd name="connsiteY584" fmla="*/ 4022637 h 6858000"/>
              <a:gd name="connsiteX585" fmla="*/ 4428326 w 6569477"/>
              <a:gd name="connsiteY585" fmla="*/ 4020913 h 6858000"/>
              <a:gd name="connsiteX586" fmla="*/ 4391474 w 6569477"/>
              <a:gd name="connsiteY586" fmla="*/ 4157215 h 6858000"/>
              <a:gd name="connsiteX587" fmla="*/ 3740297 w 6569477"/>
              <a:gd name="connsiteY587" fmla="*/ 5325287 h 6858000"/>
              <a:gd name="connsiteX588" fmla="*/ 3673269 w 6569477"/>
              <a:gd name="connsiteY588" fmla="*/ 5399037 h 6858000"/>
              <a:gd name="connsiteX589" fmla="*/ 3669727 w 6569477"/>
              <a:gd name="connsiteY589" fmla="*/ 5403831 h 6858000"/>
              <a:gd name="connsiteX590" fmla="*/ 3640004 w 6569477"/>
              <a:gd name="connsiteY590" fmla="*/ 5455366 h 6858000"/>
              <a:gd name="connsiteX591" fmla="*/ 3518669 w 6569477"/>
              <a:gd name="connsiteY591" fmla="*/ 5580675 h 6858000"/>
              <a:gd name="connsiteX592" fmla="*/ 3333378 w 6569477"/>
              <a:gd name="connsiteY592" fmla="*/ 5787546 h 6858000"/>
              <a:gd name="connsiteX593" fmla="*/ 2632692 w 6569477"/>
              <a:gd name="connsiteY593" fmla="*/ 6357958 h 6858000"/>
              <a:gd name="connsiteX594" fmla="*/ 2932959 w 6569477"/>
              <a:gd name="connsiteY594" fmla="*/ 6170259 h 6858000"/>
              <a:gd name="connsiteX595" fmla="*/ 3209727 w 6569477"/>
              <a:gd name="connsiteY595" fmla="*/ 5975694 h 6858000"/>
              <a:gd name="connsiteX596" fmla="*/ 3479318 w 6569477"/>
              <a:gd name="connsiteY596" fmla="*/ 5724393 h 6858000"/>
              <a:gd name="connsiteX597" fmla="*/ 3630789 w 6569477"/>
              <a:gd name="connsiteY597" fmla="*/ 5574052 h 6858000"/>
              <a:gd name="connsiteX598" fmla="*/ 3641784 w 6569477"/>
              <a:gd name="connsiteY598" fmla="*/ 5558498 h 6858000"/>
              <a:gd name="connsiteX599" fmla="*/ 3648847 w 6569477"/>
              <a:gd name="connsiteY599" fmla="*/ 5558267 h 6858000"/>
              <a:gd name="connsiteX600" fmla="*/ 3723992 w 6569477"/>
              <a:gd name="connsiteY600" fmla="*/ 5473810 h 6858000"/>
              <a:gd name="connsiteX601" fmla="*/ 3661585 w 6569477"/>
              <a:gd name="connsiteY601" fmla="*/ 5560315 h 6858000"/>
              <a:gd name="connsiteX602" fmla="*/ 3668289 w 6569477"/>
              <a:gd name="connsiteY602" fmla="*/ 5568400 h 6858000"/>
              <a:gd name="connsiteX603" fmla="*/ 3671349 w 6569477"/>
              <a:gd name="connsiteY603" fmla="*/ 5565159 h 6858000"/>
              <a:gd name="connsiteX604" fmla="*/ 3704743 w 6569477"/>
              <a:gd name="connsiteY604" fmla="*/ 5518593 h 6858000"/>
              <a:gd name="connsiteX605" fmla="*/ 3742448 w 6569477"/>
              <a:gd name="connsiteY605" fmla="*/ 5493487 h 6858000"/>
              <a:gd name="connsiteX606" fmla="*/ 3763817 w 6569477"/>
              <a:gd name="connsiteY606" fmla="*/ 5444954 h 6858000"/>
              <a:gd name="connsiteX607" fmla="*/ 3824093 w 6569477"/>
              <a:gd name="connsiteY607" fmla="*/ 5376481 h 6858000"/>
              <a:gd name="connsiteX608" fmla="*/ 3872840 w 6569477"/>
              <a:gd name="connsiteY608" fmla="*/ 5305243 h 6858000"/>
              <a:gd name="connsiteX609" fmla="*/ 3889533 w 6569477"/>
              <a:gd name="connsiteY609" fmla="*/ 5306806 h 6858000"/>
              <a:gd name="connsiteX610" fmla="*/ 4015119 w 6569477"/>
              <a:gd name="connsiteY610" fmla="*/ 5097899 h 6858000"/>
              <a:gd name="connsiteX611" fmla="*/ 3994464 w 6569477"/>
              <a:gd name="connsiteY611" fmla="*/ 5102704 h 6858000"/>
              <a:gd name="connsiteX612" fmla="*/ 4092802 w 6569477"/>
              <a:gd name="connsiteY612" fmla="*/ 4987260 h 6858000"/>
              <a:gd name="connsiteX613" fmla="*/ 4080850 w 6569477"/>
              <a:gd name="connsiteY613" fmla="*/ 5021436 h 6858000"/>
              <a:gd name="connsiteX614" fmla="*/ 4078382 w 6569477"/>
              <a:gd name="connsiteY614" fmla="*/ 5029071 h 6858000"/>
              <a:gd name="connsiteX615" fmla="*/ 4076190 w 6569477"/>
              <a:gd name="connsiteY615" fmla="*/ 5029922 h 6858000"/>
              <a:gd name="connsiteX616" fmla="*/ 4076596 w 6569477"/>
              <a:gd name="connsiteY616" fmla="*/ 5034592 h 6858000"/>
              <a:gd name="connsiteX617" fmla="*/ 4078382 w 6569477"/>
              <a:gd name="connsiteY617" fmla="*/ 5029071 h 6858000"/>
              <a:gd name="connsiteX618" fmla="*/ 4080559 w 6569477"/>
              <a:gd name="connsiteY618" fmla="*/ 5028225 h 6858000"/>
              <a:gd name="connsiteX619" fmla="*/ 4085722 w 6569477"/>
              <a:gd name="connsiteY619" fmla="*/ 5027024 h 6858000"/>
              <a:gd name="connsiteX620" fmla="*/ 4077797 w 6569477"/>
              <a:gd name="connsiteY620" fmla="*/ 5039757 h 6858000"/>
              <a:gd name="connsiteX621" fmla="*/ 4079000 w 6569477"/>
              <a:gd name="connsiteY621" fmla="*/ 5044924 h 6858000"/>
              <a:gd name="connsiteX622" fmla="*/ 4073836 w 6569477"/>
              <a:gd name="connsiteY622" fmla="*/ 5046125 h 6858000"/>
              <a:gd name="connsiteX623" fmla="*/ 3990632 w 6569477"/>
              <a:gd name="connsiteY623" fmla="*/ 5179830 h 6858000"/>
              <a:gd name="connsiteX624" fmla="*/ 3909830 w 6569477"/>
              <a:gd name="connsiteY624" fmla="*/ 5323866 h 6858000"/>
              <a:gd name="connsiteX625" fmla="*/ 3898301 w 6569477"/>
              <a:gd name="connsiteY625" fmla="*/ 5321102 h 6858000"/>
              <a:gd name="connsiteX626" fmla="*/ 3867806 w 6569477"/>
              <a:gd name="connsiteY626" fmla="*/ 5377204 h 6858000"/>
              <a:gd name="connsiteX627" fmla="*/ 3813895 w 6569477"/>
              <a:gd name="connsiteY627" fmla="*/ 5449641 h 6858000"/>
              <a:gd name="connsiteX628" fmla="*/ 3756379 w 6569477"/>
              <a:gd name="connsiteY628" fmla="*/ 5506583 h 6858000"/>
              <a:gd name="connsiteX629" fmla="*/ 3752775 w 6569477"/>
              <a:gd name="connsiteY629" fmla="*/ 5491084 h 6858000"/>
              <a:gd name="connsiteX630" fmla="*/ 3709265 w 6569477"/>
              <a:gd name="connsiteY630" fmla="*/ 5546809 h 6858000"/>
              <a:gd name="connsiteX631" fmla="*/ 3669885 w 6569477"/>
              <a:gd name="connsiteY631" fmla="*/ 5596303 h 6858000"/>
              <a:gd name="connsiteX632" fmla="*/ 3646499 w 6569477"/>
              <a:gd name="connsiteY632" fmla="*/ 5639958 h 6858000"/>
              <a:gd name="connsiteX633" fmla="*/ 3613620 w 6569477"/>
              <a:gd name="connsiteY633" fmla="*/ 5675270 h 6858000"/>
              <a:gd name="connsiteX634" fmla="*/ 3413507 w 6569477"/>
              <a:gd name="connsiteY634" fmla="*/ 5872624 h 6858000"/>
              <a:gd name="connsiteX635" fmla="*/ 3322805 w 6569477"/>
              <a:gd name="connsiteY635" fmla="*/ 5952776 h 6858000"/>
              <a:gd name="connsiteX636" fmla="*/ 3320558 w 6569477"/>
              <a:gd name="connsiteY636" fmla="*/ 5955085 h 6858000"/>
              <a:gd name="connsiteX637" fmla="*/ 3314757 w 6569477"/>
              <a:gd name="connsiteY637" fmla="*/ 5959888 h 6858000"/>
              <a:gd name="connsiteX638" fmla="*/ 3307300 w 6569477"/>
              <a:gd name="connsiteY638" fmla="*/ 5966478 h 6858000"/>
              <a:gd name="connsiteX639" fmla="*/ 3303928 w 6569477"/>
              <a:gd name="connsiteY639" fmla="*/ 5968852 h 6858000"/>
              <a:gd name="connsiteX640" fmla="*/ 3201349 w 6569477"/>
              <a:gd name="connsiteY640" fmla="*/ 6053762 h 6858000"/>
              <a:gd name="connsiteX641" fmla="*/ 3207992 w 6569477"/>
              <a:gd name="connsiteY641" fmla="*/ 6056670 h 6858000"/>
              <a:gd name="connsiteX642" fmla="*/ 3225724 w 6569477"/>
              <a:gd name="connsiteY642" fmla="*/ 6055701 h 6858000"/>
              <a:gd name="connsiteX643" fmla="*/ 3234055 w 6569477"/>
              <a:gd name="connsiteY643" fmla="*/ 6055584 h 6858000"/>
              <a:gd name="connsiteX644" fmla="*/ 3383085 w 6569477"/>
              <a:gd name="connsiteY644" fmla="*/ 5947757 h 6858000"/>
              <a:gd name="connsiteX645" fmla="*/ 3692178 w 6569477"/>
              <a:gd name="connsiteY645" fmla="*/ 5663100 h 6858000"/>
              <a:gd name="connsiteX646" fmla="*/ 3726668 w 6569477"/>
              <a:gd name="connsiteY646" fmla="*/ 5628774 h 6858000"/>
              <a:gd name="connsiteX647" fmla="*/ 3751517 w 6569477"/>
              <a:gd name="connsiteY647" fmla="*/ 5601329 h 6858000"/>
              <a:gd name="connsiteX648" fmla="*/ 3758066 w 6569477"/>
              <a:gd name="connsiteY648" fmla="*/ 5598201 h 6858000"/>
              <a:gd name="connsiteX649" fmla="*/ 4021526 w 6569477"/>
              <a:gd name="connsiteY649" fmla="*/ 5278330 h 6858000"/>
              <a:gd name="connsiteX650" fmla="*/ 4018741 w 6569477"/>
              <a:gd name="connsiteY650" fmla="*/ 5279415 h 6858000"/>
              <a:gd name="connsiteX651" fmla="*/ 4005846 w 6569477"/>
              <a:gd name="connsiteY651" fmla="*/ 5290131 h 6858000"/>
              <a:gd name="connsiteX652" fmla="*/ 4006936 w 6569477"/>
              <a:gd name="connsiteY652" fmla="*/ 5278323 h 6858000"/>
              <a:gd name="connsiteX653" fmla="*/ 4009950 w 6569477"/>
              <a:gd name="connsiteY653" fmla="*/ 5271457 h 6858000"/>
              <a:gd name="connsiteX654" fmla="*/ 4014054 w 6569477"/>
              <a:gd name="connsiteY654" fmla="*/ 5252781 h 6858000"/>
              <a:gd name="connsiteX655" fmla="*/ 4020918 w 6569477"/>
              <a:gd name="connsiteY655" fmla="*/ 5255799 h 6858000"/>
              <a:gd name="connsiteX656" fmla="*/ 4028873 w 6569477"/>
              <a:gd name="connsiteY656" fmla="*/ 5247008 h 6858000"/>
              <a:gd name="connsiteX657" fmla="*/ 4027784 w 6569477"/>
              <a:gd name="connsiteY657" fmla="*/ 5258816 h 6858000"/>
              <a:gd name="connsiteX658" fmla="*/ 4024769 w 6569477"/>
              <a:gd name="connsiteY658" fmla="*/ 5265682 h 6858000"/>
              <a:gd name="connsiteX659" fmla="*/ 4069734 w 6569477"/>
              <a:gd name="connsiteY659" fmla="*/ 5191244 h 6858000"/>
              <a:gd name="connsiteX660" fmla="*/ 4139652 w 6569477"/>
              <a:gd name="connsiteY660" fmla="*/ 5078624 h 6858000"/>
              <a:gd name="connsiteX661" fmla="*/ 4173395 w 6569477"/>
              <a:gd name="connsiteY661" fmla="*/ 5048402 h 6858000"/>
              <a:gd name="connsiteX662" fmla="*/ 4187632 w 6569477"/>
              <a:gd name="connsiteY662" fmla="*/ 4997320 h 6858000"/>
              <a:gd name="connsiteX663" fmla="*/ 4237537 w 6569477"/>
              <a:gd name="connsiteY663" fmla="*/ 4920957 h 6858000"/>
              <a:gd name="connsiteX664" fmla="*/ 4275637 w 6569477"/>
              <a:gd name="connsiteY664" fmla="*/ 4843501 h 6858000"/>
              <a:gd name="connsiteX665" fmla="*/ 4292382 w 6569477"/>
              <a:gd name="connsiteY665" fmla="*/ 4842669 h 6858000"/>
              <a:gd name="connsiteX666" fmla="*/ 4386922 w 6569477"/>
              <a:gd name="connsiteY666" fmla="*/ 4618000 h 6858000"/>
              <a:gd name="connsiteX667" fmla="*/ 4367162 w 6569477"/>
              <a:gd name="connsiteY667" fmla="*/ 4625699 h 6858000"/>
              <a:gd name="connsiteX668" fmla="*/ 4425731 w 6569477"/>
              <a:gd name="connsiteY668" fmla="*/ 4531642 h 6858000"/>
              <a:gd name="connsiteX669" fmla="*/ 4440463 w 6569477"/>
              <a:gd name="connsiteY669" fmla="*/ 4509053 h 6858000"/>
              <a:gd name="connsiteX670" fmla="*/ 4496479 w 6569477"/>
              <a:gd name="connsiteY670" fmla="*/ 4324901 h 6858000"/>
              <a:gd name="connsiteX671" fmla="*/ 4558379 w 6569477"/>
              <a:gd name="connsiteY671" fmla="*/ 4048002 h 6858000"/>
              <a:gd name="connsiteX672" fmla="*/ 4558015 w 6569477"/>
              <a:gd name="connsiteY672" fmla="*/ 3905566 h 6858000"/>
              <a:gd name="connsiteX673" fmla="*/ 4557679 w 6569477"/>
              <a:gd name="connsiteY673" fmla="*/ 3800467 h 6858000"/>
              <a:gd name="connsiteX674" fmla="*/ 4604555 w 6569477"/>
              <a:gd name="connsiteY674" fmla="*/ 3232475 h 6858000"/>
              <a:gd name="connsiteX675" fmla="*/ 4591997 w 6569477"/>
              <a:gd name="connsiteY675" fmla="*/ 3197452 h 6858000"/>
              <a:gd name="connsiteX676" fmla="*/ 6452746 w 6569477"/>
              <a:gd name="connsiteY676" fmla="*/ 3122946 h 6858000"/>
              <a:gd name="connsiteX677" fmla="*/ 6453162 w 6569477"/>
              <a:gd name="connsiteY677" fmla="*/ 3130579 h 6858000"/>
              <a:gd name="connsiteX678" fmla="*/ 6456587 w 6569477"/>
              <a:gd name="connsiteY678" fmla="*/ 3167050 h 6858000"/>
              <a:gd name="connsiteX679" fmla="*/ 6461451 w 6569477"/>
              <a:gd name="connsiteY679" fmla="*/ 3181937 h 6858000"/>
              <a:gd name="connsiteX680" fmla="*/ 6467043 w 6569477"/>
              <a:gd name="connsiteY680" fmla="*/ 3130919 h 6858000"/>
              <a:gd name="connsiteX681" fmla="*/ 6466334 w 6569477"/>
              <a:gd name="connsiteY681" fmla="*/ 3130706 h 6858000"/>
              <a:gd name="connsiteX682" fmla="*/ 6458257 w 6569477"/>
              <a:gd name="connsiteY682" fmla="*/ 3143801 h 6858000"/>
              <a:gd name="connsiteX683" fmla="*/ 6455200 w 6569477"/>
              <a:gd name="connsiteY683" fmla="*/ 3129015 h 6858000"/>
              <a:gd name="connsiteX684" fmla="*/ 5899755 w 6569477"/>
              <a:gd name="connsiteY684" fmla="*/ 3090904 h 6858000"/>
              <a:gd name="connsiteX685" fmla="*/ 5899749 w 6569477"/>
              <a:gd name="connsiteY685" fmla="*/ 3090971 h 6858000"/>
              <a:gd name="connsiteX686" fmla="*/ 5913876 w 6569477"/>
              <a:gd name="connsiteY686" fmla="*/ 3255517 h 6858000"/>
              <a:gd name="connsiteX687" fmla="*/ 5902787 w 6569477"/>
              <a:gd name="connsiteY687" fmla="*/ 3259712 h 6858000"/>
              <a:gd name="connsiteX688" fmla="*/ 5909097 w 6569477"/>
              <a:gd name="connsiteY688" fmla="*/ 3323253 h 6858000"/>
              <a:gd name="connsiteX689" fmla="*/ 5905223 w 6569477"/>
              <a:gd name="connsiteY689" fmla="*/ 3413467 h 6858000"/>
              <a:gd name="connsiteX690" fmla="*/ 5889655 w 6569477"/>
              <a:gd name="connsiteY690" fmla="*/ 3492889 h 6858000"/>
              <a:gd name="connsiteX691" fmla="*/ 5877964 w 6569477"/>
              <a:gd name="connsiteY691" fmla="*/ 3482098 h 6858000"/>
              <a:gd name="connsiteX692" fmla="*/ 5873297 w 6569477"/>
              <a:gd name="connsiteY692" fmla="*/ 3552644 h 6858000"/>
              <a:gd name="connsiteX693" fmla="*/ 5868721 w 6569477"/>
              <a:gd name="connsiteY693" fmla="*/ 3613366 h 6858000"/>
              <a:gd name="connsiteX694" fmla="*/ 5868626 w 6569477"/>
              <a:gd name="connsiteY694" fmla="*/ 3615664 h 6858000"/>
              <a:gd name="connsiteX695" fmla="*/ 5902370 w 6569477"/>
              <a:gd name="connsiteY695" fmla="*/ 3649406 h 6858000"/>
              <a:gd name="connsiteX696" fmla="*/ 5893933 w 6569477"/>
              <a:gd name="connsiteY696" fmla="*/ 3759069 h 6858000"/>
              <a:gd name="connsiteX697" fmla="*/ 5910807 w 6569477"/>
              <a:gd name="connsiteY697" fmla="*/ 3708454 h 6858000"/>
              <a:gd name="connsiteX698" fmla="*/ 5913969 w 6569477"/>
              <a:gd name="connsiteY698" fmla="*/ 3735871 h 6858000"/>
              <a:gd name="connsiteX699" fmla="*/ 5913771 w 6569477"/>
              <a:gd name="connsiteY699" fmla="*/ 3738386 h 6858000"/>
              <a:gd name="connsiteX700" fmla="*/ 5919568 w 6569477"/>
              <a:gd name="connsiteY700" fmla="*/ 3702380 h 6858000"/>
              <a:gd name="connsiteX701" fmla="*/ 5920803 w 6569477"/>
              <a:gd name="connsiteY701" fmla="*/ 3653480 h 6858000"/>
              <a:gd name="connsiteX702" fmla="*/ 5935379 w 6569477"/>
              <a:gd name="connsiteY702" fmla="*/ 3617663 h 6858000"/>
              <a:gd name="connsiteX703" fmla="*/ 5927180 w 6569477"/>
              <a:gd name="connsiteY703" fmla="*/ 3573144 h 6858000"/>
              <a:gd name="connsiteX704" fmla="*/ 5936885 w 6569477"/>
              <a:gd name="connsiteY704" fmla="*/ 3495878 h 6858000"/>
              <a:gd name="connsiteX705" fmla="*/ 5937123 w 6569477"/>
              <a:gd name="connsiteY705" fmla="*/ 3422193 h 6858000"/>
              <a:gd name="connsiteX706" fmla="*/ 5949659 w 6569477"/>
              <a:gd name="connsiteY706" fmla="*/ 3415287 h 6858000"/>
              <a:gd name="connsiteX707" fmla="*/ 5948577 w 6569477"/>
              <a:gd name="connsiteY707" fmla="*/ 3308820 h 6858000"/>
              <a:gd name="connsiteX708" fmla="*/ 5940173 w 6569477"/>
              <a:gd name="connsiteY708" fmla="*/ 3227623 h 6858000"/>
              <a:gd name="connsiteX709" fmla="*/ 5936112 w 6569477"/>
              <a:gd name="connsiteY709" fmla="*/ 3227623 h 6858000"/>
              <a:gd name="connsiteX710" fmla="*/ 5934113 w 6569477"/>
              <a:gd name="connsiteY710" fmla="*/ 3216005 h 6858000"/>
              <a:gd name="connsiteX711" fmla="*/ 5933300 w 6569477"/>
              <a:gd name="connsiteY711" fmla="*/ 3217735 h 6858000"/>
              <a:gd name="connsiteX712" fmla="*/ 5925816 w 6569477"/>
              <a:gd name="connsiteY712" fmla="*/ 3220835 h 6858000"/>
              <a:gd name="connsiteX713" fmla="*/ 5922789 w 6569477"/>
              <a:gd name="connsiteY713" fmla="*/ 3182917 h 6858000"/>
              <a:gd name="connsiteX714" fmla="*/ 5925668 w 6569477"/>
              <a:gd name="connsiteY714" fmla="*/ 3166923 h 6858000"/>
              <a:gd name="connsiteX715" fmla="*/ 5922799 w 6569477"/>
              <a:gd name="connsiteY715" fmla="*/ 3150253 h 6858000"/>
              <a:gd name="connsiteX716" fmla="*/ 6470079 w 6569477"/>
              <a:gd name="connsiteY716" fmla="*/ 2971783 h 6858000"/>
              <a:gd name="connsiteX717" fmla="*/ 6459848 w 6569477"/>
              <a:gd name="connsiteY717" fmla="*/ 2985189 h 6858000"/>
              <a:gd name="connsiteX718" fmla="*/ 6446665 w 6569477"/>
              <a:gd name="connsiteY718" fmla="*/ 2989730 h 6858000"/>
              <a:gd name="connsiteX719" fmla="*/ 6447438 w 6569477"/>
              <a:gd name="connsiteY719" fmla="*/ 2994236 h 6858000"/>
              <a:gd name="connsiteX720" fmla="*/ 6440386 w 6569477"/>
              <a:gd name="connsiteY720" fmla="*/ 3018174 h 6858000"/>
              <a:gd name="connsiteX721" fmla="*/ 6450805 w 6569477"/>
              <a:gd name="connsiteY721" fmla="*/ 3087293 h 6858000"/>
              <a:gd name="connsiteX722" fmla="*/ 6451373 w 6569477"/>
              <a:gd name="connsiteY722" fmla="*/ 3097752 h 6858000"/>
              <a:gd name="connsiteX723" fmla="*/ 6456557 w 6569477"/>
              <a:gd name="connsiteY723" fmla="*/ 3096583 h 6858000"/>
              <a:gd name="connsiteX724" fmla="*/ 6467490 w 6569477"/>
              <a:gd name="connsiteY724" fmla="*/ 3085383 h 6858000"/>
              <a:gd name="connsiteX725" fmla="*/ 6469775 w 6569477"/>
              <a:gd name="connsiteY725" fmla="*/ 3085600 h 6858000"/>
              <a:gd name="connsiteX726" fmla="*/ 6473655 w 6569477"/>
              <a:gd name="connsiteY726" fmla="*/ 3017169 h 6858000"/>
              <a:gd name="connsiteX727" fmla="*/ 6473968 w 6569477"/>
              <a:gd name="connsiteY727" fmla="*/ 2994029 h 6858000"/>
              <a:gd name="connsiteX728" fmla="*/ 5796128 w 6569477"/>
              <a:gd name="connsiteY728" fmla="*/ 2808658 h 6858000"/>
              <a:gd name="connsiteX729" fmla="*/ 5796854 w 6569477"/>
              <a:gd name="connsiteY729" fmla="*/ 2813211 h 6858000"/>
              <a:gd name="connsiteX730" fmla="*/ 5790016 w 6569477"/>
              <a:gd name="connsiteY730" fmla="*/ 2888065 h 6858000"/>
              <a:gd name="connsiteX731" fmla="*/ 5804143 w 6569477"/>
              <a:gd name="connsiteY731" fmla="*/ 3052612 h 6858000"/>
              <a:gd name="connsiteX732" fmla="*/ 5793054 w 6569477"/>
              <a:gd name="connsiteY732" fmla="*/ 3056806 h 6858000"/>
              <a:gd name="connsiteX733" fmla="*/ 5799363 w 6569477"/>
              <a:gd name="connsiteY733" fmla="*/ 3120348 h 6858000"/>
              <a:gd name="connsiteX734" fmla="*/ 5795489 w 6569477"/>
              <a:gd name="connsiteY734" fmla="*/ 3210561 h 6858000"/>
              <a:gd name="connsiteX735" fmla="*/ 5779922 w 6569477"/>
              <a:gd name="connsiteY735" fmla="*/ 3289984 h 6858000"/>
              <a:gd name="connsiteX736" fmla="*/ 5768230 w 6569477"/>
              <a:gd name="connsiteY736" fmla="*/ 3279192 h 6858000"/>
              <a:gd name="connsiteX737" fmla="*/ 5758672 w 6569477"/>
              <a:gd name="connsiteY737" fmla="*/ 3414663 h 6858000"/>
              <a:gd name="connsiteX738" fmla="*/ 5755841 w 6569477"/>
              <a:gd name="connsiteY738" fmla="*/ 3484197 h 6858000"/>
              <a:gd name="connsiteX739" fmla="*/ 5751250 w 6569477"/>
              <a:gd name="connsiteY739" fmla="*/ 3511578 h 6858000"/>
              <a:gd name="connsiteX740" fmla="*/ 5753689 w 6569477"/>
              <a:gd name="connsiteY740" fmla="*/ 3558722 h 6858000"/>
              <a:gd name="connsiteX741" fmla="*/ 5750526 w 6569477"/>
              <a:gd name="connsiteY741" fmla="*/ 3632535 h 6858000"/>
              <a:gd name="connsiteX742" fmla="*/ 5834884 w 6569477"/>
              <a:gd name="connsiteY742" fmla="*/ 3413208 h 6858000"/>
              <a:gd name="connsiteX743" fmla="*/ 5868624 w 6569477"/>
              <a:gd name="connsiteY743" fmla="*/ 3387901 h 6858000"/>
              <a:gd name="connsiteX744" fmla="*/ 5866517 w 6569477"/>
              <a:gd name="connsiteY744" fmla="*/ 3410045 h 6858000"/>
              <a:gd name="connsiteX745" fmla="*/ 5867131 w 6569477"/>
              <a:gd name="connsiteY745" fmla="*/ 3410229 h 6858000"/>
              <a:gd name="connsiteX746" fmla="*/ 5872246 w 6569477"/>
              <a:gd name="connsiteY746" fmla="*/ 3386637 h 6858000"/>
              <a:gd name="connsiteX747" fmla="*/ 5872535 w 6569477"/>
              <a:gd name="connsiteY747" fmla="*/ 3347224 h 6858000"/>
              <a:gd name="connsiteX748" fmla="*/ 5872815 w 6569477"/>
              <a:gd name="connsiteY748" fmla="*/ 3260906 h 6858000"/>
              <a:gd name="connsiteX749" fmla="*/ 5887499 w 6569477"/>
              <a:gd name="connsiteY749" fmla="*/ 3252816 h 6858000"/>
              <a:gd name="connsiteX750" fmla="*/ 5880163 w 6569477"/>
              <a:gd name="connsiteY750" fmla="*/ 3070525 h 6858000"/>
              <a:gd name="connsiteX751" fmla="*/ 5878087 w 6569477"/>
              <a:gd name="connsiteY751" fmla="*/ 3050101 h 6858000"/>
              <a:gd name="connsiteX752" fmla="*/ 5870867 w 6569477"/>
              <a:gd name="connsiteY752" fmla="*/ 3036635 h 6858000"/>
              <a:gd name="connsiteX753" fmla="*/ 5865140 w 6569477"/>
              <a:gd name="connsiteY753" fmla="*/ 3025482 h 6858000"/>
              <a:gd name="connsiteX754" fmla="*/ 5864600 w 6569477"/>
              <a:gd name="connsiteY754" fmla="*/ 3026174 h 6858000"/>
              <a:gd name="connsiteX755" fmla="*/ 5859570 w 6569477"/>
              <a:gd name="connsiteY755" fmla="*/ 3025027 h 6858000"/>
              <a:gd name="connsiteX756" fmla="*/ 5858588 w 6569477"/>
              <a:gd name="connsiteY756" fmla="*/ 3012722 h 6858000"/>
              <a:gd name="connsiteX757" fmla="*/ 5843319 w 6569477"/>
              <a:gd name="connsiteY757" fmla="*/ 2982990 h 6858000"/>
              <a:gd name="connsiteX758" fmla="*/ 5834884 w 6569477"/>
              <a:gd name="connsiteY758" fmla="*/ 3016734 h 6858000"/>
              <a:gd name="connsiteX759" fmla="*/ 5818012 w 6569477"/>
              <a:gd name="connsiteY759" fmla="*/ 2864891 h 6858000"/>
              <a:gd name="connsiteX760" fmla="*/ 5804304 w 6569477"/>
              <a:gd name="connsiteY760" fmla="*/ 2829962 h 6858000"/>
              <a:gd name="connsiteX761" fmla="*/ 6508420 w 6569477"/>
              <a:gd name="connsiteY761" fmla="*/ 2779156 h 6858000"/>
              <a:gd name="connsiteX762" fmla="*/ 6507136 w 6569477"/>
              <a:gd name="connsiteY762" fmla="*/ 2780799 h 6858000"/>
              <a:gd name="connsiteX763" fmla="*/ 6500134 w 6569477"/>
              <a:gd name="connsiteY763" fmla="*/ 2779246 h 6858000"/>
              <a:gd name="connsiteX764" fmla="*/ 6502399 w 6569477"/>
              <a:gd name="connsiteY764" fmla="*/ 2890359 h 6858000"/>
              <a:gd name="connsiteX765" fmla="*/ 6505686 w 6569477"/>
              <a:gd name="connsiteY765" fmla="*/ 2887611 h 6858000"/>
              <a:gd name="connsiteX766" fmla="*/ 6511866 w 6569477"/>
              <a:gd name="connsiteY766" fmla="*/ 2873422 h 6858000"/>
              <a:gd name="connsiteX767" fmla="*/ 6513497 w 6569477"/>
              <a:gd name="connsiteY767" fmla="*/ 2877577 h 6858000"/>
              <a:gd name="connsiteX768" fmla="*/ 6514565 w 6569477"/>
              <a:gd name="connsiteY768" fmla="*/ 2898237 h 6858000"/>
              <a:gd name="connsiteX769" fmla="*/ 6519875 w 6569477"/>
              <a:gd name="connsiteY769" fmla="*/ 2893798 h 6858000"/>
              <a:gd name="connsiteX770" fmla="*/ 6513497 w 6569477"/>
              <a:gd name="connsiteY770" fmla="*/ 2877577 h 6858000"/>
              <a:gd name="connsiteX771" fmla="*/ 5404661 w 6569477"/>
              <a:gd name="connsiteY771" fmla="*/ 2763661 h 6858000"/>
              <a:gd name="connsiteX772" fmla="*/ 5413098 w 6569477"/>
              <a:gd name="connsiteY772" fmla="*/ 2788968 h 6858000"/>
              <a:gd name="connsiteX773" fmla="*/ 5413098 w 6569477"/>
              <a:gd name="connsiteY773" fmla="*/ 2797406 h 6858000"/>
              <a:gd name="connsiteX774" fmla="*/ 5413098 w 6569477"/>
              <a:gd name="connsiteY774" fmla="*/ 2805841 h 6858000"/>
              <a:gd name="connsiteX775" fmla="*/ 5413098 w 6569477"/>
              <a:gd name="connsiteY775" fmla="*/ 2814276 h 6858000"/>
              <a:gd name="connsiteX776" fmla="*/ 5404662 w 6569477"/>
              <a:gd name="connsiteY776" fmla="*/ 2797406 h 6858000"/>
              <a:gd name="connsiteX777" fmla="*/ 6368014 w 6569477"/>
              <a:gd name="connsiteY777" fmla="*/ 2752114 h 6858000"/>
              <a:gd name="connsiteX778" fmla="*/ 6354550 w 6569477"/>
              <a:gd name="connsiteY778" fmla="*/ 2796770 h 6858000"/>
              <a:gd name="connsiteX779" fmla="*/ 6353593 w 6569477"/>
              <a:gd name="connsiteY779" fmla="*/ 2805446 h 6858000"/>
              <a:gd name="connsiteX780" fmla="*/ 6374570 w 6569477"/>
              <a:gd name="connsiteY780" fmla="*/ 2874671 h 6858000"/>
              <a:gd name="connsiteX781" fmla="*/ 6409578 w 6569477"/>
              <a:gd name="connsiteY781" fmla="*/ 3143175 h 6858000"/>
              <a:gd name="connsiteX782" fmla="*/ 6414888 w 6569477"/>
              <a:gd name="connsiteY782" fmla="*/ 3138739 h 6858000"/>
              <a:gd name="connsiteX783" fmla="*/ 6421068 w 6569477"/>
              <a:gd name="connsiteY783" fmla="*/ 3124551 h 6858000"/>
              <a:gd name="connsiteX784" fmla="*/ 6422700 w 6569477"/>
              <a:gd name="connsiteY784" fmla="*/ 3128706 h 6858000"/>
              <a:gd name="connsiteX785" fmla="*/ 6423768 w 6569477"/>
              <a:gd name="connsiteY785" fmla="*/ 3149362 h 6858000"/>
              <a:gd name="connsiteX786" fmla="*/ 6429077 w 6569477"/>
              <a:gd name="connsiteY786" fmla="*/ 3144926 h 6858000"/>
              <a:gd name="connsiteX787" fmla="*/ 6422700 w 6569477"/>
              <a:gd name="connsiteY787" fmla="*/ 3128706 h 6858000"/>
              <a:gd name="connsiteX788" fmla="*/ 6417015 w 6569477"/>
              <a:gd name="connsiteY788" fmla="*/ 3018534 h 6858000"/>
              <a:gd name="connsiteX789" fmla="*/ 6414015 w 6569477"/>
              <a:gd name="connsiteY789" fmla="*/ 2972866 h 6858000"/>
              <a:gd name="connsiteX790" fmla="*/ 6406544 w 6569477"/>
              <a:gd name="connsiteY790" fmla="*/ 2951752 h 6858000"/>
              <a:gd name="connsiteX791" fmla="*/ 6389030 w 6569477"/>
              <a:gd name="connsiteY791" fmla="*/ 2804652 h 6858000"/>
              <a:gd name="connsiteX792" fmla="*/ 6368014 w 6569477"/>
              <a:gd name="connsiteY792" fmla="*/ 2752114 h 6858000"/>
              <a:gd name="connsiteX793" fmla="*/ 6478241 w 6569477"/>
              <a:gd name="connsiteY793" fmla="*/ 2723750 h 6858000"/>
              <a:gd name="connsiteX794" fmla="*/ 6481412 w 6569477"/>
              <a:gd name="connsiteY794" fmla="*/ 2772854 h 6858000"/>
              <a:gd name="connsiteX795" fmla="*/ 6481359 w 6569477"/>
              <a:gd name="connsiteY795" fmla="*/ 2778262 h 6858000"/>
              <a:gd name="connsiteX796" fmla="*/ 6492255 w 6569477"/>
              <a:gd name="connsiteY796" fmla="*/ 2843453 h 6858000"/>
              <a:gd name="connsiteX797" fmla="*/ 6492103 w 6569477"/>
              <a:gd name="connsiteY797" fmla="*/ 2836567 h 6858000"/>
              <a:gd name="connsiteX798" fmla="*/ 6487688 w 6569477"/>
              <a:gd name="connsiteY798" fmla="*/ 2751180 h 6858000"/>
              <a:gd name="connsiteX799" fmla="*/ 6471948 w 6569477"/>
              <a:gd name="connsiteY799" fmla="*/ 2602764 h 6858000"/>
              <a:gd name="connsiteX800" fmla="*/ 6470476 w 6569477"/>
              <a:gd name="connsiteY800" fmla="*/ 2603507 h 6858000"/>
              <a:gd name="connsiteX801" fmla="*/ 6474714 w 6569477"/>
              <a:gd name="connsiteY801" fmla="*/ 2669154 h 6858000"/>
              <a:gd name="connsiteX802" fmla="*/ 6474578 w 6569477"/>
              <a:gd name="connsiteY802" fmla="*/ 2659237 h 6858000"/>
              <a:gd name="connsiteX803" fmla="*/ 6476460 w 6569477"/>
              <a:gd name="connsiteY803" fmla="*/ 2609956 h 6858000"/>
              <a:gd name="connsiteX804" fmla="*/ 6471948 w 6569477"/>
              <a:gd name="connsiteY804" fmla="*/ 2602764 h 6858000"/>
              <a:gd name="connsiteX805" fmla="*/ 6458450 w 6569477"/>
              <a:gd name="connsiteY805" fmla="*/ 2239645 h 6858000"/>
              <a:gd name="connsiteX806" fmla="*/ 6450161 w 6569477"/>
              <a:gd name="connsiteY806" fmla="*/ 2257976 h 6858000"/>
              <a:gd name="connsiteX807" fmla="*/ 6433952 w 6569477"/>
              <a:gd name="connsiteY807" fmla="*/ 2243260 h 6858000"/>
              <a:gd name="connsiteX808" fmla="*/ 6419984 w 6569477"/>
              <a:gd name="connsiteY808" fmla="*/ 2274915 h 6858000"/>
              <a:gd name="connsiteX809" fmla="*/ 6412070 w 6569477"/>
              <a:gd name="connsiteY809" fmla="*/ 2253880 h 6858000"/>
              <a:gd name="connsiteX810" fmla="*/ 6438066 w 6569477"/>
              <a:gd name="connsiteY810" fmla="*/ 2377354 h 6858000"/>
              <a:gd name="connsiteX811" fmla="*/ 6458698 w 6569477"/>
              <a:gd name="connsiteY811" fmla="*/ 2510576 h 6858000"/>
              <a:gd name="connsiteX812" fmla="*/ 6465170 w 6569477"/>
              <a:gd name="connsiteY812" fmla="*/ 2512554 h 6858000"/>
              <a:gd name="connsiteX813" fmla="*/ 6466949 w 6569477"/>
              <a:gd name="connsiteY813" fmla="*/ 2477172 h 6858000"/>
              <a:gd name="connsiteX814" fmla="*/ 6512779 w 6569477"/>
              <a:gd name="connsiteY814" fmla="*/ 2527655 h 6858000"/>
              <a:gd name="connsiteX815" fmla="*/ 6482025 w 6569477"/>
              <a:gd name="connsiteY815" fmla="*/ 2340112 h 6858000"/>
              <a:gd name="connsiteX816" fmla="*/ 6479231 w 6569477"/>
              <a:gd name="connsiteY816" fmla="*/ 2346442 h 6858000"/>
              <a:gd name="connsiteX817" fmla="*/ 6476437 w 6569477"/>
              <a:gd name="connsiteY817" fmla="*/ 2352774 h 6858000"/>
              <a:gd name="connsiteX818" fmla="*/ 6472897 w 6569477"/>
              <a:gd name="connsiteY818" fmla="*/ 2343650 h 6858000"/>
              <a:gd name="connsiteX819" fmla="*/ 6472151 w 6569477"/>
              <a:gd name="connsiteY819" fmla="*/ 2328192 h 6858000"/>
              <a:gd name="connsiteX820" fmla="*/ 6469356 w 6569477"/>
              <a:gd name="connsiteY820" fmla="*/ 2334523 h 6858000"/>
              <a:gd name="connsiteX821" fmla="*/ 6467117 w 6569477"/>
              <a:gd name="connsiteY821" fmla="*/ 2288151 h 6858000"/>
              <a:gd name="connsiteX822" fmla="*/ 6460782 w 6569477"/>
              <a:gd name="connsiteY822" fmla="*/ 2285355 h 6858000"/>
              <a:gd name="connsiteX823" fmla="*/ 6457242 w 6569477"/>
              <a:gd name="connsiteY823" fmla="*/ 2276229 h 6858000"/>
              <a:gd name="connsiteX824" fmla="*/ 6460035 w 6569477"/>
              <a:gd name="connsiteY824" fmla="*/ 2269898 h 6858000"/>
              <a:gd name="connsiteX825" fmla="*/ 6462830 w 6569477"/>
              <a:gd name="connsiteY825" fmla="*/ 2263567 h 6858000"/>
              <a:gd name="connsiteX826" fmla="*/ 6466369 w 6569477"/>
              <a:gd name="connsiteY826" fmla="*/ 2272693 h 6858000"/>
              <a:gd name="connsiteX827" fmla="*/ 6469164 w 6569477"/>
              <a:gd name="connsiteY827" fmla="*/ 2266362 h 6858000"/>
              <a:gd name="connsiteX828" fmla="*/ 6461975 w 6569477"/>
              <a:gd name="connsiteY828" fmla="*/ 2240852 h 6858000"/>
              <a:gd name="connsiteX829" fmla="*/ 6458450 w 6569477"/>
              <a:gd name="connsiteY829" fmla="*/ 2239645 h 6858000"/>
              <a:gd name="connsiteX830" fmla="*/ 6119324 w 6569477"/>
              <a:gd name="connsiteY830" fmla="*/ 1470230 h 6858000"/>
              <a:gd name="connsiteX831" fmla="*/ 6182372 w 6569477"/>
              <a:gd name="connsiteY831" fmla="*/ 1708395 h 6858000"/>
              <a:gd name="connsiteX832" fmla="*/ 6213896 w 6569477"/>
              <a:gd name="connsiteY832" fmla="*/ 1718901 h 6858000"/>
              <a:gd name="connsiteX833" fmla="*/ 6230856 w 6569477"/>
              <a:gd name="connsiteY833" fmla="*/ 1709003 h 6858000"/>
              <a:gd name="connsiteX834" fmla="*/ 6226890 w 6569477"/>
              <a:gd name="connsiteY834" fmla="*/ 1691895 h 6858000"/>
              <a:gd name="connsiteX835" fmla="*/ 6185731 w 6569477"/>
              <a:gd name="connsiteY835" fmla="*/ 1576670 h 6858000"/>
              <a:gd name="connsiteX836" fmla="*/ 6173508 w 6569477"/>
              <a:gd name="connsiteY836" fmla="*/ 1521886 h 6858000"/>
              <a:gd name="connsiteX837" fmla="*/ 6172469 w 6569477"/>
              <a:gd name="connsiteY837" fmla="*/ 1515742 h 6858000"/>
              <a:gd name="connsiteX838" fmla="*/ 6170551 w 6569477"/>
              <a:gd name="connsiteY838" fmla="*/ 1514447 h 6858000"/>
              <a:gd name="connsiteX839" fmla="*/ 6119324 w 6569477"/>
              <a:gd name="connsiteY839" fmla="*/ 1470230 h 6858000"/>
              <a:gd name="connsiteX840" fmla="*/ 6220785 w 6569477"/>
              <a:gd name="connsiteY840" fmla="*/ 1467284 h 6858000"/>
              <a:gd name="connsiteX841" fmla="*/ 6224419 w 6569477"/>
              <a:gd name="connsiteY841" fmla="*/ 1484860 h 6858000"/>
              <a:gd name="connsiteX842" fmla="*/ 6221902 w 6569477"/>
              <a:gd name="connsiteY842" fmla="*/ 1506545 h 6858000"/>
              <a:gd name="connsiteX843" fmla="*/ 6228674 w 6569477"/>
              <a:gd name="connsiteY843" fmla="*/ 1507988 h 6858000"/>
              <a:gd name="connsiteX844" fmla="*/ 6234004 w 6569477"/>
              <a:gd name="connsiteY844" fmla="*/ 1516199 h 6858000"/>
              <a:gd name="connsiteX845" fmla="*/ 6229680 w 6569477"/>
              <a:gd name="connsiteY845" fmla="*/ 1536503 h 6858000"/>
              <a:gd name="connsiteX846" fmla="*/ 6224350 w 6569477"/>
              <a:gd name="connsiteY846" fmla="*/ 1528292 h 6858000"/>
              <a:gd name="connsiteX847" fmla="*/ 6223684 w 6569477"/>
              <a:gd name="connsiteY847" fmla="*/ 1527266 h 6858000"/>
              <a:gd name="connsiteX848" fmla="*/ 6220817 w 6569477"/>
              <a:gd name="connsiteY848" fmla="*/ 1522851 h 6858000"/>
              <a:gd name="connsiteX849" fmla="*/ 6221874 w 6569477"/>
              <a:gd name="connsiteY849" fmla="*/ 1531073 h 6858000"/>
              <a:gd name="connsiteX850" fmla="*/ 6242353 w 6569477"/>
              <a:gd name="connsiteY850" fmla="*/ 1609953 h 6858000"/>
              <a:gd name="connsiteX851" fmla="*/ 6223042 w 6569477"/>
              <a:gd name="connsiteY851" fmla="*/ 1634143 h 6858000"/>
              <a:gd name="connsiteX852" fmla="*/ 6239473 w 6569477"/>
              <a:gd name="connsiteY852" fmla="*/ 1705560 h 6858000"/>
              <a:gd name="connsiteX853" fmla="*/ 6250673 w 6569477"/>
              <a:gd name="connsiteY853" fmla="*/ 1702375 h 6858000"/>
              <a:gd name="connsiteX854" fmla="*/ 6297961 w 6569477"/>
              <a:gd name="connsiteY854" fmla="*/ 1764435 h 6858000"/>
              <a:gd name="connsiteX855" fmla="*/ 6373267 w 6569477"/>
              <a:gd name="connsiteY855" fmla="*/ 2069581 h 6858000"/>
              <a:gd name="connsiteX856" fmla="*/ 6384393 w 6569477"/>
              <a:gd name="connsiteY856" fmla="*/ 2122429 h 6858000"/>
              <a:gd name="connsiteX857" fmla="*/ 6393144 w 6569477"/>
              <a:gd name="connsiteY857" fmla="*/ 2124321 h 6858000"/>
              <a:gd name="connsiteX858" fmla="*/ 6418298 w 6569477"/>
              <a:gd name="connsiteY858" fmla="*/ 2175842 h 6858000"/>
              <a:gd name="connsiteX859" fmla="*/ 6419599 w 6569477"/>
              <a:gd name="connsiteY859" fmla="*/ 2138595 h 6858000"/>
              <a:gd name="connsiteX860" fmla="*/ 6401898 w 6569477"/>
              <a:gd name="connsiteY860" fmla="*/ 2092964 h 6858000"/>
              <a:gd name="connsiteX861" fmla="*/ 6319338 w 6569477"/>
              <a:gd name="connsiteY861" fmla="*/ 1731284 h 6858000"/>
              <a:gd name="connsiteX862" fmla="*/ 6294555 w 6569477"/>
              <a:gd name="connsiteY862" fmla="*/ 1667400 h 6858000"/>
              <a:gd name="connsiteX863" fmla="*/ 6274614 w 6569477"/>
              <a:gd name="connsiteY863" fmla="*/ 1575398 h 6858000"/>
              <a:gd name="connsiteX864" fmla="*/ 6261945 w 6569477"/>
              <a:gd name="connsiteY864" fmla="*/ 1569807 h 6858000"/>
              <a:gd name="connsiteX865" fmla="*/ 6227264 w 6569477"/>
              <a:gd name="connsiteY865" fmla="*/ 1485482 h 6858000"/>
              <a:gd name="connsiteX866" fmla="*/ 6163232 w 6569477"/>
              <a:gd name="connsiteY866" fmla="*/ 1291657 h 6858000"/>
              <a:gd name="connsiteX867" fmla="*/ 6169423 w 6569477"/>
              <a:gd name="connsiteY867" fmla="*/ 1308672 h 6858000"/>
              <a:gd name="connsiteX868" fmla="*/ 6164862 w 6569477"/>
              <a:gd name="connsiteY868" fmla="*/ 1292485 h 6858000"/>
              <a:gd name="connsiteX869" fmla="*/ 4999747 w 6569477"/>
              <a:gd name="connsiteY869" fmla="*/ 1084964 h 6858000"/>
              <a:gd name="connsiteX870" fmla="*/ 5004170 w 6569477"/>
              <a:gd name="connsiteY870" fmla="*/ 1092826 h 6858000"/>
              <a:gd name="connsiteX871" fmla="*/ 5000801 w 6569477"/>
              <a:gd name="connsiteY871" fmla="*/ 1092344 h 6858000"/>
              <a:gd name="connsiteX872" fmla="*/ 4999747 w 6569477"/>
              <a:gd name="connsiteY872" fmla="*/ 1084964 h 6858000"/>
              <a:gd name="connsiteX873" fmla="*/ 4933923 w 6569477"/>
              <a:gd name="connsiteY873" fmla="*/ 1003153 h 6858000"/>
              <a:gd name="connsiteX874" fmla="*/ 4947450 w 6569477"/>
              <a:gd name="connsiteY874" fmla="*/ 1028780 h 6858000"/>
              <a:gd name="connsiteX875" fmla="*/ 4940697 w 6569477"/>
              <a:gd name="connsiteY875" fmla="*/ 1009043 h 6858000"/>
              <a:gd name="connsiteX876" fmla="*/ 4932262 w 6569477"/>
              <a:gd name="connsiteY876" fmla="*/ 644497 h 6858000"/>
              <a:gd name="connsiteX877" fmla="*/ 4940697 w 6569477"/>
              <a:gd name="connsiteY877" fmla="*/ 654745 h 6858000"/>
              <a:gd name="connsiteX878" fmla="*/ 4932262 w 6569477"/>
              <a:gd name="connsiteY878" fmla="*/ 646309 h 6858000"/>
              <a:gd name="connsiteX879" fmla="*/ 5581482 w 6569477"/>
              <a:gd name="connsiteY879" fmla="*/ 244629 h 6858000"/>
              <a:gd name="connsiteX880" fmla="*/ 5577991 w 6569477"/>
              <a:gd name="connsiteY880" fmla="*/ 250629 h 6858000"/>
              <a:gd name="connsiteX881" fmla="*/ 5577495 w 6569477"/>
              <a:gd name="connsiteY881" fmla="*/ 252297 h 6858000"/>
              <a:gd name="connsiteX882" fmla="*/ 5647778 w 6569477"/>
              <a:gd name="connsiteY882" fmla="*/ 373537 h 6858000"/>
              <a:gd name="connsiteX883" fmla="*/ 5709512 w 6569477"/>
              <a:gd name="connsiteY883" fmla="*/ 510569 h 6858000"/>
              <a:gd name="connsiteX884" fmla="*/ 5951197 w 6569477"/>
              <a:gd name="connsiteY884" fmla="*/ 1025425 h 6858000"/>
              <a:gd name="connsiteX885" fmla="*/ 5942878 w 6569477"/>
              <a:gd name="connsiteY885" fmla="*/ 913784 h 6858000"/>
              <a:gd name="connsiteX886" fmla="*/ 5930115 w 6569477"/>
              <a:gd name="connsiteY886" fmla="*/ 859785 h 6858000"/>
              <a:gd name="connsiteX887" fmla="*/ 5902782 w 6569477"/>
              <a:gd name="connsiteY887" fmla="*/ 807112 h 6858000"/>
              <a:gd name="connsiteX888" fmla="*/ 5831966 w 6569477"/>
              <a:gd name="connsiteY888" fmla="*/ 645218 h 6858000"/>
              <a:gd name="connsiteX889" fmla="*/ 5794655 w 6569477"/>
              <a:gd name="connsiteY889" fmla="*/ 587744 h 6858000"/>
              <a:gd name="connsiteX890" fmla="*/ 5756339 w 6569477"/>
              <a:gd name="connsiteY890" fmla="*/ 501756 h 6858000"/>
              <a:gd name="connsiteX891" fmla="*/ 5742795 w 6569477"/>
              <a:gd name="connsiteY891" fmla="*/ 498872 h 6858000"/>
              <a:gd name="connsiteX892" fmla="*/ 5657513 w 6569477"/>
              <a:gd name="connsiteY892" fmla="*/ 367504 h 6858000"/>
              <a:gd name="connsiteX893" fmla="*/ 5591104 w 6569477"/>
              <a:gd name="connsiteY893" fmla="*/ 247231 h 6858000"/>
              <a:gd name="connsiteX894" fmla="*/ 5581482 w 6569477"/>
              <a:gd name="connsiteY894" fmla="*/ 244629 h 6858000"/>
              <a:gd name="connsiteX895" fmla="*/ 4684964 w 6569477"/>
              <a:gd name="connsiteY895" fmla="*/ 0 h 6858000"/>
              <a:gd name="connsiteX896" fmla="*/ 5380578 w 6569477"/>
              <a:gd name="connsiteY896" fmla="*/ 0 h 6858000"/>
              <a:gd name="connsiteX897" fmla="*/ 5478611 w 6569477"/>
              <a:gd name="connsiteY897" fmla="*/ 117479 h 6858000"/>
              <a:gd name="connsiteX898" fmla="*/ 5500013 w 6569477"/>
              <a:gd name="connsiteY898" fmla="*/ 146283 h 6858000"/>
              <a:gd name="connsiteX899" fmla="*/ 5500055 w 6569477"/>
              <a:gd name="connsiteY899" fmla="*/ 142937 h 6858000"/>
              <a:gd name="connsiteX900" fmla="*/ 5534919 w 6569477"/>
              <a:gd name="connsiteY900" fmla="*/ 178662 h 6858000"/>
              <a:gd name="connsiteX901" fmla="*/ 5448194 w 6569477"/>
              <a:gd name="connsiteY901" fmla="*/ 54062 h 6858000"/>
              <a:gd name="connsiteX902" fmla="*/ 5412460 w 6569477"/>
              <a:gd name="connsiteY902" fmla="*/ 0 h 6858000"/>
              <a:gd name="connsiteX903" fmla="*/ 5476134 w 6569477"/>
              <a:gd name="connsiteY903" fmla="*/ 0 h 6858000"/>
              <a:gd name="connsiteX904" fmla="*/ 5485373 w 6569477"/>
              <a:gd name="connsiteY904" fmla="*/ 12455 h 6858000"/>
              <a:gd name="connsiteX905" fmla="*/ 5571665 w 6569477"/>
              <a:gd name="connsiteY905" fmla="*/ 130771 h 6858000"/>
              <a:gd name="connsiteX906" fmla="*/ 5619902 w 6569477"/>
              <a:gd name="connsiteY906" fmla="*/ 208686 h 6858000"/>
              <a:gd name="connsiteX907" fmla="*/ 5662149 w 6569477"/>
              <a:gd name="connsiteY907" fmla="*/ 253738 h 6858000"/>
              <a:gd name="connsiteX908" fmla="*/ 5686327 w 6569477"/>
              <a:gd name="connsiteY908" fmla="*/ 295355 h 6858000"/>
              <a:gd name="connsiteX909" fmla="*/ 5686913 w 6569477"/>
              <a:gd name="connsiteY909" fmla="*/ 295939 h 6858000"/>
              <a:gd name="connsiteX910" fmla="*/ 5696157 w 6569477"/>
              <a:gd name="connsiteY910" fmla="*/ 311903 h 6858000"/>
              <a:gd name="connsiteX911" fmla="*/ 5731531 w 6569477"/>
              <a:gd name="connsiteY911" fmla="*/ 366614 h 6858000"/>
              <a:gd name="connsiteX912" fmla="*/ 5812509 w 6569477"/>
              <a:gd name="connsiteY912" fmla="*/ 478933 h 6858000"/>
              <a:gd name="connsiteX913" fmla="*/ 5815302 w 6569477"/>
              <a:gd name="connsiteY913" fmla="*/ 472602 h 6858000"/>
              <a:gd name="connsiteX914" fmla="*/ 5814555 w 6569477"/>
              <a:gd name="connsiteY914" fmla="*/ 457145 h 6858000"/>
              <a:gd name="connsiteX915" fmla="*/ 5817860 w 6569477"/>
              <a:gd name="connsiteY915" fmla="*/ 460147 h 6858000"/>
              <a:gd name="connsiteX916" fmla="*/ 5827972 w 6569477"/>
              <a:gd name="connsiteY916" fmla="*/ 478193 h 6858000"/>
              <a:gd name="connsiteX917" fmla="*/ 5830766 w 6569477"/>
              <a:gd name="connsiteY917" fmla="*/ 471862 h 6858000"/>
              <a:gd name="connsiteX918" fmla="*/ 5817860 w 6569477"/>
              <a:gd name="connsiteY918" fmla="*/ 460147 h 6858000"/>
              <a:gd name="connsiteX919" fmla="*/ 5763946 w 6569477"/>
              <a:gd name="connsiteY919" fmla="*/ 363899 h 6858000"/>
              <a:gd name="connsiteX920" fmla="*/ 5712077 w 6569477"/>
              <a:gd name="connsiteY920" fmla="*/ 260643 h 6858000"/>
              <a:gd name="connsiteX921" fmla="*/ 5647795 w 6569477"/>
              <a:gd name="connsiteY921" fmla="*/ 149075 h 6858000"/>
              <a:gd name="connsiteX922" fmla="*/ 5750084 w 6569477"/>
              <a:gd name="connsiteY922" fmla="*/ 277415 h 6858000"/>
              <a:gd name="connsiteX923" fmla="*/ 5737415 w 6569477"/>
              <a:gd name="connsiteY923" fmla="*/ 271824 h 6858000"/>
              <a:gd name="connsiteX924" fmla="*/ 5780454 w 6569477"/>
              <a:gd name="connsiteY924" fmla="*/ 328637 h 6858000"/>
              <a:gd name="connsiteX925" fmla="*/ 5784739 w 6569477"/>
              <a:gd name="connsiteY925" fmla="*/ 353221 h 6858000"/>
              <a:gd name="connsiteX926" fmla="*/ 5865230 w 6569477"/>
              <a:gd name="connsiteY926" fmla="*/ 479507 h 6858000"/>
              <a:gd name="connsiteX927" fmla="*/ 5891313 w 6569477"/>
              <a:gd name="connsiteY927" fmla="*/ 506145 h 6858000"/>
              <a:gd name="connsiteX928" fmla="*/ 6056025 w 6569477"/>
              <a:gd name="connsiteY928" fmla="*/ 836005 h 6858000"/>
              <a:gd name="connsiteX929" fmla="*/ 6104098 w 6569477"/>
              <a:gd name="connsiteY929" fmla="*/ 932857 h 6858000"/>
              <a:gd name="connsiteX930" fmla="*/ 6138008 w 6569477"/>
              <a:gd name="connsiteY930" fmla="*/ 993205 h 6858000"/>
              <a:gd name="connsiteX931" fmla="*/ 6123293 w 6569477"/>
              <a:gd name="connsiteY931" fmla="*/ 1009405 h 6858000"/>
              <a:gd name="connsiteX932" fmla="*/ 6012986 w 6569477"/>
              <a:gd name="connsiteY932" fmla="*/ 779192 h 6858000"/>
              <a:gd name="connsiteX933" fmla="*/ 6006652 w 6569477"/>
              <a:gd name="connsiteY933" fmla="*/ 776396 h 6858000"/>
              <a:gd name="connsiteX934" fmla="*/ 6010193 w 6569477"/>
              <a:gd name="connsiteY934" fmla="*/ 785523 h 6858000"/>
              <a:gd name="connsiteX935" fmla="*/ 6014480 w 6569477"/>
              <a:gd name="connsiteY935" fmla="*/ 810107 h 6858000"/>
              <a:gd name="connsiteX936" fmla="*/ 6004788 w 6569477"/>
              <a:gd name="connsiteY936" fmla="*/ 798404 h 6858000"/>
              <a:gd name="connsiteX937" fmla="*/ 6001064 w 6569477"/>
              <a:gd name="connsiteY937" fmla="*/ 789058 h 6858000"/>
              <a:gd name="connsiteX938" fmla="*/ 6004605 w 6569477"/>
              <a:gd name="connsiteY938" fmla="*/ 798185 h 6858000"/>
              <a:gd name="connsiteX939" fmla="*/ 6004788 w 6569477"/>
              <a:gd name="connsiteY939" fmla="*/ 798404 h 6858000"/>
              <a:gd name="connsiteX940" fmla="*/ 6051771 w 6569477"/>
              <a:gd name="connsiteY940" fmla="*/ 916385 h 6858000"/>
              <a:gd name="connsiteX941" fmla="*/ 6109323 w 6569477"/>
              <a:gd name="connsiteY941" fmla="*/ 1041059 h 6858000"/>
              <a:gd name="connsiteX942" fmla="*/ 6218330 w 6569477"/>
              <a:gd name="connsiteY942" fmla="*/ 1308516 h 6858000"/>
              <a:gd name="connsiteX943" fmla="*/ 6248699 w 6569477"/>
              <a:gd name="connsiteY943" fmla="*/ 1359737 h 6858000"/>
              <a:gd name="connsiteX944" fmla="*/ 6317460 w 6569477"/>
              <a:gd name="connsiteY944" fmla="*/ 1564049 h 6858000"/>
              <a:gd name="connsiteX945" fmla="*/ 6327364 w 6569477"/>
              <a:gd name="connsiteY945" fmla="*/ 1565758 h 6858000"/>
              <a:gd name="connsiteX946" fmla="*/ 6405224 w 6569477"/>
              <a:gd name="connsiteY946" fmla="*/ 1840478 h 6858000"/>
              <a:gd name="connsiteX947" fmla="*/ 6402944 w 6569477"/>
              <a:gd name="connsiteY947" fmla="*/ 1841928 h 6858000"/>
              <a:gd name="connsiteX948" fmla="*/ 6401876 w 6569477"/>
              <a:gd name="connsiteY948" fmla="*/ 1835782 h 6858000"/>
              <a:gd name="connsiteX949" fmla="*/ 6399693 w 6569477"/>
              <a:gd name="connsiteY949" fmla="*/ 1834088 h 6858000"/>
              <a:gd name="connsiteX950" fmla="*/ 6398335 w 6569477"/>
              <a:gd name="connsiteY950" fmla="*/ 1826656 h 6858000"/>
              <a:gd name="connsiteX951" fmla="*/ 6399057 w 6569477"/>
              <a:gd name="connsiteY951" fmla="*/ 1833594 h 6858000"/>
              <a:gd name="connsiteX952" fmla="*/ 6399693 w 6569477"/>
              <a:gd name="connsiteY952" fmla="*/ 1834088 h 6858000"/>
              <a:gd name="connsiteX953" fmla="*/ 6403601 w 6569477"/>
              <a:gd name="connsiteY953" fmla="*/ 1855454 h 6858000"/>
              <a:gd name="connsiteX954" fmla="*/ 6404114 w 6569477"/>
              <a:gd name="connsiteY954" fmla="*/ 1882153 h 6858000"/>
              <a:gd name="connsiteX955" fmla="*/ 6473067 w 6569477"/>
              <a:gd name="connsiteY955" fmla="*/ 2154626 h 6858000"/>
              <a:gd name="connsiteX956" fmla="*/ 6483134 w 6569477"/>
              <a:gd name="connsiteY956" fmla="*/ 2234707 h 6858000"/>
              <a:gd name="connsiteX957" fmla="*/ 6520415 w 6569477"/>
              <a:gd name="connsiteY957" fmla="*/ 2493203 h 6858000"/>
              <a:gd name="connsiteX958" fmla="*/ 6531980 w 6569477"/>
              <a:gd name="connsiteY958" fmla="*/ 2633394 h 6858000"/>
              <a:gd name="connsiteX959" fmla="*/ 6527593 w 6569477"/>
              <a:gd name="connsiteY959" fmla="*/ 2646575 h 6858000"/>
              <a:gd name="connsiteX960" fmla="*/ 6529126 w 6569477"/>
              <a:gd name="connsiteY960" fmla="*/ 2655889 h 6858000"/>
              <a:gd name="connsiteX961" fmla="*/ 6530629 w 6569477"/>
              <a:gd name="connsiteY961" fmla="*/ 2656552 h 6858000"/>
              <a:gd name="connsiteX962" fmla="*/ 6531421 w 6569477"/>
              <a:gd name="connsiteY962" fmla="*/ 2656903 h 6858000"/>
              <a:gd name="connsiteX963" fmla="*/ 6534962 w 6569477"/>
              <a:gd name="connsiteY963" fmla="*/ 2666028 h 6858000"/>
              <a:gd name="connsiteX964" fmla="*/ 6531926 w 6569477"/>
              <a:gd name="connsiteY964" fmla="*/ 2672908 h 6858000"/>
              <a:gd name="connsiteX965" fmla="*/ 6533706 w 6569477"/>
              <a:gd name="connsiteY965" fmla="*/ 2683731 h 6858000"/>
              <a:gd name="connsiteX966" fmla="*/ 6528462 w 6569477"/>
              <a:gd name="connsiteY966" fmla="*/ 2680756 h 6858000"/>
              <a:gd name="connsiteX967" fmla="*/ 6526580 w 6569477"/>
              <a:gd name="connsiteY967" fmla="*/ 2685022 h 6858000"/>
              <a:gd name="connsiteX968" fmla="*/ 6526136 w 6569477"/>
              <a:gd name="connsiteY968" fmla="*/ 2683881 h 6858000"/>
              <a:gd name="connsiteX969" fmla="*/ 6524812 w 6569477"/>
              <a:gd name="connsiteY969" fmla="*/ 2680466 h 6858000"/>
              <a:gd name="connsiteX970" fmla="*/ 6524804 w 6569477"/>
              <a:gd name="connsiteY970" fmla="*/ 2684545 h 6858000"/>
              <a:gd name="connsiteX971" fmla="*/ 6538236 w 6569477"/>
              <a:gd name="connsiteY971" fmla="*/ 2743109 h 6858000"/>
              <a:gd name="connsiteX972" fmla="*/ 6531185 w 6569477"/>
              <a:gd name="connsiteY972" fmla="*/ 2767044 h 6858000"/>
              <a:gd name="connsiteX973" fmla="*/ 6547385 w 6569477"/>
              <a:gd name="connsiteY973" fmla="*/ 2915923 h 6858000"/>
              <a:gd name="connsiteX974" fmla="*/ 6558964 w 6569477"/>
              <a:gd name="connsiteY974" fmla="*/ 2951360 h 6858000"/>
              <a:gd name="connsiteX975" fmla="*/ 6560463 w 6569477"/>
              <a:gd name="connsiteY975" fmla="*/ 3320054 h 6858000"/>
              <a:gd name="connsiteX976" fmla="*/ 6560643 w 6569477"/>
              <a:gd name="connsiteY976" fmla="*/ 3428182 h 6858000"/>
              <a:gd name="connsiteX977" fmla="*/ 6564303 w 6569477"/>
              <a:gd name="connsiteY977" fmla="*/ 3497307 h 6858000"/>
              <a:gd name="connsiteX978" fmla="*/ 6543934 w 6569477"/>
              <a:gd name="connsiteY978" fmla="*/ 3505308 h 6858000"/>
              <a:gd name="connsiteX979" fmla="*/ 6547053 w 6569477"/>
              <a:gd name="connsiteY979" fmla="*/ 3250053 h 6858000"/>
              <a:gd name="connsiteX980" fmla="*/ 6542614 w 6569477"/>
              <a:gd name="connsiteY980" fmla="*/ 3244740 h 6858000"/>
              <a:gd name="connsiteX981" fmla="*/ 6541744 w 6569477"/>
              <a:gd name="connsiteY981" fmla="*/ 3254490 h 6858000"/>
              <a:gd name="connsiteX982" fmla="*/ 6534694 w 6569477"/>
              <a:gd name="connsiteY982" fmla="*/ 3278429 h 6858000"/>
              <a:gd name="connsiteX983" fmla="*/ 6531190 w 6569477"/>
              <a:gd name="connsiteY983" fmla="*/ 3263643 h 6858000"/>
              <a:gd name="connsiteX984" fmla="*/ 6531994 w 6569477"/>
              <a:gd name="connsiteY984" fmla="*/ 3253615 h 6858000"/>
              <a:gd name="connsiteX985" fmla="*/ 6531124 w 6569477"/>
              <a:gd name="connsiteY985" fmla="*/ 3263366 h 6858000"/>
              <a:gd name="connsiteX986" fmla="*/ 6531190 w 6569477"/>
              <a:gd name="connsiteY986" fmla="*/ 3263643 h 6858000"/>
              <a:gd name="connsiteX987" fmla="*/ 6521033 w 6569477"/>
              <a:gd name="connsiteY987" fmla="*/ 3390229 h 6858000"/>
              <a:gd name="connsiteX988" fmla="*/ 6517384 w 6569477"/>
              <a:gd name="connsiteY988" fmla="*/ 3527497 h 6858000"/>
              <a:gd name="connsiteX989" fmla="*/ 6496595 w 6569477"/>
              <a:gd name="connsiteY989" fmla="*/ 3815563 h 6858000"/>
              <a:gd name="connsiteX990" fmla="*/ 6501124 w 6569477"/>
              <a:gd name="connsiteY990" fmla="*/ 3874940 h 6858000"/>
              <a:gd name="connsiteX991" fmla="*/ 6472234 w 6569477"/>
              <a:gd name="connsiteY991" fmla="*/ 4088567 h 6858000"/>
              <a:gd name="connsiteX992" fmla="*/ 6480357 w 6569477"/>
              <a:gd name="connsiteY992" fmla="*/ 4094487 h 6858000"/>
              <a:gd name="connsiteX993" fmla="*/ 6428427 w 6569477"/>
              <a:gd name="connsiteY993" fmla="*/ 4375267 h 6858000"/>
              <a:gd name="connsiteX994" fmla="*/ 6425741 w 6569477"/>
              <a:gd name="connsiteY994" fmla="*/ 4375556 h 6858000"/>
              <a:gd name="connsiteX995" fmla="*/ 6427506 w 6569477"/>
              <a:gd name="connsiteY995" fmla="*/ 4369573 h 6858000"/>
              <a:gd name="connsiteX996" fmla="*/ 6426300 w 6569477"/>
              <a:gd name="connsiteY996" fmla="*/ 4367087 h 6858000"/>
              <a:gd name="connsiteX997" fmla="*/ 6428376 w 6569477"/>
              <a:gd name="connsiteY997" fmla="*/ 4359822 h 6858000"/>
              <a:gd name="connsiteX998" fmla="*/ 6425949 w 6569477"/>
              <a:gd name="connsiteY998" fmla="*/ 4366362 h 6858000"/>
              <a:gd name="connsiteX999" fmla="*/ 6426300 w 6569477"/>
              <a:gd name="connsiteY999" fmla="*/ 4367087 h 6858000"/>
              <a:gd name="connsiteX1000" fmla="*/ 6420336 w 6569477"/>
              <a:gd name="connsiteY1000" fmla="*/ 4387972 h 6858000"/>
              <a:gd name="connsiteX1001" fmla="*/ 6408966 w 6569477"/>
              <a:gd name="connsiteY1001" fmla="*/ 4412135 h 6858000"/>
              <a:gd name="connsiteX1002" fmla="*/ 6350047 w 6569477"/>
              <a:gd name="connsiteY1002" fmla="*/ 4686953 h 6858000"/>
              <a:gd name="connsiteX1003" fmla="*/ 6323588 w 6569477"/>
              <a:gd name="connsiteY1003" fmla="*/ 4763203 h 6858000"/>
              <a:gd name="connsiteX1004" fmla="*/ 6242470 w 6569477"/>
              <a:gd name="connsiteY1004" fmla="*/ 5011457 h 6858000"/>
              <a:gd name="connsiteX1005" fmla="*/ 6206632 w 6569477"/>
              <a:gd name="connsiteY1005" fmla="*/ 5110210 h 6858000"/>
              <a:gd name="connsiteX1006" fmla="*/ 6191507 w 6569477"/>
              <a:gd name="connsiteY1006" fmla="*/ 5140673 h 6858000"/>
              <a:gd name="connsiteX1007" fmla="*/ 6172300 w 6569477"/>
              <a:gd name="connsiteY1007" fmla="*/ 5199455 h 6858000"/>
              <a:gd name="connsiteX1008" fmla="*/ 6156345 w 6569477"/>
              <a:gd name="connsiteY1008" fmla="*/ 5277115 h 6858000"/>
              <a:gd name="connsiteX1009" fmla="*/ 6059140 w 6569477"/>
              <a:gd name="connsiteY1009" fmla="*/ 5529842 h 6858000"/>
              <a:gd name="connsiteX1010" fmla="*/ 6065922 w 6569477"/>
              <a:gd name="connsiteY1010" fmla="*/ 5528472 h 6858000"/>
              <a:gd name="connsiteX1011" fmla="*/ 6078119 w 6569477"/>
              <a:gd name="connsiteY1011" fmla="*/ 5518945 h 6858000"/>
              <a:gd name="connsiteX1012" fmla="*/ 6077573 w 6569477"/>
              <a:gd name="connsiteY1012" fmla="*/ 5523376 h 6858000"/>
              <a:gd name="connsiteX1013" fmla="*/ 6068664 w 6569477"/>
              <a:gd name="connsiteY1013" fmla="*/ 5542046 h 6858000"/>
              <a:gd name="connsiteX1014" fmla="*/ 6075448 w 6569477"/>
              <a:gd name="connsiteY1014" fmla="*/ 5540675 h 6858000"/>
              <a:gd name="connsiteX1015" fmla="*/ 6077573 w 6569477"/>
              <a:gd name="connsiteY1015" fmla="*/ 5523376 h 6858000"/>
              <a:gd name="connsiteX1016" fmla="*/ 6125089 w 6569477"/>
              <a:gd name="connsiteY1016" fmla="*/ 5423814 h 6858000"/>
              <a:gd name="connsiteX1017" fmla="*/ 6179507 w 6569477"/>
              <a:gd name="connsiteY1017" fmla="*/ 5321879 h 6858000"/>
              <a:gd name="connsiteX1018" fmla="*/ 6233557 w 6569477"/>
              <a:gd name="connsiteY1018" fmla="*/ 5205010 h 6858000"/>
              <a:gd name="connsiteX1019" fmla="*/ 6187733 w 6569477"/>
              <a:gd name="connsiteY1019" fmla="*/ 5362599 h 6858000"/>
              <a:gd name="connsiteX1020" fmla="*/ 6184992 w 6569477"/>
              <a:gd name="connsiteY1020" fmla="*/ 5349026 h 6858000"/>
              <a:gd name="connsiteX1021" fmla="*/ 6163414 w 6569477"/>
              <a:gd name="connsiteY1021" fmla="*/ 5416956 h 6858000"/>
              <a:gd name="connsiteX1022" fmla="*/ 6145805 w 6569477"/>
              <a:gd name="connsiteY1022" fmla="*/ 5434638 h 6858000"/>
              <a:gd name="connsiteX1023" fmla="*/ 6089085 w 6569477"/>
              <a:gd name="connsiteY1023" fmla="*/ 5573237 h 6858000"/>
              <a:gd name="connsiteX1024" fmla="*/ 6082373 w 6569477"/>
              <a:gd name="connsiteY1024" fmla="*/ 5609909 h 6858000"/>
              <a:gd name="connsiteX1025" fmla="*/ 5907955 w 6569477"/>
              <a:gd name="connsiteY1025" fmla="*/ 5934742 h 6858000"/>
              <a:gd name="connsiteX1026" fmla="*/ 5856575 w 6569477"/>
              <a:gd name="connsiteY1026" fmla="*/ 6029882 h 6858000"/>
              <a:gd name="connsiteX1027" fmla="*/ 5826843 w 6569477"/>
              <a:gd name="connsiteY1027" fmla="*/ 6092393 h 6858000"/>
              <a:gd name="connsiteX1028" fmla="*/ 5805124 w 6569477"/>
              <a:gd name="connsiteY1028" fmla="*/ 6089719 h 6858000"/>
              <a:gd name="connsiteX1029" fmla="*/ 5929533 w 6569477"/>
              <a:gd name="connsiteY1029" fmla="*/ 5866812 h 6858000"/>
              <a:gd name="connsiteX1030" fmla="*/ 5928163 w 6569477"/>
              <a:gd name="connsiteY1030" fmla="*/ 5860025 h 6858000"/>
              <a:gd name="connsiteX1031" fmla="*/ 5922749 w 6569477"/>
              <a:gd name="connsiteY1031" fmla="*/ 5868182 h 6858000"/>
              <a:gd name="connsiteX1032" fmla="*/ 5905143 w 6569477"/>
              <a:gd name="connsiteY1032" fmla="*/ 5885866 h 6858000"/>
              <a:gd name="connsiteX1033" fmla="*/ 5909110 w 6569477"/>
              <a:gd name="connsiteY1033" fmla="*/ 5871199 h 6858000"/>
              <a:gd name="connsiteX1034" fmla="*/ 5914596 w 6569477"/>
              <a:gd name="connsiteY1034" fmla="*/ 5862765 h 6858000"/>
              <a:gd name="connsiteX1035" fmla="*/ 5909184 w 6569477"/>
              <a:gd name="connsiteY1035" fmla="*/ 5870922 h 6858000"/>
              <a:gd name="connsiteX1036" fmla="*/ 5909110 w 6569477"/>
              <a:gd name="connsiteY1036" fmla="*/ 5871199 h 6858000"/>
              <a:gd name="connsiteX1037" fmla="*/ 5839843 w 6569477"/>
              <a:gd name="connsiteY1037" fmla="*/ 5977637 h 6858000"/>
              <a:gd name="connsiteX1038" fmla="*/ 5771208 w 6569477"/>
              <a:gd name="connsiteY1038" fmla="*/ 6096571 h 6858000"/>
              <a:gd name="connsiteX1039" fmla="*/ 5615626 w 6569477"/>
              <a:gd name="connsiteY1039" fmla="*/ 6339899 h 6858000"/>
              <a:gd name="connsiteX1040" fmla="*/ 5591306 w 6569477"/>
              <a:gd name="connsiteY1040" fmla="*/ 6394255 h 6858000"/>
              <a:gd name="connsiteX1041" fmla="*/ 5464086 w 6569477"/>
              <a:gd name="connsiteY1041" fmla="*/ 6568285 h 6858000"/>
              <a:gd name="connsiteX1042" fmla="*/ 5468405 w 6569477"/>
              <a:gd name="connsiteY1042" fmla="*/ 6577359 h 6858000"/>
              <a:gd name="connsiteX1043" fmla="*/ 5288922 w 6569477"/>
              <a:gd name="connsiteY1043" fmla="*/ 6799441 h 6858000"/>
              <a:gd name="connsiteX1044" fmla="*/ 5286422 w 6569477"/>
              <a:gd name="connsiteY1044" fmla="*/ 6798415 h 6858000"/>
              <a:gd name="connsiteX1045" fmla="*/ 5290826 w 6569477"/>
              <a:gd name="connsiteY1045" fmla="*/ 6793995 h 6858000"/>
              <a:gd name="connsiteX1046" fmla="*/ 5290950 w 6569477"/>
              <a:gd name="connsiteY1046" fmla="*/ 6791235 h 6858000"/>
              <a:gd name="connsiteX1047" fmla="*/ 5296238 w 6569477"/>
              <a:gd name="connsiteY1047" fmla="*/ 6785838 h 6858000"/>
              <a:gd name="connsiteX1048" fmla="*/ 5290987 w 6569477"/>
              <a:gd name="connsiteY1048" fmla="*/ 6790431 h 6858000"/>
              <a:gd name="connsiteX1049" fmla="*/ 5290950 w 6569477"/>
              <a:gd name="connsiteY1049" fmla="*/ 6791235 h 6858000"/>
              <a:gd name="connsiteX1050" fmla="*/ 5275753 w 6569477"/>
              <a:gd name="connsiteY1050" fmla="*/ 6806752 h 6858000"/>
              <a:gd name="connsiteX1051" fmla="*/ 5254239 w 6569477"/>
              <a:gd name="connsiteY1051" fmla="*/ 6822575 h 6858000"/>
              <a:gd name="connsiteX1052" fmla="*/ 5225321 w 6569477"/>
              <a:gd name="connsiteY1052" fmla="*/ 6858000 h 6858000"/>
              <a:gd name="connsiteX1053" fmla="*/ 5157501 w 6569477"/>
              <a:gd name="connsiteY1053" fmla="*/ 6858000 h 6858000"/>
              <a:gd name="connsiteX1054" fmla="*/ 5208211 w 6569477"/>
              <a:gd name="connsiteY1054" fmla="*/ 6795673 h 6858000"/>
              <a:gd name="connsiteX1055" fmla="*/ 5328568 w 6569477"/>
              <a:gd name="connsiteY1055" fmla="*/ 6666293 h 6858000"/>
              <a:gd name="connsiteX1056" fmla="*/ 5366453 w 6569477"/>
              <a:gd name="connsiteY1056" fmla="*/ 6609197 h 6858000"/>
              <a:gd name="connsiteX1057" fmla="*/ 5430099 w 6569477"/>
              <a:gd name="connsiteY1057" fmla="*/ 6539833 h 6858000"/>
              <a:gd name="connsiteX1058" fmla="*/ 5427358 w 6569477"/>
              <a:gd name="connsiteY1058" fmla="*/ 6526259 h 6858000"/>
              <a:gd name="connsiteX1059" fmla="*/ 5513952 w 6569477"/>
              <a:gd name="connsiteY1059" fmla="*/ 6395753 h 6858000"/>
              <a:gd name="connsiteX1060" fmla="*/ 5597877 w 6569477"/>
              <a:gd name="connsiteY1060" fmla="*/ 6286977 h 6858000"/>
              <a:gd name="connsiteX1061" fmla="*/ 5589542 w 6569477"/>
              <a:gd name="connsiteY1061" fmla="*/ 6276299 h 6858000"/>
              <a:gd name="connsiteX1062" fmla="*/ 5579347 w 6569477"/>
              <a:gd name="connsiteY1062" fmla="*/ 6278801 h 6858000"/>
              <a:gd name="connsiteX1063" fmla="*/ 5572013 w 6569477"/>
              <a:gd name="connsiteY1063" fmla="*/ 6278854 h 6858000"/>
              <a:gd name="connsiteX1064" fmla="*/ 5561199 w 6569477"/>
              <a:gd name="connsiteY1064" fmla="*/ 6297181 h 6858000"/>
              <a:gd name="connsiteX1065" fmla="*/ 5561199 w 6569477"/>
              <a:gd name="connsiteY1065" fmla="*/ 6283333 h 6858000"/>
              <a:gd name="connsiteX1066" fmla="*/ 5526598 w 6569477"/>
              <a:gd name="connsiteY1066" fmla="*/ 6345645 h 6858000"/>
              <a:gd name="connsiteX1067" fmla="*/ 5505837 w 6569477"/>
              <a:gd name="connsiteY1067" fmla="*/ 6359491 h 6858000"/>
              <a:gd name="connsiteX1068" fmla="*/ 5422797 w 6569477"/>
              <a:gd name="connsiteY1068" fmla="*/ 6484116 h 6858000"/>
              <a:gd name="connsiteX1069" fmla="*/ 5408957 w 6569477"/>
              <a:gd name="connsiteY1069" fmla="*/ 6518733 h 6858000"/>
              <a:gd name="connsiteX1070" fmla="*/ 5173676 w 6569477"/>
              <a:gd name="connsiteY1070" fmla="*/ 6802601 h 6858000"/>
              <a:gd name="connsiteX1071" fmla="*/ 5153132 w 6569477"/>
              <a:gd name="connsiteY1071" fmla="*/ 6832134 h 6858000"/>
              <a:gd name="connsiteX1072" fmla="*/ 5136638 w 6569477"/>
              <a:gd name="connsiteY1072" fmla="*/ 6858000 h 6858000"/>
              <a:gd name="connsiteX1073" fmla="*/ 5106051 w 6569477"/>
              <a:gd name="connsiteY1073" fmla="*/ 6858000 h 6858000"/>
              <a:gd name="connsiteX1074" fmla="*/ 5127832 w 6569477"/>
              <a:gd name="connsiteY1074" fmla="*/ 6832026 h 6858000"/>
              <a:gd name="connsiteX1075" fmla="*/ 5208277 w 6569477"/>
              <a:gd name="connsiteY1075" fmla="*/ 6740288 h 6858000"/>
              <a:gd name="connsiteX1076" fmla="*/ 5208277 w 6569477"/>
              <a:gd name="connsiteY1076" fmla="*/ 6733364 h 6858000"/>
              <a:gd name="connsiteX1077" fmla="*/ 5201357 w 6569477"/>
              <a:gd name="connsiteY1077" fmla="*/ 6740288 h 6858000"/>
              <a:gd name="connsiteX1078" fmla="*/ 5180596 w 6569477"/>
              <a:gd name="connsiteY1078" fmla="*/ 6754136 h 6858000"/>
              <a:gd name="connsiteX1079" fmla="*/ 5187389 w 6569477"/>
              <a:gd name="connsiteY1079" fmla="*/ 6740544 h 6858000"/>
              <a:gd name="connsiteX1080" fmla="*/ 5194437 w 6569477"/>
              <a:gd name="connsiteY1080" fmla="*/ 6733364 h 6858000"/>
              <a:gd name="connsiteX1081" fmla="*/ 5187516 w 6569477"/>
              <a:gd name="connsiteY1081" fmla="*/ 6740288 h 6858000"/>
              <a:gd name="connsiteX1082" fmla="*/ 5187389 w 6569477"/>
              <a:gd name="connsiteY1082" fmla="*/ 6740544 h 6858000"/>
              <a:gd name="connsiteX1083" fmla="*/ 5098421 w 6569477"/>
              <a:gd name="connsiteY1083" fmla="*/ 6831161 h 6858000"/>
              <a:gd name="connsiteX1084" fmla="*/ 5074751 w 6569477"/>
              <a:gd name="connsiteY1084" fmla="*/ 6858000 h 6858000"/>
              <a:gd name="connsiteX1085" fmla="*/ 4627783 w 6569477"/>
              <a:gd name="connsiteY1085" fmla="*/ 6858000 h 6858000"/>
              <a:gd name="connsiteX1086" fmla="*/ 4759894 w 6569477"/>
              <a:gd name="connsiteY1086" fmla="*/ 6716663 h 6858000"/>
              <a:gd name="connsiteX1087" fmla="*/ 5986727 w 6569477"/>
              <a:gd name="connsiteY1087" fmla="*/ 3868735 h 6858000"/>
              <a:gd name="connsiteX1088" fmla="*/ 6003597 w 6569477"/>
              <a:gd name="connsiteY1088" fmla="*/ 3548178 h 6858000"/>
              <a:gd name="connsiteX1089" fmla="*/ 6012034 w 6569477"/>
              <a:gd name="connsiteY1089" fmla="*/ 3539742 h 6858000"/>
              <a:gd name="connsiteX1090" fmla="*/ 6012033 w 6569477"/>
              <a:gd name="connsiteY1090" fmla="*/ 3514433 h 6858000"/>
              <a:gd name="connsiteX1091" fmla="*/ 6003597 w 6569477"/>
              <a:gd name="connsiteY1091" fmla="*/ 3506001 h 6858000"/>
              <a:gd name="connsiteX1092" fmla="*/ 6003597 w 6569477"/>
              <a:gd name="connsiteY1092" fmla="*/ 3269799 h 6858000"/>
              <a:gd name="connsiteX1093" fmla="*/ 5952984 w 6569477"/>
              <a:gd name="connsiteY1093" fmla="*/ 2721484 h 6858000"/>
              <a:gd name="connsiteX1094" fmla="*/ 5404662 w 6569477"/>
              <a:gd name="connsiteY1094" fmla="*/ 1051221 h 6858000"/>
              <a:gd name="connsiteX1095" fmla="*/ 4873211 w 6569477"/>
              <a:gd name="connsiteY1095" fmla="*/ 224525 h 6858000"/>
              <a:gd name="connsiteX1096" fmla="*/ 4890083 w 6569477"/>
              <a:gd name="connsiteY1096" fmla="*/ 232961 h 6858000"/>
              <a:gd name="connsiteX1097" fmla="*/ 4797289 w 6569477"/>
              <a:gd name="connsiteY1097" fmla="*/ 114861 h 6858000"/>
              <a:gd name="connsiteX1098" fmla="*/ 4738239 w 6569477"/>
              <a:gd name="connsiteY1098" fmla="*/ 55811 h 6858000"/>
              <a:gd name="connsiteX1099" fmla="*/ 0 w 6569477"/>
              <a:gd name="connsiteY1099" fmla="*/ 0 h 6858000"/>
              <a:gd name="connsiteX1100" fmla="*/ 4229922 w 6569477"/>
              <a:gd name="connsiteY1100" fmla="*/ 0 h 6858000"/>
              <a:gd name="connsiteX1101" fmla="*/ 4372273 w 6569477"/>
              <a:gd name="connsiteY1101" fmla="*/ 157015 h 6858000"/>
              <a:gd name="connsiteX1102" fmla="*/ 4543809 w 6569477"/>
              <a:gd name="connsiteY1102" fmla="*/ 370769 h 6858000"/>
              <a:gd name="connsiteX1103" fmla="*/ 4849592 w 6569477"/>
              <a:gd name="connsiteY1103" fmla="*/ 843375 h 6858000"/>
              <a:gd name="connsiteX1104" fmla="*/ 4914877 w 6569477"/>
              <a:gd name="connsiteY1104" fmla="*/ 967066 h 6858000"/>
              <a:gd name="connsiteX1105" fmla="*/ 4925933 w 6569477"/>
              <a:gd name="connsiteY1105" fmla="*/ 979122 h 6858000"/>
              <a:gd name="connsiteX1106" fmla="*/ 4982878 w 6569477"/>
              <a:gd name="connsiteY1106" fmla="*/ 1068093 h 6858000"/>
              <a:gd name="connsiteX1107" fmla="*/ 4982876 w 6569477"/>
              <a:gd name="connsiteY1107" fmla="*/ 1076527 h 6858000"/>
              <a:gd name="connsiteX1108" fmla="*/ 4982876 w 6569477"/>
              <a:gd name="connsiteY1108" fmla="*/ 1084962 h 6858000"/>
              <a:gd name="connsiteX1109" fmla="*/ 4991312 w 6569477"/>
              <a:gd name="connsiteY1109" fmla="*/ 1084964 h 6858000"/>
              <a:gd name="connsiteX1110" fmla="*/ 5008183 w 6569477"/>
              <a:gd name="connsiteY1110" fmla="*/ 1127139 h 6858000"/>
              <a:gd name="connsiteX1111" fmla="*/ 5008183 w 6569477"/>
              <a:gd name="connsiteY1111" fmla="*/ 1135577 h 6858000"/>
              <a:gd name="connsiteX1112" fmla="*/ 5016618 w 6569477"/>
              <a:gd name="connsiteY1112" fmla="*/ 1144015 h 6858000"/>
              <a:gd name="connsiteX1113" fmla="*/ 5016619 w 6569477"/>
              <a:gd name="connsiteY1113" fmla="*/ 1135576 h 6858000"/>
              <a:gd name="connsiteX1114" fmla="*/ 5075670 w 6569477"/>
              <a:gd name="connsiteY1114" fmla="*/ 1228369 h 6858000"/>
              <a:gd name="connsiteX1115" fmla="*/ 5067232 w 6569477"/>
              <a:gd name="connsiteY1115" fmla="*/ 1228371 h 6858000"/>
              <a:gd name="connsiteX1116" fmla="*/ 5067232 w 6569477"/>
              <a:gd name="connsiteY1116" fmla="*/ 1236805 h 6858000"/>
              <a:gd name="connsiteX1117" fmla="*/ 5075669 w 6569477"/>
              <a:gd name="connsiteY1117" fmla="*/ 1245241 h 6858000"/>
              <a:gd name="connsiteX1118" fmla="*/ 5084105 w 6569477"/>
              <a:gd name="connsiteY1118" fmla="*/ 1245241 h 6858000"/>
              <a:gd name="connsiteX1119" fmla="*/ 5084107 w 6569477"/>
              <a:gd name="connsiteY1119" fmla="*/ 1253677 h 6858000"/>
              <a:gd name="connsiteX1120" fmla="*/ 5100976 w 6569477"/>
              <a:gd name="connsiteY1120" fmla="*/ 1304291 h 6858000"/>
              <a:gd name="connsiteX1121" fmla="*/ 5117847 w 6569477"/>
              <a:gd name="connsiteY1121" fmla="*/ 1312726 h 6858000"/>
              <a:gd name="connsiteX1122" fmla="*/ 5126282 w 6569477"/>
              <a:gd name="connsiteY1122" fmla="*/ 1329598 h 6858000"/>
              <a:gd name="connsiteX1123" fmla="*/ 5117847 w 6569477"/>
              <a:gd name="connsiteY1123" fmla="*/ 1338033 h 6858000"/>
              <a:gd name="connsiteX1124" fmla="*/ 5126283 w 6569477"/>
              <a:gd name="connsiteY1124" fmla="*/ 1346469 h 6858000"/>
              <a:gd name="connsiteX1125" fmla="*/ 5134719 w 6569477"/>
              <a:gd name="connsiteY1125" fmla="*/ 1354905 h 6858000"/>
              <a:gd name="connsiteX1126" fmla="*/ 5176898 w 6569477"/>
              <a:gd name="connsiteY1126" fmla="*/ 1430824 h 6858000"/>
              <a:gd name="connsiteX1127" fmla="*/ 5168461 w 6569477"/>
              <a:gd name="connsiteY1127" fmla="*/ 1397082 h 6858000"/>
              <a:gd name="connsiteX1128" fmla="*/ 5143155 w 6569477"/>
              <a:gd name="connsiteY1128" fmla="*/ 1363341 h 6858000"/>
              <a:gd name="connsiteX1129" fmla="*/ 5143154 w 6569477"/>
              <a:gd name="connsiteY1129" fmla="*/ 1354903 h 6858000"/>
              <a:gd name="connsiteX1130" fmla="*/ 5143155 w 6569477"/>
              <a:gd name="connsiteY1130" fmla="*/ 1346469 h 6858000"/>
              <a:gd name="connsiteX1131" fmla="*/ 5134719 w 6569477"/>
              <a:gd name="connsiteY1131" fmla="*/ 1329598 h 6858000"/>
              <a:gd name="connsiteX1132" fmla="*/ 5092539 w 6569477"/>
              <a:gd name="connsiteY1132" fmla="*/ 1262112 h 6858000"/>
              <a:gd name="connsiteX1133" fmla="*/ 5092540 w 6569477"/>
              <a:gd name="connsiteY1133" fmla="*/ 1245241 h 6858000"/>
              <a:gd name="connsiteX1134" fmla="*/ 5092539 w 6569477"/>
              <a:gd name="connsiteY1134" fmla="*/ 1236803 h 6858000"/>
              <a:gd name="connsiteX1135" fmla="*/ 5092539 w 6569477"/>
              <a:gd name="connsiteY1135" fmla="*/ 1219933 h 6858000"/>
              <a:gd name="connsiteX1136" fmla="*/ 5084107 w 6569477"/>
              <a:gd name="connsiteY1136" fmla="*/ 1219935 h 6858000"/>
              <a:gd name="connsiteX1137" fmla="*/ 5075668 w 6569477"/>
              <a:gd name="connsiteY1137" fmla="*/ 1219935 h 6858000"/>
              <a:gd name="connsiteX1138" fmla="*/ 5050362 w 6569477"/>
              <a:gd name="connsiteY1138" fmla="*/ 1186189 h 6858000"/>
              <a:gd name="connsiteX1139" fmla="*/ 5025055 w 6569477"/>
              <a:gd name="connsiteY1139" fmla="*/ 1135578 h 6858000"/>
              <a:gd name="connsiteX1140" fmla="*/ 5025054 w 6569477"/>
              <a:gd name="connsiteY1140" fmla="*/ 1127141 h 6858000"/>
              <a:gd name="connsiteX1141" fmla="*/ 5025055 w 6569477"/>
              <a:gd name="connsiteY1141" fmla="*/ 1118707 h 6858000"/>
              <a:gd name="connsiteX1142" fmla="*/ 5009238 w 6569477"/>
              <a:gd name="connsiteY1142" fmla="*/ 1101833 h 6858000"/>
              <a:gd name="connsiteX1143" fmla="*/ 5004170 w 6569477"/>
              <a:gd name="connsiteY1143" fmla="*/ 1092826 h 6858000"/>
              <a:gd name="connsiteX1144" fmla="*/ 5008183 w 6569477"/>
              <a:gd name="connsiteY1144" fmla="*/ 1093400 h 6858000"/>
              <a:gd name="connsiteX1145" fmla="*/ 5008182 w 6569477"/>
              <a:gd name="connsiteY1145" fmla="*/ 1084964 h 6858000"/>
              <a:gd name="connsiteX1146" fmla="*/ 4999746 w 6569477"/>
              <a:gd name="connsiteY1146" fmla="*/ 1076527 h 6858000"/>
              <a:gd name="connsiteX1147" fmla="*/ 4991312 w 6569477"/>
              <a:gd name="connsiteY1147" fmla="*/ 1068091 h 6858000"/>
              <a:gd name="connsiteX1148" fmla="*/ 4982876 w 6569477"/>
              <a:gd name="connsiteY1148" fmla="*/ 1042786 h 6858000"/>
              <a:gd name="connsiteX1149" fmla="*/ 4966004 w 6569477"/>
              <a:gd name="connsiteY1149" fmla="*/ 1025912 h 6858000"/>
              <a:gd name="connsiteX1150" fmla="*/ 4982876 w 6569477"/>
              <a:gd name="connsiteY1150" fmla="*/ 1034349 h 6858000"/>
              <a:gd name="connsiteX1151" fmla="*/ 4957571 w 6569477"/>
              <a:gd name="connsiteY1151" fmla="*/ 1009043 h 6858000"/>
              <a:gd name="connsiteX1152" fmla="*/ 4932262 w 6569477"/>
              <a:gd name="connsiteY1152" fmla="*/ 966864 h 6858000"/>
              <a:gd name="connsiteX1153" fmla="*/ 4957569 w 6569477"/>
              <a:gd name="connsiteY1153" fmla="*/ 966864 h 6858000"/>
              <a:gd name="connsiteX1154" fmla="*/ 4923825 w 6569477"/>
              <a:gd name="connsiteY1154" fmla="*/ 933123 h 6858000"/>
              <a:gd name="connsiteX1155" fmla="*/ 4932261 w 6569477"/>
              <a:gd name="connsiteY1155" fmla="*/ 933122 h 6858000"/>
              <a:gd name="connsiteX1156" fmla="*/ 4932262 w 6569477"/>
              <a:gd name="connsiteY1156" fmla="*/ 924686 h 6858000"/>
              <a:gd name="connsiteX1157" fmla="*/ 4923825 w 6569477"/>
              <a:gd name="connsiteY1157" fmla="*/ 916250 h 6858000"/>
              <a:gd name="connsiteX1158" fmla="*/ 4898518 w 6569477"/>
              <a:gd name="connsiteY1158" fmla="*/ 890943 h 6858000"/>
              <a:gd name="connsiteX1159" fmla="*/ 4890083 w 6569477"/>
              <a:gd name="connsiteY1159" fmla="*/ 874073 h 6858000"/>
              <a:gd name="connsiteX1160" fmla="*/ 4881646 w 6569477"/>
              <a:gd name="connsiteY1160" fmla="*/ 865638 h 6858000"/>
              <a:gd name="connsiteX1161" fmla="*/ 4881647 w 6569477"/>
              <a:gd name="connsiteY1161" fmla="*/ 874073 h 6858000"/>
              <a:gd name="connsiteX1162" fmla="*/ 4881647 w 6569477"/>
              <a:gd name="connsiteY1162" fmla="*/ 882507 h 6858000"/>
              <a:gd name="connsiteX1163" fmla="*/ 4839470 w 6569477"/>
              <a:gd name="connsiteY1163" fmla="*/ 815023 h 6858000"/>
              <a:gd name="connsiteX1164" fmla="*/ 4864776 w 6569477"/>
              <a:gd name="connsiteY1164" fmla="*/ 823459 h 6858000"/>
              <a:gd name="connsiteX1165" fmla="*/ 4814160 w 6569477"/>
              <a:gd name="connsiteY1165" fmla="*/ 772843 h 6858000"/>
              <a:gd name="connsiteX1166" fmla="*/ 4771982 w 6569477"/>
              <a:gd name="connsiteY1166" fmla="*/ 705360 h 6858000"/>
              <a:gd name="connsiteX1167" fmla="*/ 4780419 w 6569477"/>
              <a:gd name="connsiteY1167" fmla="*/ 713795 h 6858000"/>
              <a:gd name="connsiteX1168" fmla="*/ 4788853 w 6569477"/>
              <a:gd name="connsiteY1168" fmla="*/ 713795 h 6858000"/>
              <a:gd name="connsiteX1169" fmla="*/ 4797292 w 6569477"/>
              <a:gd name="connsiteY1169" fmla="*/ 713795 h 6858000"/>
              <a:gd name="connsiteX1170" fmla="*/ 4788854 w 6569477"/>
              <a:gd name="connsiteY1170" fmla="*/ 696923 h 6858000"/>
              <a:gd name="connsiteX1171" fmla="*/ 4797290 w 6569477"/>
              <a:gd name="connsiteY1171" fmla="*/ 696923 h 6858000"/>
              <a:gd name="connsiteX1172" fmla="*/ 4805728 w 6569477"/>
              <a:gd name="connsiteY1172" fmla="*/ 705359 h 6858000"/>
              <a:gd name="connsiteX1173" fmla="*/ 4805726 w 6569477"/>
              <a:gd name="connsiteY1173" fmla="*/ 713795 h 6858000"/>
              <a:gd name="connsiteX1174" fmla="*/ 4814160 w 6569477"/>
              <a:gd name="connsiteY1174" fmla="*/ 722229 h 6858000"/>
              <a:gd name="connsiteX1175" fmla="*/ 4822596 w 6569477"/>
              <a:gd name="connsiteY1175" fmla="*/ 730666 h 6858000"/>
              <a:gd name="connsiteX1176" fmla="*/ 4991311 w 6569477"/>
              <a:gd name="connsiteY1176" fmla="*/ 1000607 h 6858000"/>
              <a:gd name="connsiteX1177" fmla="*/ 4991312 w 6569477"/>
              <a:gd name="connsiteY1177" fmla="*/ 1009043 h 6858000"/>
              <a:gd name="connsiteX1178" fmla="*/ 4999746 w 6569477"/>
              <a:gd name="connsiteY1178" fmla="*/ 1017476 h 6858000"/>
              <a:gd name="connsiteX1179" fmla="*/ 5033490 w 6569477"/>
              <a:gd name="connsiteY1179" fmla="*/ 1068093 h 6858000"/>
              <a:gd name="connsiteX1180" fmla="*/ 5041925 w 6569477"/>
              <a:gd name="connsiteY1180" fmla="*/ 1093401 h 6858000"/>
              <a:gd name="connsiteX1181" fmla="*/ 5050362 w 6569477"/>
              <a:gd name="connsiteY1181" fmla="*/ 1101835 h 6858000"/>
              <a:gd name="connsiteX1182" fmla="*/ 5092540 w 6569477"/>
              <a:gd name="connsiteY1182" fmla="*/ 1160885 h 6858000"/>
              <a:gd name="connsiteX1183" fmla="*/ 5100975 w 6569477"/>
              <a:gd name="connsiteY1183" fmla="*/ 1169321 h 6858000"/>
              <a:gd name="connsiteX1184" fmla="*/ 5100976 w 6569477"/>
              <a:gd name="connsiteY1184" fmla="*/ 1194627 h 6858000"/>
              <a:gd name="connsiteX1185" fmla="*/ 5143155 w 6569477"/>
              <a:gd name="connsiteY1185" fmla="*/ 1253676 h 6858000"/>
              <a:gd name="connsiteX1186" fmla="*/ 5151590 w 6569477"/>
              <a:gd name="connsiteY1186" fmla="*/ 1262112 h 6858000"/>
              <a:gd name="connsiteX1187" fmla="*/ 5151590 w 6569477"/>
              <a:gd name="connsiteY1187" fmla="*/ 1270548 h 6858000"/>
              <a:gd name="connsiteX1188" fmla="*/ 5261254 w 6569477"/>
              <a:gd name="connsiteY1188" fmla="*/ 1506748 h 6858000"/>
              <a:gd name="connsiteX1189" fmla="*/ 5278126 w 6569477"/>
              <a:gd name="connsiteY1189" fmla="*/ 1532055 h 6858000"/>
              <a:gd name="connsiteX1190" fmla="*/ 5278128 w 6569477"/>
              <a:gd name="connsiteY1190" fmla="*/ 1557362 h 6858000"/>
              <a:gd name="connsiteX1191" fmla="*/ 5294998 w 6569477"/>
              <a:gd name="connsiteY1191" fmla="*/ 1557362 h 6858000"/>
              <a:gd name="connsiteX1192" fmla="*/ 5303433 w 6569477"/>
              <a:gd name="connsiteY1192" fmla="*/ 1574233 h 6858000"/>
              <a:gd name="connsiteX1193" fmla="*/ 5345614 w 6569477"/>
              <a:gd name="connsiteY1193" fmla="*/ 1692332 h 6858000"/>
              <a:gd name="connsiteX1194" fmla="*/ 5345612 w 6569477"/>
              <a:gd name="connsiteY1194" fmla="*/ 1700767 h 6858000"/>
              <a:gd name="connsiteX1195" fmla="*/ 5345612 w 6569477"/>
              <a:gd name="connsiteY1195" fmla="*/ 1717637 h 6858000"/>
              <a:gd name="connsiteX1196" fmla="*/ 5354048 w 6569477"/>
              <a:gd name="connsiteY1196" fmla="*/ 1717639 h 6858000"/>
              <a:gd name="connsiteX1197" fmla="*/ 5413098 w 6569477"/>
              <a:gd name="connsiteY1197" fmla="*/ 1844173 h 6858000"/>
              <a:gd name="connsiteX1198" fmla="*/ 5480584 w 6569477"/>
              <a:gd name="connsiteY1198" fmla="*/ 2012887 h 6858000"/>
              <a:gd name="connsiteX1199" fmla="*/ 5514328 w 6569477"/>
              <a:gd name="connsiteY1199" fmla="*/ 2105680 h 6858000"/>
              <a:gd name="connsiteX1200" fmla="*/ 5514328 w 6569477"/>
              <a:gd name="connsiteY1200" fmla="*/ 2114117 h 6858000"/>
              <a:gd name="connsiteX1201" fmla="*/ 5514327 w 6569477"/>
              <a:gd name="connsiteY1201" fmla="*/ 2122551 h 6858000"/>
              <a:gd name="connsiteX1202" fmla="*/ 5514328 w 6569477"/>
              <a:gd name="connsiteY1202" fmla="*/ 2130987 h 6858000"/>
              <a:gd name="connsiteX1203" fmla="*/ 5522762 w 6569477"/>
              <a:gd name="connsiteY1203" fmla="*/ 2130987 h 6858000"/>
              <a:gd name="connsiteX1204" fmla="*/ 5539633 w 6569477"/>
              <a:gd name="connsiteY1204" fmla="*/ 2139424 h 6858000"/>
              <a:gd name="connsiteX1205" fmla="*/ 5556503 w 6569477"/>
              <a:gd name="connsiteY1205" fmla="*/ 2198472 h 6858000"/>
              <a:gd name="connsiteX1206" fmla="*/ 5573376 w 6569477"/>
              <a:gd name="connsiteY1206" fmla="*/ 2215344 h 6858000"/>
              <a:gd name="connsiteX1207" fmla="*/ 5531197 w 6569477"/>
              <a:gd name="connsiteY1207" fmla="*/ 2114117 h 6858000"/>
              <a:gd name="connsiteX1208" fmla="*/ 5531198 w 6569477"/>
              <a:gd name="connsiteY1208" fmla="*/ 2097245 h 6858000"/>
              <a:gd name="connsiteX1209" fmla="*/ 5522762 w 6569477"/>
              <a:gd name="connsiteY1209" fmla="*/ 2088808 h 6858000"/>
              <a:gd name="connsiteX1210" fmla="*/ 5480583 w 6569477"/>
              <a:gd name="connsiteY1210" fmla="*/ 1953837 h 6858000"/>
              <a:gd name="connsiteX1211" fmla="*/ 5362484 w 6569477"/>
              <a:gd name="connsiteY1211" fmla="*/ 1641717 h 6858000"/>
              <a:gd name="connsiteX1212" fmla="*/ 5235948 w 6569477"/>
              <a:gd name="connsiteY1212" fmla="*/ 1346470 h 6858000"/>
              <a:gd name="connsiteX1213" fmla="*/ 5210643 w 6569477"/>
              <a:gd name="connsiteY1213" fmla="*/ 1304291 h 6858000"/>
              <a:gd name="connsiteX1214" fmla="*/ 5109412 w 6569477"/>
              <a:gd name="connsiteY1214" fmla="*/ 1093400 h 6858000"/>
              <a:gd name="connsiteX1215" fmla="*/ 5067234 w 6569477"/>
              <a:gd name="connsiteY1215" fmla="*/ 1025914 h 6858000"/>
              <a:gd name="connsiteX1216" fmla="*/ 4974440 w 6569477"/>
              <a:gd name="connsiteY1216" fmla="*/ 882507 h 6858000"/>
              <a:gd name="connsiteX1217" fmla="*/ 4814162 w 6569477"/>
              <a:gd name="connsiteY1217" fmla="*/ 637873 h 6858000"/>
              <a:gd name="connsiteX1218" fmla="*/ 4771983 w 6569477"/>
              <a:gd name="connsiteY1218" fmla="*/ 595695 h 6858000"/>
              <a:gd name="connsiteX1219" fmla="*/ 4729804 w 6569477"/>
              <a:gd name="connsiteY1219" fmla="*/ 519774 h 6858000"/>
              <a:gd name="connsiteX1220" fmla="*/ 4712933 w 6569477"/>
              <a:gd name="connsiteY1220" fmla="*/ 511338 h 6858000"/>
              <a:gd name="connsiteX1221" fmla="*/ 4628576 w 6569477"/>
              <a:gd name="connsiteY1221" fmla="*/ 393238 h 6858000"/>
              <a:gd name="connsiteX1222" fmla="*/ 4594833 w 6569477"/>
              <a:gd name="connsiteY1222" fmla="*/ 376368 h 6858000"/>
              <a:gd name="connsiteX1223" fmla="*/ 4577960 w 6569477"/>
              <a:gd name="connsiteY1223" fmla="*/ 342623 h 6858000"/>
              <a:gd name="connsiteX1224" fmla="*/ 4324890 w 6569477"/>
              <a:gd name="connsiteY1224" fmla="*/ 72683 h 6858000"/>
              <a:gd name="connsiteX1225" fmla="*/ 4273221 w 6569477"/>
              <a:gd name="connsiteY1225" fmla="*/ 16797 h 6858000"/>
              <a:gd name="connsiteX1226" fmla="*/ 4257562 w 6569477"/>
              <a:gd name="connsiteY1226" fmla="*/ 0 h 6858000"/>
              <a:gd name="connsiteX1227" fmla="*/ 4303981 w 6569477"/>
              <a:gd name="connsiteY1227" fmla="*/ 0 h 6858000"/>
              <a:gd name="connsiteX1228" fmla="*/ 4319485 w 6569477"/>
              <a:gd name="connsiteY1228" fmla="*/ 14161 h 6858000"/>
              <a:gd name="connsiteX1229" fmla="*/ 4341761 w 6569477"/>
              <a:gd name="connsiteY1229" fmla="*/ 38940 h 6858000"/>
              <a:gd name="connsiteX1230" fmla="*/ 4333323 w 6569477"/>
              <a:gd name="connsiteY1230" fmla="*/ 38940 h 6858000"/>
              <a:gd name="connsiteX1231" fmla="*/ 4341761 w 6569477"/>
              <a:gd name="connsiteY1231" fmla="*/ 47377 h 6858000"/>
              <a:gd name="connsiteX1232" fmla="*/ 4316454 w 6569477"/>
              <a:gd name="connsiteY1232" fmla="*/ 38940 h 6858000"/>
              <a:gd name="connsiteX1233" fmla="*/ 4358630 w 6569477"/>
              <a:gd name="connsiteY1233" fmla="*/ 64247 h 6858000"/>
              <a:gd name="connsiteX1234" fmla="*/ 4367067 w 6569477"/>
              <a:gd name="connsiteY1234" fmla="*/ 81121 h 6858000"/>
              <a:gd name="connsiteX1235" fmla="*/ 4375504 w 6569477"/>
              <a:gd name="connsiteY1235" fmla="*/ 89556 h 6858000"/>
              <a:gd name="connsiteX1236" fmla="*/ 4383940 w 6569477"/>
              <a:gd name="connsiteY1236" fmla="*/ 81120 h 6858000"/>
              <a:gd name="connsiteX1237" fmla="*/ 4434553 w 6569477"/>
              <a:gd name="connsiteY1237" fmla="*/ 131733 h 6858000"/>
              <a:gd name="connsiteX1238" fmla="*/ 4442990 w 6569477"/>
              <a:gd name="connsiteY1238" fmla="*/ 140168 h 6858000"/>
              <a:gd name="connsiteX1239" fmla="*/ 4451426 w 6569477"/>
              <a:gd name="connsiteY1239" fmla="*/ 140168 h 6858000"/>
              <a:gd name="connsiteX1240" fmla="*/ 4611704 w 6569477"/>
              <a:gd name="connsiteY1240" fmla="*/ 300447 h 6858000"/>
              <a:gd name="connsiteX1241" fmla="*/ 4620140 w 6569477"/>
              <a:gd name="connsiteY1241" fmla="*/ 325755 h 6858000"/>
              <a:gd name="connsiteX1242" fmla="*/ 4637011 w 6569477"/>
              <a:gd name="connsiteY1242" fmla="*/ 334188 h 6858000"/>
              <a:gd name="connsiteX1243" fmla="*/ 4755110 w 6569477"/>
              <a:gd name="connsiteY1243" fmla="*/ 477595 h 6858000"/>
              <a:gd name="connsiteX1244" fmla="*/ 4873211 w 6569477"/>
              <a:gd name="connsiteY1244" fmla="*/ 629438 h 6858000"/>
              <a:gd name="connsiteX1245" fmla="*/ 4881646 w 6569477"/>
              <a:gd name="connsiteY1245" fmla="*/ 654745 h 6858000"/>
              <a:gd name="connsiteX1246" fmla="*/ 4890082 w 6569477"/>
              <a:gd name="connsiteY1246" fmla="*/ 646309 h 6858000"/>
              <a:gd name="connsiteX1247" fmla="*/ 4949133 w 6569477"/>
              <a:gd name="connsiteY1247" fmla="*/ 739102 h 6858000"/>
              <a:gd name="connsiteX1248" fmla="*/ 4991312 w 6569477"/>
              <a:gd name="connsiteY1248" fmla="*/ 798150 h 6858000"/>
              <a:gd name="connsiteX1249" fmla="*/ 5058797 w 6569477"/>
              <a:gd name="connsiteY1249" fmla="*/ 899380 h 6858000"/>
              <a:gd name="connsiteX1250" fmla="*/ 5143155 w 6569477"/>
              <a:gd name="connsiteY1250" fmla="*/ 1034350 h 6858000"/>
              <a:gd name="connsiteX1251" fmla="*/ 5143154 w 6569477"/>
              <a:gd name="connsiteY1251" fmla="*/ 1051222 h 6858000"/>
              <a:gd name="connsiteX1252" fmla="*/ 5227512 w 6569477"/>
              <a:gd name="connsiteY1252" fmla="*/ 1203064 h 6858000"/>
              <a:gd name="connsiteX1253" fmla="*/ 5244383 w 6569477"/>
              <a:gd name="connsiteY1253" fmla="*/ 1219935 h 6858000"/>
              <a:gd name="connsiteX1254" fmla="*/ 5278126 w 6569477"/>
              <a:gd name="connsiteY1254" fmla="*/ 1295855 h 6858000"/>
              <a:gd name="connsiteX1255" fmla="*/ 5311869 w 6569477"/>
              <a:gd name="connsiteY1255" fmla="*/ 1338033 h 6858000"/>
              <a:gd name="connsiteX1256" fmla="*/ 5379354 w 6569477"/>
              <a:gd name="connsiteY1256" fmla="*/ 1523620 h 6858000"/>
              <a:gd name="connsiteX1257" fmla="*/ 5480584 w 6569477"/>
              <a:gd name="connsiteY1257" fmla="*/ 1768253 h 6858000"/>
              <a:gd name="connsiteX1258" fmla="*/ 5514328 w 6569477"/>
              <a:gd name="connsiteY1258" fmla="*/ 1835738 h 6858000"/>
              <a:gd name="connsiteX1259" fmla="*/ 5505890 w 6569477"/>
              <a:gd name="connsiteY1259" fmla="*/ 1827301 h 6858000"/>
              <a:gd name="connsiteX1260" fmla="*/ 5539634 w 6569477"/>
              <a:gd name="connsiteY1260" fmla="*/ 1920094 h 6858000"/>
              <a:gd name="connsiteX1261" fmla="*/ 5539634 w 6569477"/>
              <a:gd name="connsiteY1261" fmla="*/ 1945401 h 6858000"/>
              <a:gd name="connsiteX1262" fmla="*/ 5623989 w 6569477"/>
              <a:gd name="connsiteY1262" fmla="*/ 2215343 h 6858000"/>
              <a:gd name="connsiteX1263" fmla="*/ 5615554 w 6569477"/>
              <a:gd name="connsiteY1263" fmla="*/ 2215342 h 6858000"/>
              <a:gd name="connsiteX1264" fmla="*/ 5615555 w 6569477"/>
              <a:gd name="connsiteY1264" fmla="*/ 2223779 h 6858000"/>
              <a:gd name="connsiteX1265" fmla="*/ 5623988 w 6569477"/>
              <a:gd name="connsiteY1265" fmla="*/ 2232216 h 6858000"/>
              <a:gd name="connsiteX1266" fmla="*/ 5649298 w 6569477"/>
              <a:gd name="connsiteY1266" fmla="*/ 2325008 h 6858000"/>
              <a:gd name="connsiteX1267" fmla="*/ 5649298 w 6569477"/>
              <a:gd name="connsiteY1267" fmla="*/ 2333444 h 6858000"/>
              <a:gd name="connsiteX1268" fmla="*/ 5649298 w 6569477"/>
              <a:gd name="connsiteY1268" fmla="*/ 2341878 h 6858000"/>
              <a:gd name="connsiteX1269" fmla="*/ 5657733 w 6569477"/>
              <a:gd name="connsiteY1269" fmla="*/ 2341879 h 6858000"/>
              <a:gd name="connsiteX1270" fmla="*/ 5657733 w 6569477"/>
              <a:gd name="connsiteY1270" fmla="*/ 2333443 h 6858000"/>
              <a:gd name="connsiteX1271" fmla="*/ 5666169 w 6569477"/>
              <a:gd name="connsiteY1271" fmla="*/ 2367185 h 6858000"/>
              <a:gd name="connsiteX1272" fmla="*/ 5683040 w 6569477"/>
              <a:gd name="connsiteY1272" fmla="*/ 2367183 h 6858000"/>
              <a:gd name="connsiteX1273" fmla="*/ 5674605 w 6569477"/>
              <a:gd name="connsiteY1273" fmla="*/ 2341878 h 6858000"/>
              <a:gd name="connsiteX1274" fmla="*/ 5683040 w 6569477"/>
              <a:gd name="connsiteY1274" fmla="*/ 2341879 h 6858000"/>
              <a:gd name="connsiteX1275" fmla="*/ 5649298 w 6569477"/>
              <a:gd name="connsiteY1275" fmla="*/ 2274394 h 6858000"/>
              <a:gd name="connsiteX1276" fmla="*/ 5649298 w 6569477"/>
              <a:gd name="connsiteY1276" fmla="*/ 2257524 h 6858000"/>
              <a:gd name="connsiteX1277" fmla="*/ 5649298 w 6569477"/>
              <a:gd name="connsiteY1277" fmla="*/ 2249087 h 6858000"/>
              <a:gd name="connsiteX1278" fmla="*/ 5649297 w 6569477"/>
              <a:gd name="connsiteY1278" fmla="*/ 2240649 h 6858000"/>
              <a:gd name="connsiteX1279" fmla="*/ 5640860 w 6569477"/>
              <a:gd name="connsiteY1279" fmla="*/ 2240651 h 6858000"/>
              <a:gd name="connsiteX1280" fmla="*/ 5640862 w 6569477"/>
              <a:gd name="connsiteY1280" fmla="*/ 2223779 h 6858000"/>
              <a:gd name="connsiteX1281" fmla="*/ 5657734 w 6569477"/>
              <a:gd name="connsiteY1281" fmla="*/ 2232217 h 6858000"/>
              <a:gd name="connsiteX1282" fmla="*/ 5649298 w 6569477"/>
              <a:gd name="connsiteY1282" fmla="*/ 2206908 h 6858000"/>
              <a:gd name="connsiteX1283" fmla="*/ 5649298 w 6569477"/>
              <a:gd name="connsiteY1283" fmla="*/ 2198470 h 6858000"/>
              <a:gd name="connsiteX1284" fmla="*/ 5649297 w 6569477"/>
              <a:gd name="connsiteY1284" fmla="*/ 2190035 h 6858000"/>
              <a:gd name="connsiteX1285" fmla="*/ 5649298 w 6569477"/>
              <a:gd name="connsiteY1285" fmla="*/ 2181601 h 6858000"/>
              <a:gd name="connsiteX1286" fmla="*/ 5640859 w 6569477"/>
              <a:gd name="connsiteY1286" fmla="*/ 2147859 h 6858000"/>
              <a:gd name="connsiteX1287" fmla="*/ 5632426 w 6569477"/>
              <a:gd name="connsiteY1287" fmla="*/ 2139423 h 6858000"/>
              <a:gd name="connsiteX1288" fmla="*/ 5607121 w 6569477"/>
              <a:gd name="connsiteY1288" fmla="*/ 2055067 h 6858000"/>
              <a:gd name="connsiteX1289" fmla="*/ 5607118 w 6569477"/>
              <a:gd name="connsiteY1289" fmla="*/ 2038194 h 6858000"/>
              <a:gd name="connsiteX1290" fmla="*/ 5598684 w 6569477"/>
              <a:gd name="connsiteY1290" fmla="*/ 2038192 h 6858000"/>
              <a:gd name="connsiteX1291" fmla="*/ 5573377 w 6569477"/>
              <a:gd name="connsiteY1291" fmla="*/ 1962273 h 6858000"/>
              <a:gd name="connsiteX1292" fmla="*/ 5564941 w 6569477"/>
              <a:gd name="connsiteY1292" fmla="*/ 1962273 h 6858000"/>
              <a:gd name="connsiteX1293" fmla="*/ 5564941 w 6569477"/>
              <a:gd name="connsiteY1293" fmla="*/ 1953837 h 6858000"/>
              <a:gd name="connsiteX1294" fmla="*/ 5573376 w 6569477"/>
              <a:gd name="connsiteY1294" fmla="*/ 1953838 h 6858000"/>
              <a:gd name="connsiteX1295" fmla="*/ 5573377 w 6569477"/>
              <a:gd name="connsiteY1295" fmla="*/ 1945401 h 6858000"/>
              <a:gd name="connsiteX1296" fmla="*/ 5564941 w 6569477"/>
              <a:gd name="connsiteY1296" fmla="*/ 1936967 h 6858000"/>
              <a:gd name="connsiteX1297" fmla="*/ 5489019 w 6569477"/>
              <a:gd name="connsiteY1297" fmla="*/ 1700769 h 6858000"/>
              <a:gd name="connsiteX1298" fmla="*/ 5472148 w 6569477"/>
              <a:gd name="connsiteY1298" fmla="*/ 1633282 h 6858000"/>
              <a:gd name="connsiteX1299" fmla="*/ 5446841 w 6569477"/>
              <a:gd name="connsiteY1299" fmla="*/ 1591103 h 6858000"/>
              <a:gd name="connsiteX1300" fmla="*/ 5413098 w 6569477"/>
              <a:gd name="connsiteY1300" fmla="*/ 1523619 h 6858000"/>
              <a:gd name="connsiteX1301" fmla="*/ 5176900 w 6569477"/>
              <a:gd name="connsiteY1301" fmla="*/ 1034350 h 6858000"/>
              <a:gd name="connsiteX1302" fmla="*/ 5185333 w 6569477"/>
              <a:gd name="connsiteY1302" fmla="*/ 1017477 h 6858000"/>
              <a:gd name="connsiteX1303" fmla="*/ 5185335 w 6569477"/>
              <a:gd name="connsiteY1303" fmla="*/ 1025912 h 6858000"/>
              <a:gd name="connsiteX1304" fmla="*/ 5193769 w 6569477"/>
              <a:gd name="connsiteY1304" fmla="*/ 1025914 h 6858000"/>
              <a:gd name="connsiteX1305" fmla="*/ 5185332 w 6569477"/>
              <a:gd name="connsiteY1305" fmla="*/ 1009044 h 6858000"/>
              <a:gd name="connsiteX1306" fmla="*/ 5185332 w 6569477"/>
              <a:gd name="connsiteY1306" fmla="*/ 983737 h 6858000"/>
              <a:gd name="connsiteX1307" fmla="*/ 5151590 w 6569477"/>
              <a:gd name="connsiteY1307" fmla="*/ 958427 h 6858000"/>
              <a:gd name="connsiteX1308" fmla="*/ 5151589 w 6569477"/>
              <a:gd name="connsiteY1308" fmla="*/ 949995 h 6858000"/>
              <a:gd name="connsiteX1309" fmla="*/ 5143155 w 6569477"/>
              <a:gd name="connsiteY1309" fmla="*/ 941557 h 6858000"/>
              <a:gd name="connsiteX1310" fmla="*/ 5143155 w 6569477"/>
              <a:gd name="connsiteY1310" fmla="*/ 933122 h 6858000"/>
              <a:gd name="connsiteX1311" fmla="*/ 5134718 w 6569477"/>
              <a:gd name="connsiteY1311" fmla="*/ 933123 h 6858000"/>
              <a:gd name="connsiteX1312" fmla="*/ 5126283 w 6569477"/>
              <a:gd name="connsiteY1312" fmla="*/ 916250 h 6858000"/>
              <a:gd name="connsiteX1313" fmla="*/ 5109414 w 6569477"/>
              <a:gd name="connsiteY1313" fmla="*/ 874074 h 6858000"/>
              <a:gd name="connsiteX1314" fmla="*/ 5117847 w 6569477"/>
              <a:gd name="connsiteY1314" fmla="*/ 874073 h 6858000"/>
              <a:gd name="connsiteX1315" fmla="*/ 5126285 w 6569477"/>
              <a:gd name="connsiteY1315" fmla="*/ 882507 h 6858000"/>
              <a:gd name="connsiteX1316" fmla="*/ 5117848 w 6569477"/>
              <a:gd name="connsiteY1316" fmla="*/ 865636 h 6858000"/>
              <a:gd name="connsiteX1317" fmla="*/ 5109412 w 6569477"/>
              <a:gd name="connsiteY1317" fmla="*/ 857200 h 6858000"/>
              <a:gd name="connsiteX1318" fmla="*/ 5084104 w 6569477"/>
              <a:gd name="connsiteY1318" fmla="*/ 823460 h 6858000"/>
              <a:gd name="connsiteX1319" fmla="*/ 5084105 w 6569477"/>
              <a:gd name="connsiteY1319" fmla="*/ 815023 h 6858000"/>
              <a:gd name="connsiteX1320" fmla="*/ 5075670 w 6569477"/>
              <a:gd name="connsiteY1320" fmla="*/ 798150 h 6858000"/>
              <a:gd name="connsiteX1321" fmla="*/ 5067233 w 6569477"/>
              <a:gd name="connsiteY1321" fmla="*/ 798150 h 6858000"/>
              <a:gd name="connsiteX1322" fmla="*/ 5067232 w 6569477"/>
              <a:gd name="connsiteY1322" fmla="*/ 806587 h 6858000"/>
              <a:gd name="connsiteX1323" fmla="*/ 5058798 w 6569477"/>
              <a:gd name="connsiteY1323" fmla="*/ 781279 h 6858000"/>
              <a:gd name="connsiteX1324" fmla="*/ 5041925 w 6569477"/>
              <a:gd name="connsiteY1324" fmla="*/ 781279 h 6858000"/>
              <a:gd name="connsiteX1325" fmla="*/ 5041926 w 6569477"/>
              <a:gd name="connsiteY1325" fmla="*/ 764409 h 6858000"/>
              <a:gd name="connsiteX1326" fmla="*/ 5033489 w 6569477"/>
              <a:gd name="connsiteY1326" fmla="*/ 755973 h 6858000"/>
              <a:gd name="connsiteX1327" fmla="*/ 5033489 w 6569477"/>
              <a:gd name="connsiteY1327" fmla="*/ 747536 h 6858000"/>
              <a:gd name="connsiteX1328" fmla="*/ 5025055 w 6569477"/>
              <a:gd name="connsiteY1328" fmla="*/ 747536 h 6858000"/>
              <a:gd name="connsiteX1329" fmla="*/ 5025055 w 6569477"/>
              <a:gd name="connsiteY1329" fmla="*/ 755973 h 6858000"/>
              <a:gd name="connsiteX1330" fmla="*/ 4957570 w 6569477"/>
              <a:gd name="connsiteY1330" fmla="*/ 663182 h 6858000"/>
              <a:gd name="connsiteX1331" fmla="*/ 4949133 w 6569477"/>
              <a:gd name="connsiteY1331" fmla="*/ 646309 h 6858000"/>
              <a:gd name="connsiteX1332" fmla="*/ 4932264 w 6569477"/>
              <a:gd name="connsiteY1332" fmla="*/ 637873 h 6858000"/>
              <a:gd name="connsiteX1333" fmla="*/ 4932262 w 6569477"/>
              <a:gd name="connsiteY1333" fmla="*/ 644497 h 6858000"/>
              <a:gd name="connsiteX1334" fmla="*/ 4910645 w 6569477"/>
              <a:gd name="connsiteY1334" fmla="*/ 618234 h 6858000"/>
              <a:gd name="connsiteX1335" fmla="*/ 4839468 w 6569477"/>
              <a:gd name="connsiteY1335" fmla="*/ 519774 h 6858000"/>
              <a:gd name="connsiteX1336" fmla="*/ 4797289 w 6569477"/>
              <a:gd name="connsiteY1336" fmla="*/ 494466 h 6858000"/>
              <a:gd name="connsiteX1337" fmla="*/ 4797289 w 6569477"/>
              <a:gd name="connsiteY1337" fmla="*/ 469162 h 6858000"/>
              <a:gd name="connsiteX1338" fmla="*/ 4755109 w 6569477"/>
              <a:gd name="connsiteY1338" fmla="*/ 418545 h 6858000"/>
              <a:gd name="connsiteX1339" fmla="*/ 4721368 w 6569477"/>
              <a:gd name="connsiteY1339" fmla="*/ 401675 h 6858000"/>
              <a:gd name="connsiteX1340" fmla="*/ 4696060 w 6569477"/>
              <a:gd name="connsiteY1340" fmla="*/ 359495 h 6858000"/>
              <a:gd name="connsiteX1341" fmla="*/ 4704496 w 6569477"/>
              <a:gd name="connsiteY1341" fmla="*/ 359495 h 6858000"/>
              <a:gd name="connsiteX1342" fmla="*/ 4721369 w 6569477"/>
              <a:gd name="connsiteY1342" fmla="*/ 367932 h 6858000"/>
              <a:gd name="connsiteX1343" fmla="*/ 4712933 w 6569477"/>
              <a:gd name="connsiteY1343" fmla="*/ 351061 h 6858000"/>
              <a:gd name="connsiteX1344" fmla="*/ 4704497 w 6569477"/>
              <a:gd name="connsiteY1344" fmla="*/ 342625 h 6858000"/>
              <a:gd name="connsiteX1345" fmla="*/ 4729804 w 6569477"/>
              <a:gd name="connsiteY1345" fmla="*/ 359495 h 6858000"/>
              <a:gd name="connsiteX1346" fmla="*/ 4696060 w 6569477"/>
              <a:gd name="connsiteY1346" fmla="*/ 325754 h 6858000"/>
              <a:gd name="connsiteX1347" fmla="*/ 4687626 w 6569477"/>
              <a:gd name="connsiteY1347" fmla="*/ 317318 h 6858000"/>
              <a:gd name="connsiteX1348" fmla="*/ 4662317 w 6569477"/>
              <a:gd name="connsiteY1348" fmla="*/ 300447 h 6858000"/>
              <a:gd name="connsiteX1349" fmla="*/ 4670754 w 6569477"/>
              <a:gd name="connsiteY1349" fmla="*/ 317320 h 6858000"/>
              <a:gd name="connsiteX1350" fmla="*/ 4670753 w 6569477"/>
              <a:gd name="connsiteY1350" fmla="*/ 325755 h 6858000"/>
              <a:gd name="connsiteX1351" fmla="*/ 4645447 w 6569477"/>
              <a:gd name="connsiteY1351" fmla="*/ 300448 h 6858000"/>
              <a:gd name="connsiteX1352" fmla="*/ 4653882 w 6569477"/>
              <a:gd name="connsiteY1352" fmla="*/ 334188 h 6858000"/>
              <a:gd name="connsiteX1353" fmla="*/ 4620140 w 6569477"/>
              <a:gd name="connsiteY1353" fmla="*/ 275141 h 6858000"/>
              <a:gd name="connsiteX1354" fmla="*/ 4628578 w 6569477"/>
              <a:gd name="connsiteY1354" fmla="*/ 283575 h 6858000"/>
              <a:gd name="connsiteX1355" fmla="*/ 4645446 w 6569477"/>
              <a:gd name="connsiteY1355" fmla="*/ 283575 h 6858000"/>
              <a:gd name="connsiteX1356" fmla="*/ 4628576 w 6569477"/>
              <a:gd name="connsiteY1356" fmla="*/ 266706 h 6858000"/>
              <a:gd name="connsiteX1357" fmla="*/ 4628576 w 6569477"/>
              <a:gd name="connsiteY1357" fmla="*/ 258268 h 6858000"/>
              <a:gd name="connsiteX1358" fmla="*/ 4628578 w 6569477"/>
              <a:gd name="connsiteY1358" fmla="*/ 249831 h 6858000"/>
              <a:gd name="connsiteX1359" fmla="*/ 4637010 w 6569477"/>
              <a:gd name="connsiteY1359" fmla="*/ 249831 h 6858000"/>
              <a:gd name="connsiteX1360" fmla="*/ 4620140 w 6569477"/>
              <a:gd name="connsiteY1360" fmla="*/ 241397 h 6858000"/>
              <a:gd name="connsiteX1361" fmla="*/ 4611704 w 6569477"/>
              <a:gd name="connsiteY1361" fmla="*/ 232961 h 6858000"/>
              <a:gd name="connsiteX1362" fmla="*/ 4594835 w 6569477"/>
              <a:gd name="connsiteY1362" fmla="*/ 199218 h 6858000"/>
              <a:gd name="connsiteX1363" fmla="*/ 4603267 w 6569477"/>
              <a:gd name="connsiteY1363" fmla="*/ 207654 h 6858000"/>
              <a:gd name="connsiteX1364" fmla="*/ 4620140 w 6569477"/>
              <a:gd name="connsiteY1364" fmla="*/ 216090 h 6858000"/>
              <a:gd name="connsiteX1365" fmla="*/ 4603267 w 6569477"/>
              <a:gd name="connsiteY1365" fmla="*/ 190783 h 6858000"/>
              <a:gd name="connsiteX1366" fmla="*/ 4594832 w 6569477"/>
              <a:gd name="connsiteY1366" fmla="*/ 182347 h 6858000"/>
              <a:gd name="connsiteX1367" fmla="*/ 4586397 w 6569477"/>
              <a:gd name="connsiteY1367" fmla="*/ 173911 h 6858000"/>
              <a:gd name="connsiteX1368" fmla="*/ 4569526 w 6569477"/>
              <a:gd name="connsiteY1368" fmla="*/ 173913 h 6858000"/>
              <a:gd name="connsiteX1369" fmla="*/ 4577960 w 6569477"/>
              <a:gd name="connsiteY1369" fmla="*/ 190784 h 6858000"/>
              <a:gd name="connsiteX1370" fmla="*/ 4586396 w 6569477"/>
              <a:gd name="connsiteY1370" fmla="*/ 190783 h 6858000"/>
              <a:gd name="connsiteX1371" fmla="*/ 4594835 w 6569477"/>
              <a:gd name="connsiteY1371" fmla="*/ 199218 h 6858000"/>
              <a:gd name="connsiteX1372" fmla="*/ 4603267 w 6569477"/>
              <a:gd name="connsiteY1372" fmla="*/ 232961 h 6858000"/>
              <a:gd name="connsiteX1373" fmla="*/ 4594833 w 6569477"/>
              <a:gd name="connsiteY1373" fmla="*/ 224525 h 6858000"/>
              <a:gd name="connsiteX1374" fmla="*/ 4594835 w 6569477"/>
              <a:gd name="connsiteY1374" fmla="*/ 232961 h 6858000"/>
              <a:gd name="connsiteX1375" fmla="*/ 4594833 w 6569477"/>
              <a:gd name="connsiteY1375" fmla="*/ 241395 h 6858000"/>
              <a:gd name="connsiteX1376" fmla="*/ 4603266 w 6569477"/>
              <a:gd name="connsiteY1376" fmla="*/ 241396 h 6858000"/>
              <a:gd name="connsiteX1377" fmla="*/ 4611704 w 6569477"/>
              <a:gd name="connsiteY1377" fmla="*/ 249833 h 6858000"/>
              <a:gd name="connsiteX1378" fmla="*/ 4603267 w 6569477"/>
              <a:gd name="connsiteY1378" fmla="*/ 249831 h 6858000"/>
              <a:gd name="connsiteX1379" fmla="*/ 4611704 w 6569477"/>
              <a:gd name="connsiteY1379" fmla="*/ 258268 h 6858000"/>
              <a:gd name="connsiteX1380" fmla="*/ 4611703 w 6569477"/>
              <a:gd name="connsiteY1380" fmla="*/ 266704 h 6858000"/>
              <a:gd name="connsiteX1381" fmla="*/ 4552654 w 6569477"/>
              <a:gd name="connsiteY1381" fmla="*/ 207654 h 6858000"/>
              <a:gd name="connsiteX1382" fmla="*/ 4561090 w 6569477"/>
              <a:gd name="connsiteY1382" fmla="*/ 207654 h 6858000"/>
              <a:gd name="connsiteX1383" fmla="*/ 4569525 w 6569477"/>
              <a:gd name="connsiteY1383" fmla="*/ 207654 h 6858000"/>
              <a:gd name="connsiteX1384" fmla="*/ 4561090 w 6569477"/>
              <a:gd name="connsiteY1384" fmla="*/ 199218 h 6858000"/>
              <a:gd name="connsiteX1385" fmla="*/ 4552654 w 6569477"/>
              <a:gd name="connsiteY1385" fmla="*/ 199219 h 6858000"/>
              <a:gd name="connsiteX1386" fmla="*/ 4544217 w 6569477"/>
              <a:gd name="connsiteY1386" fmla="*/ 190783 h 6858000"/>
              <a:gd name="connsiteX1387" fmla="*/ 4527347 w 6569477"/>
              <a:gd name="connsiteY1387" fmla="*/ 157040 h 6858000"/>
              <a:gd name="connsiteX1388" fmla="*/ 4527346 w 6569477"/>
              <a:gd name="connsiteY1388" fmla="*/ 148604 h 6858000"/>
              <a:gd name="connsiteX1389" fmla="*/ 4518910 w 6569477"/>
              <a:gd name="connsiteY1389" fmla="*/ 140168 h 6858000"/>
              <a:gd name="connsiteX1390" fmla="*/ 4510474 w 6569477"/>
              <a:gd name="connsiteY1390" fmla="*/ 140168 h 6858000"/>
              <a:gd name="connsiteX1391" fmla="*/ 4510474 w 6569477"/>
              <a:gd name="connsiteY1391" fmla="*/ 148604 h 6858000"/>
              <a:gd name="connsiteX1392" fmla="*/ 4476732 w 6569477"/>
              <a:gd name="connsiteY1392" fmla="*/ 106427 h 6858000"/>
              <a:gd name="connsiteX1393" fmla="*/ 4468297 w 6569477"/>
              <a:gd name="connsiteY1393" fmla="*/ 97990 h 6858000"/>
              <a:gd name="connsiteX1394" fmla="*/ 4459861 w 6569477"/>
              <a:gd name="connsiteY1394" fmla="*/ 97990 h 6858000"/>
              <a:gd name="connsiteX1395" fmla="*/ 4459861 w 6569477"/>
              <a:gd name="connsiteY1395" fmla="*/ 106428 h 6858000"/>
              <a:gd name="connsiteX1396" fmla="*/ 4426117 w 6569477"/>
              <a:gd name="connsiteY1396" fmla="*/ 89554 h 6858000"/>
              <a:gd name="connsiteX1397" fmla="*/ 4388156 w 6569477"/>
              <a:gd name="connsiteY1397" fmla="*/ 29450 h 6858000"/>
              <a:gd name="connsiteX1398" fmla="*/ 4360109 w 6569477"/>
              <a:gd name="connsiteY1398" fmla="*/ 0 h 6858000"/>
              <a:gd name="connsiteX1399" fmla="*/ 4638592 w 6569477"/>
              <a:gd name="connsiteY1399" fmla="*/ 0 h 6858000"/>
              <a:gd name="connsiteX1400" fmla="*/ 4699158 w 6569477"/>
              <a:gd name="connsiteY1400" fmla="*/ 62995 h 6858000"/>
              <a:gd name="connsiteX1401" fmla="*/ 5404662 w 6569477"/>
              <a:gd name="connsiteY1401" fmla="*/ 1051221 h 6858000"/>
              <a:gd name="connsiteX1402" fmla="*/ 5938418 w 6569477"/>
              <a:gd name="connsiteY1402" fmla="*/ 2935851 h 6858000"/>
              <a:gd name="connsiteX1403" fmla="*/ 5947253 w 6569477"/>
              <a:gd name="connsiteY1403" fmla="*/ 3112842 h 6858000"/>
              <a:gd name="connsiteX1404" fmla="*/ 5951125 w 6569477"/>
              <a:gd name="connsiteY1404" fmla="*/ 3133338 h 6858000"/>
              <a:gd name="connsiteX1405" fmla="*/ 5950868 w 6569477"/>
              <a:gd name="connsiteY1405" fmla="*/ 3126941 h 6858000"/>
              <a:gd name="connsiteX1406" fmla="*/ 5953938 w 6569477"/>
              <a:gd name="connsiteY1406" fmla="*/ 3123616 h 6858000"/>
              <a:gd name="connsiteX1407" fmla="*/ 5954453 w 6569477"/>
              <a:gd name="connsiteY1407" fmla="*/ 3136408 h 6858000"/>
              <a:gd name="connsiteX1408" fmla="*/ 5957779 w 6569477"/>
              <a:gd name="connsiteY1408" fmla="*/ 3139480 h 6858000"/>
              <a:gd name="connsiteX1409" fmla="*/ 5954710 w 6569477"/>
              <a:gd name="connsiteY1409" fmla="*/ 3142804 h 6858000"/>
              <a:gd name="connsiteX1410" fmla="*/ 5960116 w 6569477"/>
              <a:gd name="connsiteY1410" fmla="*/ 3277128 h 6858000"/>
              <a:gd name="connsiteX1411" fmla="*/ 5972174 w 6569477"/>
              <a:gd name="connsiteY1411" fmla="*/ 3417593 h 6858000"/>
              <a:gd name="connsiteX1412" fmla="*/ 5962709 w 6569477"/>
              <a:gd name="connsiteY1412" fmla="*/ 3421173 h 6858000"/>
              <a:gd name="connsiteX1413" fmla="*/ 5968094 w 6569477"/>
              <a:gd name="connsiteY1413" fmla="*/ 3475415 h 6858000"/>
              <a:gd name="connsiteX1414" fmla="*/ 5964787 w 6569477"/>
              <a:gd name="connsiteY1414" fmla="*/ 3552426 h 6858000"/>
              <a:gd name="connsiteX1415" fmla="*/ 5951498 w 6569477"/>
              <a:gd name="connsiteY1415" fmla="*/ 3620225 h 6858000"/>
              <a:gd name="connsiteX1416" fmla="*/ 5941518 w 6569477"/>
              <a:gd name="connsiteY1416" fmla="*/ 3611013 h 6858000"/>
              <a:gd name="connsiteX1417" fmla="*/ 5933358 w 6569477"/>
              <a:gd name="connsiteY1417" fmla="*/ 3726657 h 6858000"/>
              <a:gd name="connsiteX1418" fmla="*/ 5932401 w 6569477"/>
              <a:gd name="connsiteY1418" fmla="*/ 3750159 h 6858000"/>
              <a:gd name="connsiteX1419" fmla="*/ 5936112 w 6569477"/>
              <a:gd name="connsiteY1419" fmla="*/ 3742197 h 6858000"/>
              <a:gd name="connsiteX1420" fmla="*/ 5931041 w 6569477"/>
              <a:gd name="connsiteY1420" fmla="*/ 3783572 h 6858000"/>
              <a:gd name="connsiteX1421" fmla="*/ 5930942 w 6569477"/>
              <a:gd name="connsiteY1421" fmla="*/ 3786013 h 6858000"/>
              <a:gd name="connsiteX1422" fmla="*/ 5930199 w 6569477"/>
              <a:gd name="connsiteY1422" fmla="*/ 3790443 h 6858000"/>
              <a:gd name="connsiteX1423" fmla="*/ 5909750 w 6569477"/>
              <a:gd name="connsiteY1423" fmla="*/ 3957308 h 6858000"/>
              <a:gd name="connsiteX1424" fmla="*/ 5877062 w 6569477"/>
              <a:gd name="connsiteY1424" fmla="*/ 4172416 h 6858000"/>
              <a:gd name="connsiteX1425" fmla="*/ 5868625 w 6569477"/>
              <a:gd name="connsiteY1425" fmla="*/ 4214595 h 6858000"/>
              <a:gd name="connsiteX1426" fmla="*/ 5609277 w 6569477"/>
              <a:gd name="connsiteY1426" fmla="*/ 5137233 h 6858000"/>
              <a:gd name="connsiteX1427" fmla="*/ 5491924 w 6569477"/>
              <a:gd name="connsiteY1427" fmla="*/ 5411666 h 6858000"/>
              <a:gd name="connsiteX1428" fmla="*/ 5491547 w 6569477"/>
              <a:gd name="connsiteY1428" fmla="*/ 5414872 h 6858000"/>
              <a:gd name="connsiteX1429" fmla="*/ 5487221 w 6569477"/>
              <a:gd name="connsiteY1429" fmla="*/ 5422780 h 6858000"/>
              <a:gd name="connsiteX1430" fmla="*/ 5489486 w 6569477"/>
              <a:gd name="connsiteY1430" fmla="*/ 5427576 h 6858000"/>
              <a:gd name="connsiteX1431" fmla="*/ 5484693 w 6569477"/>
              <a:gd name="connsiteY1431" fmla="*/ 5429840 h 6858000"/>
              <a:gd name="connsiteX1432" fmla="*/ 5431604 w 6569477"/>
              <a:gd name="connsiteY1432" fmla="*/ 5578103 h 6858000"/>
              <a:gd name="connsiteX1433" fmla="*/ 5383045 w 6569477"/>
              <a:gd name="connsiteY1433" fmla="*/ 5735954 h 6858000"/>
              <a:gd name="connsiteX1434" fmla="*/ 5371193 w 6569477"/>
              <a:gd name="connsiteY1434" fmla="*/ 5735689 h 6858000"/>
              <a:gd name="connsiteX1435" fmla="*/ 5353234 w 6569477"/>
              <a:gd name="connsiteY1435" fmla="*/ 5796964 h 6858000"/>
              <a:gd name="connsiteX1436" fmla="*/ 5315838 w 6569477"/>
              <a:gd name="connsiteY1436" fmla="*/ 5879154 h 6858000"/>
              <a:gd name="connsiteX1437" fmla="*/ 5271646 w 6569477"/>
              <a:gd name="connsiteY1437" fmla="*/ 5946958 h 6858000"/>
              <a:gd name="connsiteX1438" fmla="*/ 5264849 w 6569477"/>
              <a:gd name="connsiteY1438" fmla="*/ 5932571 h 6858000"/>
              <a:gd name="connsiteX1439" fmla="*/ 5205226 w 6569477"/>
              <a:gd name="connsiteY1439" fmla="*/ 6054591 h 6858000"/>
              <a:gd name="connsiteX1440" fmla="*/ 5133488 w 6569477"/>
              <a:gd name="connsiteY1440" fmla="*/ 6188200 h 6858000"/>
              <a:gd name="connsiteX1441" fmla="*/ 5117105 w 6569477"/>
              <a:gd name="connsiteY1441" fmla="*/ 6178342 h 6858000"/>
              <a:gd name="connsiteX1442" fmla="*/ 5104989 w 6569477"/>
              <a:gd name="connsiteY1442" fmla="*/ 6189932 h 6858000"/>
              <a:gd name="connsiteX1443" fmla="*/ 5105252 w 6569477"/>
              <a:gd name="connsiteY1443" fmla="*/ 6178076 h 6858000"/>
              <a:gd name="connsiteX1444" fmla="*/ 5107780 w 6569477"/>
              <a:gd name="connsiteY1444" fmla="*/ 6171017 h 6858000"/>
              <a:gd name="connsiteX1445" fmla="*/ 5110570 w 6569477"/>
              <a:gd name="connsiteY1445" fmla="*/ 6152101 h 6858000"/>
              <a:gd name="connsiteX1446" fmla="*/ 5117630 w 6569477"/>
              <a:gd name="connsiteY1446" fmla="*/ 6154631 h 6858000"/>
              <a:gd name="connsiteX1447" fmla="*/ 5124951 w 6569477"/>
              <a:gd name="connsiteY1447" fmla="*/ 6145306 h 6858000"/>
              <a:gd name="connsiteX1448" fmla="*/ 5124689 w 6569477"/>
              <a:gd name="connsiteY1448" fmla="*/ 6157162 h 6858000"/>
              <a:gd name="connsiteX1449" fmla="*/ 5122160 w 6569477"/>
              <a:gd name="connsiteY1449" fmla="*/ 6164222 h 6858000"/>
              <a:gd name="connsiteX1450" fmla="*/ 5161821 w 6569477"/>
              <a:gd name="connsiteY1450" fmla="*/ 6086827 h 6858000"/>
              <a:gd name="connsiteX1451" fmla="*/ 5223710 w 6569477"/>
              <a:gd name="connsiteY1451" fmla="*/ 5969604 h 6858000"/>
              <a:gd name="connsiteX1452" fmla="*/ 5255262 w 6569477"/>
              <a:gd name="connsiteY1452" fmla="*/ 5937100 h 6858000"/>
              <a:gd name="connsiteX1453" fmla="*/ 5265899 w 6569477"/>
              <a:gd name="connsiteY1453" fmla="*/ 5885149 h 6858000"/>
              <a:gd name="connsiteX1454" fmla="*/ 5310355 w 6569477"/>
              <a:gd name="connsiteY1454" fmla="*/ 5805490 h 6858000"/>
              <a:gd name="connsiteX1455" fmla="*/ 5342957 w 6569477"/>
              <a:gd name="connsiteY1455" fmla="*/ 5725565 h 6858000"/>
              <a:gd name="connsiteX1456" fmla="*/ 5359603 w 6569477"/>
              <a:gd name="connsiteY1456" fmla="*/ 5723566 h 6858000"/>
              <a:gd name="connsiteX1457" fmla="*/ 5405162 w 6569477"/>
              <a:gd name="connsiteY1457" fmla="*/ 5607458 h 6858000"/>
              <a:gd name="connsiteX1458" fmla="*/ 5419834 w 6569477"/>
              <a:gd name="connsiteY1458" fmla="*/ 5556614 h 6858000"/>
              <a:gd name="connsiteX1459" fmla="*/ 5343783 w 6569477"/>
              <a:gd name="connsiteY1459" fmla="*/ 5707015 h 6858000"/>
              <a:gd name="connsiteX1460" fmla="*/ 4588841 w 6569477"/>
              <a:gd name="connsiteY1460" fmla="*/ 6742552 h 6858000"/>
              <a:gd name="connsiteX1461" fmla="*/ 4469515 w 6569477"/>
              <a:gd name="connsiteY1461" fmla="*/ 6858000 h 6858000"/>
              <a:gd name="connsiteX1462" fmla="*/ 4102414 w 6569477"/>
              <a:gd name="connsiteY1462" fmla="*/ 6858000 h 6858000"/>
              <a:gd name="connsiteX1463" fmla="*/ 4156175 w 6569477"/>
              <a:gd name="connsiteY1463" fmla="*/ 6787476 h 6858000"/>
              <a:gd name="connsiteX1464" fmla="*/ 4333324 w 6569477"/>
              <a:gd name="connsiteY1464" fmla="*/ 6525971 h 6858000"/>
              <a:gd name="connsiteX1465" fmla="*/ 4350197 w 6569477"/>
              <a:gd name="connsiteY1465" fmla="*/ 6551277 h 6858000"/>
              <a:gd name="connsiteX1466" fmla="*/ 4451424 w 6569477"/>
              <a:gd name="connsiteY1466" fmla="*/ 6365693 h 6858000"/>
              <a:gd name="connsiteX1467" fmla="*/ 4527346 w 6569477"/>
              <a:gd name="connsiteY1467" fmla="*/ 6225714 h 6858000"/>
              <a:gd name="connsiteX1468" fmla="*/ 4556321 w 6569477"/>
              <a:gd name="connsiteY1468" fmla="*/ 6179312 h 6858000"/>
              <a:gd name="connsiteX1469" fmla="*/ 4561089 w 6569477"/>
              <a:gd name="connsiteY1469" fmla="*/ 6180105 h 6858000"/>
              <a:gd name="connsiteX1470" fmla="*/ 4577961 w 6569477"/>
              <a:gd name="connsiteY1470" fmla="*/ 6171673 h 6858000"/>
              <a:gd name="connsiteX1471" fmla="*/ 4586396 w 6569477"/>
              <a:gd name="connsiteY1471" fmla="*/ 6171671 h 6858000"/>
              <a:gd name="connsiteX1472" fmla="*/ 4603267 w 6569477"/>
              <a:gd name="connsiteY1472" fmla="*/ 6129493 h 6858000"/>
              <a:gd name="connsiteX1473" fmla="*/ 4620139 w 6569477"/>
              <a:gd name="connsiteY1473" fmla="*/ 6112623 h 6858000"/>
              <a:gd name="connsiteX1474" fmla="*/ 4620140 w 6569477"/>
              <a:gd name="connsiteY1474" fmla="*/ 6104185 h 6858000"/>
              <a:gd name="connsiteX1475" fmla="*/ 4611704 w 6569477"/>
              <a:gd name="connsiteY1475" fmla="*/ 6104186 h 6858000"/>
              <a:gd name="connsiteX1476" fmla="*/ 4645446 w 6569477"/>
              <a:gd name="connsiteY1476" fmla="*/ 6049356 h 6858000"/>
              <a:gd name="connsiteX1477" fmla="*/ 4658579 w 6569477"/>
              <a:gd name="connsiteY1477" fmla="*/ 6024607 h 6858000"/>
              <a:gd name="connsiteX1478" fmla="*/ 4657191 w 6569477"/>
              <a:gd name="connsiteY1478" fmla="*/ 6022823 h 6858000"/>
              <a:gd name="connsiteX1479" fmla="*/ 4637720 w 6569477"/>
              <a:gd name="connsiteY1479" fmla="*/ 6031225 h 6858000"/>
              <a:gd name="connsiteX1480" fmla="*/ 4625218 w 6569477"/>
              <a:gd name="connsiteY1480" fmla="*/ 6042395 h 6858000"/>
              <a:gd name="connsiteX1481" fmla="*/ 4625358 w 6569477"/>
              <a:gd name="connsiteY1481" fmla="*/ 6039920 h 6858000"/>
              <a:gd name="connsiteX1482" fmla="*/ 4603267 w 6569477"/>
              <a:gd name="connsiteY1482" fmla="*/ 6062007 h 6858000"/>
              <a:gd name="connsiteX1483" fmla="*/ 4620139 w 6569477"/>
              <a:gd name="connsiteY1483" fmla="*/ 6036700 h 6858000"/>
              <a:gd name="connsiteX1484" fmla="*/ 4502039 w 6569477"/>
              <a:gd name="connsiteY1484" fmla="*/ 6188543 h 6858000"/>
              <a:gd name="connsiteX1485" fmla="*/ 4383940 w 6569477"/>
              <a:gd name="connsiteY1485" fmla="*/ 6357257 h 6858000"/>
              <a:gd name="connsiteX1486" fmla="*/ 4367067 w 6569477"/>
              <a:gd name="connsiteY1486" fmla="*/ 6357256 h 6858000"/>
              <a:gd name="connsiteX1487" fmla="*/ 4240530 w 6569477"/>
              <a:gd name="connsiteY1487" fmla="*/ 6492227 h 6858000"/>
              <a:gd name="connsiteX1488" fmla="*/ 4189918 w 6569477"/>
              <a:gd name="connsiteY1488" fmla="*/ 6542842 h 6858000"/>
              <a:gd name="connsiteX1489" fmla="*/ 4173045 w 6569477"/>
              <a:gd name="connsiteY1489" fmla="*/ 6568148 h 6858000"/>
              <a:gd name="connsiteX1490" fmla="*/ 4130868 w 6569477"/>
              <a:gd name="connsiteY1490" fmla="*/ 6601891 h 6858000"/>
              <a:gd name="connsiteX1491" fmla="*/ 4054944 w 6569477"/>
              <a:gd name="connsiteY1491" fmla="*/ 6686246 h 6858000"/>
              <a:gd name="connsiteX1492" fmla="*/ 3979024 w 6569477"/>
              <a:gd name="connsiteY1492" fmla="*/ 6762169 h 6858000"/>
              <a:gd name="connsiteX1493" fmla="*/ 3916151 w 6569477"/>
              <a:gd name="connsiteY1493" fmla="*/ 6823459 h 6858000"/>
              <a:gd name="connsiteX1494" fmla="*/ 3874750 w 6569477"/>
              <a:gd name="connsiteY1494" fmla="*/ 6858000 h 6858000"/>
              <a:gd name="connsiteX1495" fmla="*/ 3809992 w 6569477"/>
              <a:gd name="connsiteY1495" fmla="*/ 6858000 h 6858000"/>
              <a:gd name="connsiteX1496" fmla="*/ 3835617 w 6569477"/>
              <a:gd name="connsiteY1496" fmla="*/ 6838089 h 6858000"/>
              <a:gd name="connsiteX1497" fmla="*/ 4139304 w 6569477"/>
              <a:gd name="connsiteY1497" fmla="*/ 6576584 h 6858000"/>
              <a:gd name="connsiteX1498" fmla="*/ 4046510 w 6569477"/>
              <a:gd name="connsiteY1498" fmla="*/ 6652505 h 6858000"/>
              <a:gd name="connsiteX1499" fmla="*/ 4021202 w 6569477"/>
              <a:gd name="connsiteY1499" fmla="*/ 6660941 h 6858000"/>
              <a:gd name="connsiteX1500" fmla="*/ 3810311 w 6569477"/>
              <a:gd name="connsiteY1500" fmla="*/ 6829655 h 6858000"/>
              <a:gd name="connsiteX1501" fmla="*/ 3774445 w 6569477"/>
              <a:gd name="connsiteY1501" fmla="*/ 6858000 h 6858000"/>
              <a:gd name="connsiteX1502" fmla="*/ 3720522 w 6569477"/>
              <a:gd name="connsiteY1502" fmla="*/ 6858000 h 6858000"/>
              <a:gd name="connsiteX1503" fmla="*/ 3734388 w 6569477"/>
              <a:gd name="connsiteY1503" fmla="*/ 6846525 h 6858000"/>
              <a:gd name="connsiteX1504" fmla="*/ 3768132 w 6569477"/>
              <a:gd name="connsiteY1504" fmla="*/ 6821217 h 6858000"/>
              <a:gd name="connsiteX1505" fmla="*/ 3869358 w 6569477"/>
              <a:gd name="connsiteY1505" fmla="*/ 6745298 h 6858000"/>
              <a:gd name="connsiteX1506" fmla="*/ 3911538 w 6569477"/>
              <a:gd name="connsiteY1506" fmla="*/ 6711555 h 6858000"/>
              <a:gd name="connsiteX1507" fmla="*/ 3919975 w 6569477"/>
              <a:gd name="connsiteY1507" fmla="*/ 6711555 h 6858000"/>
              <a:gd name="connsiteX1508" fmla="*/ 3928411 w 6569477"/>
              <a:gd name="connsiteY1508" fmla="*/ 6703118 h 6858000"/>
              <a:gd name="connsiteX1509" fmla="*/ 3928411 w 6569477"/>
              <a:gd name="connsiteY1509" fmla="*/ 6694684 h 6858000"/>
              <a:gd name="connsiteX1510" fmla="*/ 3936845 w 6569477"/>
              <a:gd name="connsiteY1510" fmla="*/ 6694684 h 6858000"/>
              <a:gd name="connsiteX1511" fmla="*/ 4097124 w 6569477"/>
              <a:gd name="connsiteY1511" fmla="*/ 6551277 h 6858000"/>
              <a:gd name="connsiteX1512" fmla="*/ 4113995 w 6569477"/>
              <a:gd name="connsiteY1512" fmla="*/ 6542841 h 6858000"/>
              <a:gd name="connsiteX1513" fmla="*/ 4122431 w 6569477"/>
              <a:gd name="connsiteY1513" fmla="*/ 6542841 h 6858000"/>
              <a:gd name="connsiteX1514" fmla="*/ 4130869 w 6569477"/>
              <a:gd name="connsiteY1514" fmla="*/ 6534407 h 6858000"/>
              <a:gd name="connsiteX1515" fmla="*/ 4130868 w 6569477"/>
              <a:gd name="connsiteY1515" fmla="*/ 6525971 h 6858000"/>
              <a:gd name="connsiteX1516" fmla="*/ 4189919 w 6569477"/>
              <a:gd name="connsiteY1516" fmla="*/ 6458484 h 6858000"/>
              <a:gd name="connsiteX1517" fmla="*/ 4198354 w 6569477"/>
              <a:gd name="connsiteY1517" fmla="*/ 6450050 h 6858000"/>
              <a:gd name="connsiteX1518" fmla="*/ 4206790 w 6569477"/>
              <a:gd name="connsiteY1518" fmla="*/ 6433178 h 6858000"/>
              <a:gd name="connsiteX1519" fmla="*/ 4190270 w 6569477"/>
              <a:gd name="connsiteY1519" fmla="*/ 6433178 h 6858000"/>
              <a:gd name="connsiteX1520" fmla="*/ 4207843 w 6569477"/>
              <a:gd name="connsiteY1520" fmla="*/ 6416307 h 6858000"/>
              <a:gd name="connsiteX1521" fmla="*/ 4215199 w 6569477"/>
              <a:gd name="connsiteY1521" fmla="*/ 6391088 h 6858000"/>
              <a:gd name="connsiteX1522" fmla="*/ 4215378 w 6569477"/>
              <a:gd name="connsiteY1522" fmla="*/ 6390919 h 6858000"/>
              <a:gd name="connsiteX1523" fmla="*/ 4244751 w 6569477"/>
              <a:gd name="connsiteY1523" fmla="*/ 6375183 h 6858000"/>
              <a:gd name="connsiteX1524" fmla="*/ 4274275 w 6569477"/>
              <a:gd name="connsiteY1524" fmla="*/ 6340386 h 6858000"/>
              <a:gd name="connsiteX1525" fmla="*/ 4282710 w 6569477"/>
              <a:gd name="connsiteY1525" fmla="*/ 6340386 h 6858000"/>
              <a:gd name="connsiteX1526" fmla="*/ 4282712 w 6569477"/>
              <a:gd name="connsiteY1526" fmla="*/ 6331950 h 6858000"/>
              <a:gd name="connsiteX1527" fmla="*/ 4282711 w 6569477"/>
              <a:gd name="connsiteY1527" fmla="*/ 6323514 h 6858000"/>
              <a:gd name="connsiteX1528" fmla="*/ 4308018 w 6569477"/>
              <a:gd name="connsiteY1528" fmla="*/ 6315078 h 6858000"/>
              <a:gd name="connsiteX1529" fmla="*/ 4299581 w 6569477"/>
              <a:gd name="connsiteY1529" fmla="*/ 6323514 h 6858000"/>
              <a:gd name="connsiteX1530" fmla="*/ 4291147 w 6569477"/>
              <a:gd name="connsiteY1530" fmla="*/ 6340386 h 6858000"/>
              <a:gd name="connsiteX1531" fmla="*/ 4308019 w 6569477"/>
              <a:gd name="connsiteY1531" fmla="*/ 6331950 h 6858000"/>
              <a:gd name="connsiteX1532" fmla="*/ 4316453 w 6569477"/>
              <a:gd name="connsiteY1532" fmla="*/ 6331950 h 6858000"/>
              <a:gd name="connsiteX1533" fmla="*/ 4282711 w 6569477"/>
              <a:gd name="connsiteY1533" fmla="*/ 6374128 h 6858000"/>
              <a:gd name="connsiteX1534" fmla="*/ 4544217 w 6569477"/>
              <a:gd name="connsiteY1534" fmla="*/ 6104187 h 6858000"/>
              <a:gd name="connsiteX1535" fmla="*/ 4569526 w 6569477"/>
              <a:gd name="connsiteY1535" fmla="*/ 6070442 h 6858000"/>
              <a:gd name="connsiteX1536" fmla="*/ 4577961 w 6569477"/>
              <a:gd name="connsiteY1536" fmla="*/ 6062009 h 6858000"/>
              <a:gd name="connsiteX1537" fmla="*/ 4683408 w 6569477"/>
              <a:gd name="connsiteY1537" fmla="*/ 5931256 h 6858000"/>
              <a:gd name="connsiteX1538" fmla="*/ 4748312 w 6569477"/>
              <a:gd name="connsiteY1538" fmla="*/ 5835198 h 6858000"/>
              <a:gd name="connsiteX1539" fmla="*/ 4751363 w 6569477"/>
              <a:gd name="connsiteY1539" fmla="*/ 5826231 h 6858000"/>
              <a:gd name="connsiteX1540" fmla="*/ 4767931 w 6569477"/>
              <a:gd name="connsiteY1540" fmla="*/ 5806085 h 6858000"/>
              <a:gd name="connsiteX1541" fmla="*/ 4768003 w 6569477"/>
              <a:gd name="connsiteY1541" fmla="*/ 5806053 h 6858000"/>
              <a:gd name="connsiteX1542" fmla="*/ 4788853 w 6569477"/>
              <a:gd name="connsiteY1542" fmla="*/ 5775196 h 6858000"/>
              <a:gd name="connsiteX1543" fmla="*/ 4792070 w 6569477"/>
              <a:gd name="connsiteY1543" fmla="*/ 5772856 h 6858000"/>
              <a:gd name="connsiteX1544" fmla="*/ 4793063 w 6569477"/>
              <a:gd name="connsiteY1544" fmla="*/ 5765638 h 6858000"/>
              <a:gd name="connsiteX1545" fmla="*/ 4796398 w 6569477"/>
              <a:gd name="connsiteY1545" fmla="*/ 5743259 h 6858000"/>
              <a:gd name="connsiteX1546" fmla="*/ 4843536 w 6569477"/>
              <a:gd name="connsiteY1546" fmla="*/ 5665159 h 6858000"/>
              <a:gd name="connsiteX1547" fmla="*/ 4878837 w 6569477"/>
              <a:gd name="connsiteY1547" fmla="*/ 5586387 h 6858000"/>
              <a:gd name="connsiteX1548" fmla="*/ 4895541 w 6569477"/>
              <a:gd name="connsiteY1548" fmla="*/ 5584956 h 6858000"/>
              <a:gd name="connsiteX1549" fmla="*/ 4981973 w 6569477"/>
              <a:gd name="connsiteY1549" fmla="*/ 5357045 h 6858000"/>
              <a:gd name="connsiteX1550" fmla="*/ 4962502 w 6569477"/>
              <a:gd name="connsiteY1550" fmla="*/ 5365447 h 6858000"/>
              <a:gd name="connsiteX1551" fmla="*/ 5038742 w 6569477"/>
              <a:gd name="connsiteY1551" fmla="*/ 5234354 h 6858000"/>
              <a:gd name="connsiteX1552" fmla="*/ 5031211 w 6569477"/>
              <a:gd name="connsiteY1552" fmla="*/ 5283813 h 6858000"/>
              <a:gd name="connsiteX1553" fmla="*/ 5033979 w 6569477"/>
              <a:gd name="connsiteY1553" fmla="*/ 5276843 h 6858000"/>
              <a:gd name="connsiteX1554" fmla="*/ 5038846 w 6569477"/>
              <a:gd name="connsiteY1554" fmla="*/ 5274743 h 6858000"/>
              <a:gd name="connsiteX1555" fmla="*/ 5033312 w 6569477"/>
              <a:gd name="connsiteY1555" fmla="*/ 5288683 h 6858000"/>
              <a:gd name="connsiteX1556" fmla="*/ 5035413 w 6569477"/>
              <a:gd name="connsiteY1556" fmla="*/ 5293552 h 6858000"/>
              <a:gd name="connsiteX1557" fmla="*/ 5030545 w 6569477"/>
              <a:gd name="connsiteY1557" fmla="*/ 5295653 h 6858000"/>
              <a:gd name="connsiteX1558" fmla="*/ 4972446 w 6569477"/>
              <a:gd name="connsiteY1558" fmla="*/ 5442024 h 6858000"/>
              <a:gd name="connsiteX1559" fmla="*/ 4918549 w 6569477"/>
              <a:gd name="connsiteY1559" fmla="*/ 5598134 h 6858000"/>
              <a:gd name="connsiteX1560" fmla="*/ 4906713 w 6569477"/>
              <a:gd name="connsiteY1560" fmla="*/ 5597465 h 6858000"/>
              <a:gd name="connsiteX1561" fmla="*/ 4886681 w 6569477"/>
              <a:gd name="connsiteY1561" fmla="*/ 5658095 h 6858000"/>
              <a:gd name="connsiteX1562" fmla="*/ 4846511 w 6569477"/>
              <a:gd name="connsiteY1562" fmla="*/ 5738966 h 6858000"/>
              <a:gd name="connsiteX1563" fmla="*/ 4800039 w 6569477"/>
              <a:gd name="connsiteY1563" fmla="*/ 5805228 h 6858000"/>
              <a:gd name="connsiteX1564" fmla="*/ 4796888 w 6569477"/>
              <a:gd name="connsiteY1564" fmla="*/ 5797923 h 6858000"/>
              <a:gd name="connsiteX1565" fmla="*/ 4793961 w 6569477"/>
              <a:gd name="connsiteY1565" fmla="*/ 5791139 h 6858000"/>
              <a:gd name="connsiteX1566" fmla="*/ 4788854 w 6569477"/>
              <a:gd name="connsiteY1566" fmla="*/ 5800502 h 6858000"/>
              <a:gd name="connsiteX1567" fmla="*/ 4788524 w 6569477"/>
              <a:gd name="connsiteY1567" fmla="*/ 5800530 h 6858000"/>
              <a:gd name="connsiteX1568" fmla="*/ 4772434 w 6569477"/>
              <a:gd name="connsiteY1568" fmla="*/ 5831127 h 6858000"/>
              <a:gd name="connsiteX1569" fmla="*/ 4771983 w 6569477"/>
              <a:gd name="connsiteY1569" fmla="*/ 5834245 h 6858000"/>
              <a:gd name="connsiteX1570" fmla="*/ 4770615 w 6569477"/>
              <a:gd name="connsiteY1570" fmla="*/ 5834587 h 6858000"/>
              <a:gd name="connsiteX1571" fmla="*/ 4763546 w 6569477"/>
              <a:gd name="connsiteY1571" fmla="*/ 5848027 h 6858000"/>
              <a:gd name="connsiteX1572" fmla="*/ 4763547 w 6569477"/>
              <a:gd name="connsiteY1572" fmla="*/ 5851116 h 6858000"/>
              <a:gd name="connsiteX1573" fmla="*/ 4729804 w 6569477"/>
              <a:gd name="connsiteY1573" fmla="*/ 5927037 h 6858000"/>
              <a:gd name="connsiteX1574" fmla="*/ 4738240 w 6569477"/>
              <a:gd name="connsiteY1574" fmla="*/ 5910164 h 6858000"/>
              <a:gd name="connsiteX1575" fmla="*/ 4738240 w 6569477"/>
              <a:gd name="connsiteY1575" fmla="*/ 5927039 h 6858000"/>
              <a:gd name="connsiteX1576" fmla="*/ 4755110 w 6569477"/>
              <a:gd name="connsiteY1576" fmla="*/ 5918603 h 6858000"/>
              <a:gd name="connsiteX1577" fmla="*/ 4755112 w 6569477"/>
              <a:gd name="connsiteY1577" fmla="*/ 5927039 h 6858000"/>
              <a:gd name="connsiteX1578" fmla="*/ 4746676 w 6569477"/>
              <a:gd name="connsiteY1578" fmla="*/ 5935473 h 6858000"/>
              <a:gd name="connsiteX1579" fmla="*/ 4746678 w 6569477"/>
              <a:gd name="connsiteY1579" fmla="*/ 5943907 h 6858000"/>
              <a:gd name="connsiteX1580" fmla="*/ 4721368 w 6569477"/>
              <a:gd name="connsiteY1580" fmla="*/ 5994521 h 6858000"/>
              <a:gd name="connsiteX1581" fmla="*/ 4721369 w 6569477"/>
              <a:gd name="connsiteY1581" fmla="*/ 6002959 h 6858000"/>
              <a:gd name="connsiteX1582" fmla="*/ 4729804 w 6569477"/>
              <a:gd name="connsiteY1582" fmla="*/ 5994523 h 6858000"/>
              <a:gd name="connsiteX1583" fmla="*/ 4738240 w 6569477"/>
              <a:gd name="connsiteY1583" fmla="*/ 5994523 h 6858000"/>
              <a:gd name="connsiteX1584" fmla="*/ 4653883 w 6569477"/>
              <a:gd name="connsiteY1584" fmla="*/ 6146366 h 6858000"/>
              <a:gd name="connsiteX1585" fmla="*/ 4561090 w 6569477"/>
              <a:gd name="connsiteY1585" fmla="*/ 6289771 h 6858000"/>
              <a:gd name="connsiteX1586" fmla="*/ 4561089 w 6569477"/>
              <a:gd name="connsiteY1586" fmla="*/ 6298205 h 6858000"/>
              <a:gd name="connsiteX1587" fmla="*/ 4552654 w 6569477"/>
              <a:gd name="connsiteY1587" fmla="*/ 6298207 h 6858000"/>
              <a:gd name="connsiteX1588" fmla="*/ 4552653 w 6569477"/>
              <a:gd name="connsiteY1588" fmla="*/ 6306643 h 6858000"/>
              <a:gd name="connsiteX1589" fmla="*/ 4544217 w 6569477"/>
              <a:gd name="connsiteY1589" fmla="*/ 6315080 h 6858000"/>
              <a:gd name="connsiteX1590" fmla="*/ 4527347 w 6569477"/>
              <a:gd name="connsiteY1590" fmla="*/ 6340384 h 6858000"/>
              <a:gd name="connsiteX1591" fmla="*/ 4527349 w 6569477"/>
              <a:gd name="connsiteY1591" fmla="*/ 6357257 h 6858000"/>
              <a:gd name="connsiteX1592" fmla="*/ 4544216 w 6569477"/>
              <a:gd name="connsiteY1592" fmla="*/ 6323514 h 6858000"/>
              <a:gd name="connsiteX1593" fmla="*/ 4552655 w 6569477"/>
              <a:gd name="connsiteY1593" fmla="*/ 6323514 h 6858000"/>
              <a:gd name="connsiteX1594" fmla="*/ 4552653 w 6569477"/>
              <a:gd name="connsiteY1594" fmla="*/ 6331950 h 6858000"/>
              <a:gd name="connsiteX1595" fmla="*/ 4561089 w 6569477"/>
              <a:gd name="connsiteY1595" fmla="*/ 6323512 h 6858000"/>
              <a:gd name="connsiteX1596" fmla="*/ 4561090 w 6569477"/>
              <a:gd name="connsiteY1596" fmla="*/ 6315079 h 6858000"/>
              <a:gd name="connsiteX1597" fmla="*/ 4569526 w 6569477"/>
              <a:gd name="connsiteY1597" fmla="*/ 6306641 h 6858000"/>
              <a:gd name="connsiteX1598" fmla="*/ 4586397 w 6569477"/>
              <a:gd name="connsiteY1598" fmla="*/ 6281336 h 6858000"/>
              <a:gd name="connsiteX1599" fmla="*/ 4586397 w 6569477"/>
              <a:gd name="connsiteY1599" fmla="*/ 6264464 h 6858000"/>
              <a:gd name="connsiteX1600" fmla="*/ 4603267 w 6569477"/>
              <a:gd name="connsiteY1600" fmla="*/ 6264464 h 6858000"/>
              <a:gd name="connsiteX1601" fmla="*/ 4628576 w 6569477"/>
              <a:gd name="connsiteY1601" fmla="*/ 6205416 h 6858000"/>
              <a:gd name="connsiteX1602" fmla="*/ 4696061 w 6569477"/>
              <a:gd name="connsiteY1602" fmla="*/ 6104186 h 6858000"/>
              <a:gd name="connsiteX1603" fmla="*/ 4687626 w 6569477"/>
              <a:gd name="connsiteY1603" fmla="*/ 6104185 h 6858000"/>
              <a:gd name="connsiteX1604" fmla="*/ 4704496 w 6569477"/>
              <a:gd name="connsiteY1604" fmla="*/ 6087316 h 6858000"/>
              <a:gd name="connsiteX1605" fmla="*/ 4704497 w 6569477"/>
              <a:gd name="connsiteY1605" fmla="*/ 6070444 h 6858000"/>
              <a:gd name="connsiteX1606" fmla="*/ 4712933 w 6569477"/>
              <a:gd name="connsiteY1606" fmla="*/ 6070444 h 6858000"/>
              <a:gd name="connsiteX1607" fmla="*/ 4729804 w 6569477"/>
              <a:gd name="connsiteY1607" fmla="*/ 6053573 h 6858000"/>
              <a:gd name="connsiteX1608" fmla="*/ 4770138 w 6569477"/>
              <a:gd name="connsiteY1608" fmla="*/ 5956299 h 6858000"/>
              <a:gd name="connsiteX1609" fmla="*/ 4783304 w 6569477"/>
              <a:gd name="connsiteY1609" fmla="*/ 5941648 h 6858000"/>
              <a:gd name="connsiteX1610" fmla="*/ 4783581 w 6569477"/>
              <a:gd name="connsiteY1610" fmla="*/ 5941799 h 6858000"/>
              <a:gd name="connsiteX1611" fmla="*/ 4788853 w 6569477"/>
              <a:gd name="connsiteY1611" fmla="*/ 5935473 h 6858000"/>
              <a:gd name="connsiteX1612" fmla="*/ 4783304 w 6569477"/>
              <a:gd name="connsiteY1612" fmla="*/ 5941648 h 6858000"/>
              <a:gd name="connsiteX1613" fmla="*/ 4771983 w 6569477"/>
              <a:gd name="connsiteY1613" fmla="*/ 5935471 h 6858000"/>
              <a:gd name="connsiteX1614" fmla="*/ 4873212 w 6569477"/>
              <a:gd name="connsiteY1614" fmla="*/ 5749889 h 6858000"/>
              <a:gd name="connsiteX1615" fmla="*/ 4949133 w 6569477"/>
              <a:gd name="connsiteY1615" fmla="*/ 5598046 h 6858000"/>
              <a:gd name="connsiteX1616" fmla="*/ 4957571 w 6569477"/>
              <a:gd name="connsiteY1616" fmla="*/ 5598047 h 6858000"/>
              <a:gd name="connsiteX1617" fmla="*/ 5008183 w 6569477"/>
              <a:gd name="connsiteY1617" fmla="*/ 5496818 h 6858000"/>
              <a:gd name="connsiteX1618" fmla="*/ 5008182 w 6569477"/>
              <a:gd name="connsiteY1618" fmla="*/ 5522123 h 6858000"/>
              <a:gd name="connsiteX1619" fmla="*/ 4999747 w 6569477"/>
              <a:gd name="connsiteY1619" fmla="*/ 5488384 h 6858000"/>
              <a:gd name="connsiteX1620" fmla="*/ 5067232 w 6569477"/>
              <a:gd name="connsiteY1620" fmla="*/ 5378718 h 6858000"/>
              <a:gd name="connsiteX1621" fmla="*/ 5075669 w 6569477"/>
              <a:gd name="connsiteY1621" fmla="*/ 5370283 h 6858000"/>
              <a:gd name="connsiteX1622" fmla="*/ 5075669 w 6569477"/>
              <a:gd name="connsiteY1622" fmla="*/ 5361848 h 6858000"/>
              <a:gd name="connsiteX1623" fmla="*/ 5067234 w 6569477"/>
              <a:gd name="connsiteY1623" fmla="*/ 5361848 h 6858000"/>
              <a:gd name="connsiteX1624" fmla="*/ 5075669 w 6569477"/>
              <a:gd name="connsiteY1624" fmla="*/ 5344976 h 6858000"/>
              <a:gd name="connsiteX1625" fmla="*/ 5075671 w 6569477"/>
              <a:gd name="connsiteY1625" fmla="*/ 5353411 h 6858000"/>
              <a:gd name="connsiteX1626" fmla="*/ 5084105 w 6569477"/>
              <a:gd name="connsiteY1626" fmla="*/ 5353411 h 6858000"/>
              <a:gd name="connsiteX1627" fmla="*/ 5084105 w 6569477"/>
              <a:gd name="connsiteY1627" fmla="*/ 5336541 h 6858000"/>
              <a:gd name="connsiteX1628" fmla="*/ 5092541 w 6569477"/>
              <a:gd name="connsiteY1628" fmla="*/ 5328103 h 6858000"/>
              <a:gd name="connsiteX1629" fmla="*/ 5092541 w 6569477"/>
              <a:gd name="connsiteY1629" fmla="*/ 5302798 h 6858000"/>
              <a:gd name="connsiteX1630" fmla="*/ 5100978 w 6569477"/>
              <a:gd name="connsiteY1630" fmla="*/ 5285927 h 6858000"/>
              <a:gd name="connsiteX1631" fmla="*/ 5092541 w 6569477"/>
              <a:gd name="connsiteY1631" fmla="*/ 5294363 h 6858000"/>
              <a:gd name="connsiteX1632" fmla="*/ 5084105 w 6569477"/>
              <a:gd name="connsiteY1632" fmla="*/ 5302796 h 6858000"/>
              <a:gd name="connsiteX1633" fmla="*/ 5084105 w 6569477"/>
              <a:gd name="connsiteY1633" fmla="*/ 5285927 h 6858000"/>
              <a:gd name="connsiteX1634" fmla="*/ 5109412 w 6569477"/>
              <a:gd name="connsiteY1634" fmla="*/ 5235313 h 6858000"/>
              <a:gd name="connsiteX1635" fmla="*/ 5151589 w 6569477"/>
              <a:gd name="connsiteY1635" fmla="*/ 5142520 h 6858000"/>
              <a:gd name="connsiteX1636" fmla="*/ 5160025 w 6569477"/>
              <a:gd name="connsiteY1636" fmla="*/ 5134084 h 6858000"/>
              <a:gd name="connsiteX1637" fmla="*/ 5160025 w 6569477"/>
              <a:gd name="connsiteY1637" fmla="*/ 5125649 h 6858000"/>
              <a:gd name="connsiteX1638" fmla="*/ 5176898 w 6569477"/>
              <a:gd name="connsiteY1638" fmla="*/ 5083470 h 6858000"/>
              <a:gd name="connsiteX1639" fmla="*/ 5185333 w 6569477"/>
              <a:gd name="connsiteY1639" fmla="*/ 5049729 h 6858000"/>
              <a:gd name="connsiteX1640" fmla="*/ 5219076 w 6569477"/>
              <a:gd name="connsiteY1640" fmla="*/ 4990679 h 6858000"/>
              <a:gd name="connsiteX1641" fmla="*/ 5227514 w 6569477"/>
              <a:gd name="connsiteY1641" fmla="*/ 4990679 h 6858000"/>
              <a:gd name="connsiteX1642" fmla="*/ 5227511 w 6569477"/>
              <a:gd name="connsiteY1642" fmla="*/ 4973806 h 6858000"/>
              <a:gd name="connsiteX1643" fmla="*/ 5227512 w 6569477"/>
              <a:gd name="connsiteY1643" fmla="*/ 4965372 h 6858000"/>
              <a:gd name="connsiteX1644" fmla="*/ 5219077 w 6569477"/>
              <a:gd name="connsiteY1644" fmla="*/ 4973806 h 6858000"/>
              <a:gd name="connsiteX1645" fmla="*/ 5244383 w 6569477"/>
              <a:gd name="connsiteY1645" fmla="*/ 4914756 h 6858000"/>
              <a:gd name="connsiteX1646" fmla="*/ 5252819 w 6569477"/>
              <a:gd name="connsiteY1646" fmla="*/ 4906320 h 6858000"/>
              <a:gd name="connsiteX1647" fmla="*/ 5252821 w 6569477"/>
              <a:gd name="connsiteY1647" fmla="*/ 4897886 h 6858000"/>
              <a:gd name="connsiteX1648" fmla="*/ 5269691 w 6569477"/>
              <a:gd name="connsiteY1648" fmla="*/ 4838836 h 6858000"/>
              <a:gd name="connsiteX1649" fmla="*/ 5269691 w 6569477"/>
              <a:gd name="connsiteY1649" fmla="*/ 4847272 h 6858000"/>
              <a:gd name="connsiteX1650" fmla="*/ 5269693 w 6569477"/>
              <a:gd name="connsiteY1650" fmla="*/ 4872579 h 6858000"/>
              <a:gd name="connsiteX1651" fmla="*/ 5278126 w 6569477"/>
              <a:gd name="connsiteY1651" fmla="*/ 4855707 h 6858000"/>
              <a:gd name="connsiteX1652" fmla="*/ 5286562 w 6569477"/>
              <a:gd name="connsiteY1652" fmla="*/ 4847272 h 6858000"/>
              <a:gd name="connsiteX1653" fmla="*/ 5278125 w 6569477"/>
              <a:gd name="connsiteY1653" fmla="*/ 4881015 h 6858000"/>
              <a:gd name="connsiteX1654" fmla="*/ 5294998 w 6569477"/>
              <a:gd name="connsiteY1654" fmla="*/ 4889450 h 6858000"/>
              <a:gd name="connsiteX1655" fmla="*/ 5320304 w 6569477"/>
              <a:gd name="connsiteY1655" fmla="*/ 4830400 h 6858000"/>
              <a:gd name="connsiteX1656" fmla="*/ 5328741 w 6569477"/>
              <a:gd name="connsiteY1656" fmla="*/ 4821963 h 6858000"/>
              <a:gd name="connsiteX1657" fmla="*/ 5328741 w 6569477"/>
              <a:gd name="connsiteY1657" fmla="*/ 4813530 h 6858000"/>
              <a:gd name="connsiteX1658" fmla="*/ 5328741 w 6569477"/>
              <a:gd name="connsiteY1658" fmla="*/ 4805093 h 6858000"/>
              <a:gd name="connsiteX1659" fmla="*/ 5320305 w 6569477"/>
              <a:gd name="connsiteY1659" fmla="*/ 4813527 h 6858000"/>
              <a:gd name="connsiteX1660" fmla="*/ 5320305 w 6569477"/>
              <a:gd name="connsiteY1660" fmla="*/ 4788222 h 6858000"/>
              <a:gd name="connsiteX1661" fmla="*/ 5311868 w 6569477"/>
              <a:gd name="connsiteY1661" fmla="*/ 4779784 h 6858000"/>
              <a:gd name="connsiteX1662" fmla="*/ 5294998 w 6569477"/>
              <a:gd name="connsiteY1662" fmla="*/ 4821963 h 6858000"/>
              <a:gd name="connsiteX1663" fmla="*/ 5294998 w 6569477"/>
              <a:gd name="connsiteY1663" fmla="*/ 4813529 h 6858000"/>
              <a:gd name="connsiteX1664" fmla="*/ 5286562 w 6569477"/>
              <a:gd name="connsiteY1664" fmla="*/ 4796658 h 6858000"/>
              <a:gd name="connsiteX1665" fmla="*/ 5279291 w 6569477"/>
              <a:gd name="connsiteY1665" fmla="*/ 4811201 h 6858000"/>
              <a:gd name="connsiteX1666" fmla="*/ 5280235 w 6569477"/>
              <a:gd name="connsiteY1666" fmla="*/ 4795603 h 6858000"/>
              <a:gd name="connsiteX1667" fmla="*/ 5294997 w 6569477"/>
              <a:gd name="connsiteY1667" fmla="*/ 4754479 h 6858000"/>
              <a:gd name="connsiteX1668" fmla="*/ 5269690 w 6569477"/>
              <a:gd name="connsiteY1668" fmla="*/ 4729170 h 6858000"/>
              <a:gd name="connsiteX1669" fmla="*/ 5278128 w 6569477"/>
              <a:gd name="connsiteY1669" fmla="*/ 4737607 h 6858000"/>
              <a:gd name="connsiteX1670" fmla="*/ 5286561 w 6569477"/>
              <a:gd name="connsiteY1670" fmla="*/ 4737608 h 6858000"/>
              <a:gd name="connsiteX1671" fmla="*/ 5294998 w 6569477"/>
              <a:gd name="connsiteY1671" fmla="*/ 4737608 h 6858000"/>
              <a:gd name="connsiteX1672" fmla="*/ 5294999 w 6569477"/>
              <a:gd name="connsiteY1672" fmla="*/ 4720736 h 6858000"/>
              <a:gd name="connsiteX1673" fmla="*/ 5295000 w 6569477"/>
              <a:gd name="connsiteY1673" fmla="*/ 4712301 h 6858000"/>
              <a:gd name="connsiteX1674" fmla="*/ 5311869 w 6569477"/>
              <a:gd name="connsiteY1674" fmla="*/ 4695429 h 6858000"/>
              <a:gd name="connsiteX1675" fmla="*/ 5311869 w 6569477"/>
              <a:gd name="connsiteY1675" fmla="*/ 4712299 h 6858000"/>
              <a:gd name="connsiteX1676" fmla="*/ 5320307 w 6569477"/>
              <a:gd name="connsiteY1676" fmla="*/ 4712301 h 6858000"/>
              <a:gd name="connsiteX1677" fmla="*/ 5328740 w 6569477"/>
              <a:gd name="connsiteY1677" fmla="*/ 4695429 h 6858000"/>
              <a:gd name="connsiteX1678" fmla="*/ 5328740 w 6569477"/>
              <a:gd name="connsiteY1678" fmla="*/ 4678557 h 6858000"/>
              <a:gd name="connsiteX1679" fmla="*/ 5311871 w 6569477"/>
              <a:gd name="connsiteY1679" fmla="*/ 4661688 h 6858000"/>
              <a:gd name="connsiteX1680" fmla="*/ 5303433 w 6569477"/>
              <a:gd name="connsiteY1680" fmla="*/ 4653252 h 6858000"/>
              <a:gd name="connsiteX1681" fmla="*/ 5294998 w 6569477"/>
              <a:gd name="connsiteY1681" fmla="*/ 4661688 h 6858000"/>
              <a:gd name="connsiteX1682" fmla="*/ 5303432 w 6569477"/>
              <a:gd name="connsiteY1682" fmla="*/ 4619508 h 6858000"/>
              <a:gd name="connsiteX1683" fmla="*/ 5303432 w 6569477"/>
              <a:gd name="connsiteY1683" fmla="*/ 4644816 h 6858000"/>
              <a:gd name="connsiteX1684" fmla="*/ 5320305 w 6569477"/>
              <a:gd name="connsiteY1684" fmla="*/ 4611072 h 6858000"/>
              <a:gd name="connsiteX1685" fmla="*/ 5328743 w 6569477"/>
              <a:gd name="connsiteY1685" fmla="*/ 4611070 h 6858000"/>
              <a:gd name="connsiteX1686" fmla="*/ 5328741 w 6569477"/>
              <a:gd name="connsiteY1686" fmla="*/ 4602637 h 6858000"/>
              <a:gd name="connsiteX1687" fmla="*/ 5328741 w 6569477"/>
              <a:gd name="connsiteY1687" fmla="*/ 4594202 h 6858000"/>
              <a:gd name="connsiteX1688" fmla="*/ 5320304 w 6569477"/>
              <a:gd name="connsiteY1688" fmla="*/ 4594202 h 6858000"/>
              <a:gd name="connsiteX1689" fmla="*/ 5337175 w 6569477"/>
              <a:gd name="connsiteY1689" fmla="*/ 4577331 h 6858000"/>
              <a:gd name="connsiteX1690" fmla="*/ 5337175 w 6569477"/>
              <a:gd name="connsiteY1690" fmla="*/ 4526717 h 6858000"/>
              <a:gd name="connsiteX1691" fmla="*/ 5337176 w 6569477"/>
              <a:gd name="connsiteY1691" fmla="*/ 4543586 h 6858000"/>
              <a:gd name="connsiteX1692" fmla="*/ 5354048 w 6569477"/>
              <a:gd name="connsiteY1692" fmla="*/ 4492974 h 6858000"/>
              <a:gd name="connsiteX1693" fmla="*/ 5362484 w 6569477"/>
              <a:gd name="connsiteY1693" fmla="*/ 4501408 h 6858000"/>
              <a:gd name="connsiteX1694" fmla="*/ 5362484 w 6569477"/>
              <a:gd name="connsiteY1694" fmla="*/ 4492972 h 6858000"/>
              <a:gd name="connsiteX1695" fmla="*/ 5370918 w 6569477"/>
              <a:gd name="connsiteY1695" fmla="*/ 4492974 h 6858000"/>
              <a:gd name="connsiteX1696" fmla="*/ 5379355 w 6569477"/>
              <a:gd name="connsiteY1696" fmla="*/ 4501407 h 6858000"/>
              <a:gd name="connsiteX1697" fmla="*/ 5362484 w 6569477"/>
              <a:gd name="connsiteY1697" fmla="*/ 4577331 h 6858000"/>
              <a:gd name="connsiteX1698" fmla="*/ 5354048 w 6569477"/>
              <a:gd name="connsiteY1698" fmla="*/ 4577331 h 6858000"/>
              <a:gd name="connsiteX1699" fmla="*/ 5345612 w 6569477"/>
              <a:gd name="connsiteY1699" fmla="*/ 4611072 h 6858000"/>
              <a:gd name="connsiteX1700" fmla="*/ 5362483 w 6569477"/>
              <a:gd name="connsiteY1700" fmla="*/ 4585763 h 6858000"/>
              <a:gd name="connsiteX1701" fmla="*/ 5354047 w 6569477"/>
              <a:gd name="connsiteY1701" fmla="*/ 4627944 h 6858000"/>
              <a:gd name="connsiteX1702" fmla="*/ 5345611 w 6569477"/>
              <a:gd name="connsiteY1702" fmla="*/ 4636382 h 6858000"/>
              <a:gd name="connsiteX1703" fmla="*/ 5345612 w 6569477"/>
              <a:gd name="connsiteY1703" fmla="*/ 4644813 h 6858000"/>
              <a:gd name="connsiteX1704" fmla="*/ 5354047 w 6569477"/>
              <a:gd name="connsiteY1704" fmla="*/ 4653250 h 6858000"/>
              <a:gd name="connsiteX1705" fmla="*/ 5362483 w 6569477"/>
              <a:gd name="connsiteY1705" fmla="*/ 4644815 h 6858000"/>
              <a:gd name="connsiteX1706" fmla="*/ 5370919 w 6569477"/>
              <a:gd name="connsiteY1706" fmla="*/ 4627945 h 6858000"/>
              <a:gd name="connsiteX1707" fmla="*/ 5370919 w 6569477"/>
              <a:gd name="connsiteY1707" fmla="*/ 4619508 h 6858000"/>
              <a:gd name="connsiteX1708" fmla="*/ 5362483 w 6569477"/>
              <a:gd name="connsiteY1708" fmla="*/ 4619508 h 6858000"/>
              <a:gd name="connsiteX1709" fmla="*/ 5387791 w 6569477"/>
              <a:gd name="connsiteY1709" fmla="*/ 4501408 h 6858000"/>
              <a:gd name="connsiteX1710" fmla="*/ 5396225 w 6569477"/>
              <a:gd name="connsiteY1710" fmla="*/ 4492972 h 6858000"/>
              <a:gd name="connsiteX1711" fmla="*/ 5396224 w 6569477"/>
              <a:gd name="connsiteY1711" fmla="*/ 4484538 h 6858000"/>
              <a:gd name="connsiteX1712" fmla="*/ 5396225 w 6569477"/>
              <a:gd name="connsiteY1712" fmla="*/ 4476102 h 6858000"/>
              <a:gd name="connsiteX1713" fmla="*/ 5413098 w 6569477"/>
              <a:gd name="connsiteY1713" fmla="*/ 4425488 h 6858000"/>
              <a:gd name="connsiteX1714" fmla="*/ 5404662 w 6569477"/>
              <a:gd name="connsiteY1714" fmla="*/ 4425486 h 6858000"/>
              <a:gd name="connsiteX1715" fmla="*/ 5413098 w 6569477"/>
              <a:gd name="connsiteY1715" fmla="*/ 4417053 h 6858000"/>
              <a:gd name="connsiteX1716" fmla="*/ 5421533 w 6569477"/>
              <a:gd name="connsiteY1716" fmla="*/ 4400179 h 6858000"/>
              <a:gd name="connsiteX1717" fmla="*/ 5413097 w 6569477"/>
              <a:gd name="connsiteY1717" fmla="*/ 4391743 h 6858000"/>
              <a:gd name="connsiteX1718" fmla="*/ 5421797 w 6569477"/>
              <a:gd name="connsiteY1718" fmla="*/ 4335463 h 6858000"/>
              <a:gd name="connsiteX1719" fmla="*/ 5430069 w 6569477"/>
              <a:gd name="connsiteY1719" fmla="*/ 4298454 h 6858000"/>
              <a:gd name="connsiteX1720" fmla="*/ 5422231 w 6569477"/>
              <a:gd name="connsiteY1720" fmla="*/ 4304885 h 6858000"/>
              <a:gd name="connsiteX1721" fmla="*/ 5412724 w 6569477"/>
              <a:gd name="connsiteY1721" fmla="*/ 4318695 h 6858000"/>
              <a:gd name="connsiteX1722" fmla="*/ 5410571 w 6569477"/>
              <a:gd name="connsiteY1722" fmla="*/ 4307033 h 6858000"/>
              <a:gd name="connsiteX1723" fmla="*/ 5411613 w 6569477"/>
              <a:gd name="connsiteY1723" fmla="*/ 4299607 h 6858000"/>
              <a:gd name="connsiteX1724" fmla="*/ 5410500 w 6569477"/>
              <a:gd name="connsiteY1724" fmla="*/ 4280519 h 6858000"/>
              <a:gd name="connsiteX1725" fmla="*/ 5417926 w 6569477"/>
              <a:gd name="connsiteY1725" fmla="*/ 4281562 h 6858000"/>
              <a:gd name="connsiteX1726" fmla="*/ 5423199 w 6569477"/>
              <a:gd name="connsiteY1726" fmla="*/ 4270944 h 6858000"/>
              <a:gd name="connsiteX1727" fmla="*/ 5425352 w 6569477"/>
              <a:gd name="connsiteY1727" fmla="*/ 4282606 h 6858000"/>
              <a:gd name="connsiteX1728" fmla="*/ 5424312 w 6569477"/>
              <a:gd name="connsiteY1728" fmla="*/ 4290032 h 6858000"/>
              <a:gd name="connsiteX1729" fmla="*/ 5435055 w 6569477"/>
              <a:gd name="connsiteY1729" fmla="*/ 4267818 h 6858000"/>
              <a:gd name="connsiteX1730" fmla="*/ 5436591 w 6569477"/>
              <a:gd name="connsiteY1730" fmla="*/ 4263308 h 6858000"/>
              <a:gd name="connsiteX1731" fmla="*/ 5439195 w 6569477"/>
              <a:gd name="connsiteY1731" fmla="*/ 4248207 h 6858000"/>
              <a:gd name="connsiteX1732" fmla="*/ 5438405 w 6569477"/>
              <a:gd name="connsiteY1732" fmla="*/ 4206160 h 6858000"/>
              <a:gd name="connsiteX1733" fmla="*/ 5446841 w 6569477"/>
              <a:gd name="connsiteY1733" fmla="*/ 4189290 h 6858000"/>
              <a:gd name="connsiteX1734" fmla="*/ 5446841 w 6569477"/>
              <a:gd name="connsiteY1734" fmla="*/ 4180852 h 6858000"/>
              <a:gd name="connsiteX1735" fmla="*/ 5438404 w 6569477"/>
              <a:gd name="connsiteY1735" fmla="*/ 4180854 h 6858000"/>
              <a:gd name="connsiteX1736" fmla="*/ 5455276 w 6569477"/>
              <a:gd name="connsiteY1736" fmla="*/ 4130240 h 6858000"/>
              <a:gd name="connsiteX1737" fmla="*/ 5455276 w 6569477"/>
              <a:gd name="connsiteY1737" fmla="*/ 4121804 h 6858000"/>
              <a:gd name="connsiteX1738" fmla="*/ 5455276 w 6569477"/>
              <a:gd name="connsiteY1738" fmla="*/ 4104933 h 6858000"/>
              <a:gd name="connsiteX1739" fmla="*/ 5455276 w 6569477"/>
              <a:gd name="connsiteY1739" fmla="*/ 4096497 h 6858000"/>
              <a:gd name="connsiteX1740" fmla="*/ 5463712 w 6569477"/>
              <a:gd name="connsiteY1740" fmla="*/ 4088062 h 6858000"/>
              <a:gd name="connsiteX1741" fmla="*/ 5463710 w 6569477"/>
              <a:gd name="connsiteY1741" fmla="*/ 4079626 h 6858000"/>
              <a:gd name="connsiteX1742" fmla="*/ 5463711 w 6569477"/>
              <a:gd name="connsiteY1742" fmla="*/ 4029012 h 6858000"/>
              <a:gd name="connsiteX1743" fmla="*/ 5463712 w 6569477"/>
              <a:gd name="connsiteY1743" fmla="*/ 4020574 h 6858000"/>
              <a:gd name="connsiteX1744" fmla="*/ 5463712 w 6569477"/>
              <a:gd name="connsiteY1744" fmla="*/ 4003705 h 6858000"/>
              <a:gd name="connsiteX1745" fmla="*/ 5463712 w 6569477"/>
              <a:gd name="connsiteY1745" fmla="*/ 3995269 h 6858000"/>
              <a:gd name="connsiteX1746" fmla="*/ 5463711 w 6569477"/>
              <a:gd name="connsiteY1746" fmla="*/ 3936219 h 6858000"/>
              <a:gd name="connsiteX1747" fmla="*/ 5480582 w 6569477"/>
              <a:gd name="connsiteY1747" fmla="*/ 3902476 h 6858000"/>
              <a:gd name="connsiteX1748" fmla="*/ 5489019 w 6569477"/>
              <a:gd name="connsiteY1748" fmla="*/ 3894042 h 6858000"/>
              <a:gd name="connsiteX1749" fmla="*/ 5489019 w 6569477"/>
              <a:gd name="connsiteY1749" fmla="*/ 3885606 h 6858000"/>
              <a:gd name="connsiteX1750" fmla="*/ 5480583 w 6569477"/>
              <a:gd name="connsiteY1750" fmla="*/ 3885606 h 6858000"/>
              <a:gd name="connsiteX1751" fmla="*/ 5480584 w 6569477"/>
              <a:gd name="connsiteY1751" fmla="*/ 3894040 h 6858000"/>
              <a:gd name="connsiteX1752" fmla="*/ 5472148 w 6569477"/>
              <a:gd name="connsiteY1752" fmla="*/ 3860298 h 6858000"/>
              <a:gd name="connsiteX1753" fmla="*/ 5489019 w 6569477"/>
              <a:gd name="connsiteY1753" fmla="*/ 3860299 h 6858000"/>
              <a:gd name="connsiteX1754" fmla="*/ 5496941 w 6569477"/>
              <a:gd name="connsiteY1754" fmla="*/ 3868220 h 6858000"/>
              <a:gd name="connsiteX1755" fmla="*/ 5493896 w 6569477"/>
              <a:gd name="connsiteY1755" fmla="*/ 3915262 h 6858000"/>
              <a:gd name="connsiteX1756" fmla="*/ 5497452 w 6569477"/>
              <a:gd name="connsiteY1756" fmla="*/ 4037447 h 6858000"/>
              <a:gd name="connsiteX1757" fmla="*/ 5489016 w 6569477"/>
              <a:gd name="connsiteY1757" fmla="*/ 4045883 h 6858000"/>
              <a:gd name="connsiteX1758" fmla="*/ 5489019 w 6569477"/>
              <a:gd name="connsiteY1758" fmla="*/ 4054319 h 6858000"/>
              <a:gd name="connsiteX1759" fmla="*/ 5489386 w 6569477"/>
              <a:gd name="connsiteY1759" fmla="*/ 4063858 h 6858000"/>
              <a:gd name="connsiteX1760" fmla="*/ 5490041 w 6569477"/>
              <a:gd name="connsiteY1760" fmla="*/ 4061970 h 6858000"/>
              <a:gd name="connsiteX1761" fmla="*/ 5508475 w 6569477"/>
              <a:gd name="connsiteY1761" fmla="*/ 4040599 h 6858000"/>
              <a:gd name="connsiteX1762" fmla="*/ 5508331 w 6569477"/>
              <a:gd name="connsiteY1762" fmla="*/ 3987570 h 6858000"/>
              <a:gd name="connsiteX1763" fmla="*/ 5535669 w 6569477"/>
              <a:gd name="connsiteY1763" fmla="*/ 3900538 h 6858000"/>
              <a:gd name="connsiteX1764" fmla="*/ 5551347 w 6569477"/>
              <a:gd name="connsiteY1764" fmla="*/ 3815654 h 6858000"/>
              <a:gd name="connsiteX1765" fmla="*/ 5567239 w 6569477"/>
              <a:gd name="connsiteY1765" fmla="*/ 3810315 h 6858000"/>
              <a:gd name="connsiteX1766" fmla="*/ 5597339 w 6569477"/>
              <a:gd name="connsiteY1766" fmla="*/ 3568431 h 6858000"/>
              <a:gd name="connsiteX1767" fmla="*/ 5580406 w 6569477"/>
              <a:gd name="connsiteY1767" fmla="*/ 3581198 h 6858000"/>
              <a:gd name="connsiteX1768" fmla="*/ 5623492 w 6569477"/>
              <a:gd name="connsiteY1768" fmla="*/ 3435797 h 6858000"/>
              <a:gd name="connsiteX1769" fmla="*/ 5627870 w 6569477"/>
              <a:gd name="connsiteY1769" fmla="*/ 3485634 h 6858000"/>
              <a:gd name="connsiteX1770" fmla="*/ 5628909 w 6569477"/>
              <a:gd name="connsiteY1770" fmla="*/ 3478208 h 6858000"/>
              <a:gd name="connsiteX1771" fmla="*/ 5633142 w 6569477"/>
              <a:gd name="connsiteY1771" fmla="*/ 3475016 h 6858000"/>
              <a:gd name="connsiteX1772" fmla="*/ 5631062 w 6569477"/>
              <a:gd name="connsiteY1772" fmla="*/ 3489870 h 6858000"/>
              <a:gd name="connsiteX1773" fmla="*/ 5634255 w 6569477"/>
              <a:gd name="connsiteY1773" fmla="*/ 3494104 h 6858000"/>
              <a:gd name="connsiteX1774" fmla="*/ 5630021 w 6569477"/>
              <a:gd name="connsiteY1774" fmla="*/ 3497296 h 6858000"/>
              <a:gd name="connsiteX1775" fmla="*/ 5608173 w 6569477"/>
              <a:gd name="connsiteY1775" fmla="*/ 3653253 h 6858000"/>
              <a:gd name="connsiteX1776" fmla="*/ 5592710 w 6569477"/>
              <a:gd name="connsiteY1776" fmla="*/ 3817680 h 6858000"/>
              <a:gd name="connsiteX1777" fmla="*/ 5581051 w 6569477"/>
              <a:gd name="connsiteY1777" fmla="*/ 3819828 h 6858000"/>
              <a:gd name="connsiteX1778" fmla="*/ 5575920 w 6569477"/>
              <a:gd name="connsiteY1778" fmla="*/ 3883475 h 6858000"/>
              <a:gd name="connsiteX1779" fmla="*/ 5563598 w 6569477"/>
              <a:gd name="connsiteY1779" fmla="*/ 3934280 h 6858000"/>
              <a:gd name="connsiteX1780" fmla="*/ 5562972 w 6569477"/>
              <a:gd name="connsiteY1780" fmla="*/ 3937349 h 6858000"/>
              <a:gd name="connsiteX1781" fmla="*/ 5571794 w 6569477"/>
              <a:gd name="connsiteY1781" fmla="*/ 3923038 h 6858000"/>
              <a:gd name="connsiteX1782" fmla="*/ 5623989 w 6569477"/>
              <a:gd name="connsiteY1782" fmla="*/ 3775941 h 6858000"/>
              <a:gd name="connsiteX1783" fmla="*/ 5632426 w 6569477"/>
              <a:gd name="connsiteY1783" fmla="*/ 3767506 h 6858000"/>
              <a:gd name="connsiteX1784" fmla="*/ 5640861 w 6569477"/>
              <a:gd name="connsiteY1784" fmla="*/ 3759071 h 6858000"/>
              <a:gd name="connsiteX1785" fmla="*/ 5649298 w 6569477"/>
              <a:gd name="connsiteY1785" fmla="*/ 3767505 h 6858000"/>
              <a:gd name="connsiteX1786" fmla="*/ 5649298 w 6569477"/>
              <a:gd name="connsiteY1786" fmla="*/ 3742197 h 6858000"/>
              <a:gd name="connsiteX1787" fmla="*/ 5683041 w 6569477"/>
              <a:gd name="connsiteY1787" fmla="*/ 3581921 h 6858000"/>
              <a:gd name="connsiteX1788" fmla="*/ 5691475 w 6569477"/>
              <a:gd name="connsiteY1788" fmla="*/ 3598792 h 6858000"/>
              <a:gd name="connsiteX1789" fmla="*/ 5732996 w 6569477"/>
              <a:gd name="connsiteY1789" fmla="*/ 3493610 h 6858000"/>
              <a:gd name="connsiteX1790" fmla="*/ 5733449 w 6569477"/>
              <a:gd name="connsiteY1790" fmla="*/ 3493806 h 6858000"/>
              <a:gd name="connsiteX1791" fmla="*/ 5734014 w 6569477"/>
              <a:gd name="connsiteY1791" fmla="*/ 3473633 h 6858000"/>
              <a:gd name="connsiteX1792" fmla="*/ 5730509 w 6569477"/>
              <a:gd name="connsiteY1792" fmla="*/ 3460815 h 6858000"/>
              <a:gd name="connsiteX1793" fmla="*/ 5743964 w 6569477"/>
              <a:gd name="connsiteY1793" fmla="*/ 3328941 h 6858000"/>
              <a:gd name="connsiteX1794" fmla="*/ 5761038 w 6569477"/>
              <a:gd name="connsiteY1794" fmla="*/ 3286983 h 6858000"/>
              <a:gd name="connsiteX1795" fmla="*/ 5751435 w 6569477"/>
              <a:gd name="connsiteY1795" fmla="*/ 3234831 h 6858000"/>
              <a:gd name="connsiteX1796" fmla="*/ 5762802 w 6569477"/>
              <a:gd name="connsiteY1796" fmla="*/ 3144319 h 6858000"/>
              <a:gd name="connsiteX1797" fmla="*/ 5763082 w 6569477"/>
              <a:gd name="connsiteY1797" fmla="*/ 3058000 h 6858000"/>
              <a:gd name="connsiteX1798" fmla="*/ 5777766 w 6569477"/>
              <a:gd name="connsiteY1798" fmla="*/ 3049910 h 6858000"/>
              <a:gd name="connsiteX1799" fmla="*/ 5764220 w 6569477"/>
              <a:gd name="connsiteY1799" fmla="*/ 2806537 h 6858000"/>
              <a:gd name="connsiteX1800" fmla="*/ 5759877 w 6569477"/>
              <a:gd name="connsiteY1800" fmla="*/ 2815776 h 6858000"/>
              <a:gd name="connsiteX1801" fmla="*/ 5758962 w 6569477"/>
              <a:gd name="connsiteY1801" fmla="*/ 2839583 h 6858000"/>
              <a:gd name="connsiteX1802" fmla="*/ 5750526 w 6569477"/>
              <a:gd name="connsiteY1802" fmla="*/ 2831148 h 6858000"/>
              <a:gd name="connsiteX1803" fmla="*/ 5750526 w 6569477"/>
              <a:gd name="connsiteY1803" fmla="*/ 2822713 h 6858000"/>
              <a:gd name="connsiteX1804" fmla="*/ 5750526 w 6569477"/>
              <a:gd name="connsiteY1804" fmla="*/ 2822277 h 6858000"/>
              <a:gd name="connsiteX1805" fmla="*/ 5749837 w 6569477"/>
              <a:gd name="connsiteY1805" fmla="*/ 2822120 h 6858000"/>
              <a:gd name="connsiteX1806" fmla="*/ 5747894 w 6569477"/>
              <a:gd name="connsiteY1806" fmla="*/ 2797782 h 6858000"/>
              <a:gd name="connsiteX1807" fmla="*/ 5743144 w 6569477"/>
              <a:gd name="connsiteY1807" fmla="*/ 2798460 h 6858000"/>
              <a:gd name="connsiteX1808" fmla="*/ 5742091 w 6569477"/>
              <a:gd name="connsiteY1808" fmla="*/ 2805842 h 6858000"/>
              <a:gd name="connsiteX1809" fmla="*/ 5742091 w 6569477"/>
              <a:gd name="connsiteY1809" fmla="*/ 2814279 h 6858000"/>
              <a:gd name="connsiteX1810" fmla="*/ 5742090 w 6569477"/>
              <a:gd name="connsiteY1810" fmla="*/ 2822713 h 6858000"/>
              <a:gd name="connsiteX1811" fmla="*/ 5733655 w 6569477"/>
              <a:gd name="connsiteY1811" fmla="*/ 2848019 h 6858000"/>
              <a:gd name="connsiteX1812" fmla="*/ 5742090 w 6569477"/>
              <a:gd name="connsiteY1812" fmla="*/ 2856452 h 6858000"/>
              <a:gd name="connsiteX1813" fmla="*/ 5742091 w 6569477"/>
              <a:gd name="connsiteY1813" fmla="*/ 2848019 h 6858000"/>
              <a:gd name="connsiteX1814" fmla="*/ 5750526 w 6569477"/>
              <a:gd name="connsiteY1814" fmla="*/ 2839583 h 6858000"/>
              <a:gd name="connsiteX1815" fmla="*/ 5750526 w 6569477"/>
              <a:gd name="connsiteY1815" fmla="*/ 2864888 h 6858000"/>
              <a:gd name="connsiteX1816" fmla="*/ 5750525 w 6569477"/>
              <a:gd name="connsiteY1816" fmla="*/ 2873326 h 6858000"/>
              <a:gd name="connsiteX1817" fmla="*/ 5708345 w 6569477"/>
              <a:gd name="connsiteY1817" fmla="*/ 2940812 h 6858000"/>
              <a:gd name="connsiteX1818" fmla="*/ 5699912 w 6569477"/>
              <a:gd name="connsiteY1818" fmla="*/ 2839583 h 6858000"/>
              <a:gd name="connsiteX1819" fmla="*/ 5689894 w 6569477"/>
              <a:gd name="connsiteY1819" fmla="*/ 2840110 h 6858000"/>
              <a:gd name="connsiteX1820" fmla="*/ 5683185 w 6569477"/>
              <a:gd name="connsiteY1820" fmla="*/ 2849917 h 6858000"/>
              <a:gd name="connsiteX1821" fmla="*/ 5682885 w 6569477"/>
              <a:gd name="connsiteY1821" fmla="*/ 2853046 h 6858000"/>
              <a:gd name="connsiteX1822" fmla="*/ 5680651 w 6569477"/>
              <a:gd name="connsiteY1822" fmla="*/ 2856536 h 6858000"/>
              <a:gd name="connsiteX1823" fmla="*/ 5680060 w 6569477"/>
              <a:gd name="connsiteY1823" fmla="*/ 2855859 h 6858000"/>
              <a:gd name="connsiteX1824" fmla="*/ 5676293 w 6569477"/>
              <a:gd name="connsiteY1824" fmla="*/ 2863103 h 6858000"/>
              <a:gd name="connsiteX1825" fmla="*/ 5680760 w 6569477"/>
              <a:gd name="connsiteY1825" fmla="*/ 2886509 h 6858000"/>
              <a:gd name="connsiteX1826" fmla="*/ 5688352 w 6569477"/>
              <a:gd name="connsiteY1826" fmla="*/ 2910389 h 6858000"/>
              <a:gd name="connsiteX1827" fmla="*/ 5696772 w 6569477"/>
              <a:gd name="connsiteY1827" fmla="*/ 3000293 h 6858000"/>
              <a:gd name="connsiteX1828" fmla="*/ 5692141 w 6569477"/>
              <a:gd name="connsiteY1828" fmla="*/ 3081094 h 6858000"/>
              <a:gd name="connsiteX1829" fmla="*/ 5679091 w 6569477"/>
              <a:gd name="connsiteY1829" fmla="*/ 3071991 h 6858000"/>
              <a:gd name="connsiteX1830" fmla="*/ 5688029 w 6569477"/>
              <a:gd name="connsiteY1830" fmla="*/ 3207504 h 6858000"/>
              <a:gd name="connsiteX1831" fmla="*/ 5692217 w 6569477"/>
              <a:gd name="connsiteY1831" fmla="*/ 3359096 h 6858000"/>
              <a:gd name="connsiteX1832" fmla="*/ 5673101 w 6569477"/>
              <a:gd name="connsiteY1832" fmla="*/ 3358689 h 6858000"/>
              <a:gd name="connsiteX1833" fmla="*/ 5668351 w 6569477"/>
              <a:gd name="connsiteY1833" fmla="*/ 3374768 h 6858000"/>
              <a:gd name="connsiteX1834" fmla="*/ 5662684 w 6569477"/>
              <a:gd name="connsiteY1834" fmla="*/ 3364351 h 6858000"/>
              <a:gd name="connsiteX1835" fmla="*/ 5661368 w 6569477"/>
              <a:gd name="connsiteY1835" fmla="*/ 3356969 h 6858000"/>
              <a:gd name="connsiteX1836" fmla="*/ 5654384 w 6569477"/>
              <a:gd name="connsiteY1836" fmla="*/ 3339170 h 6858000"/>
              <a:gd name="connsiteX1837" fmla="*/ 5661768 w 6569477"/>
              <a:gd name="connsiteY1837" fmla="*/ 3337856 h 6858000"/>
              <a:gd name="connsiteX1838" fmla="*/ 5663483 w 6569477"/>
              <a:gd name="connsiteY1838" fmla="*/ 3326125 h 6858000"/>
              <a:gd name="connsiteX1839" fmla="*/ 5669150 w 6569477"/>
              <a:gd name="connsiteY1839" fmla="*/ 3336542 h 6858000"/>
              <a:gd name="connsiteX1840" fmla="*/ 5670467 w 6569477"/>
              <a:gd name="connsiteY1840" fmla="*/ 3343924 h 6858000"/>
              <a:gd name="connsiteX1841" fmla="*/ 5666398 w 6569477"/>
              <a:gd name="connsiteY1841" fmla="*/ 3257055 h 6858000"/>
              <a:gd name="connsiteX1842" fmla="*/ 5661810 w 6569477"/>
              <a:gd name="connsiteY1842" fmla="*/ 3124576 h 6858000"/>
              <a:gd name="connsiteX1843" fmla="*/ 5673025 w 6569477"/>
              <a:gd name="connsiteY1843" fmla="*/ 3080687 h 6858000"/>
              <a:gd name="connsiteX1844" fmla="*/ 5656425 w 6569477"/>
              <a:gd name="connsiteY1844" fmla="*/ 3030323 h 6858000"/>
              <a:gd name="connsiteX1845" fmla="*/ 5655388 w 6569477"/>
              <a:gd name="connsiteY1845" fmla="*/ 2939106 h 6858000"/>
              <a:gd name="connsiteX1846" fmla="*/ 5643936 w 6569477"/>
              <a:gd name="connsiteY1846" fmla="*/ 2853549 h 6858000"/>
              <a:gd name="connsiteX1847" fmla="*/ 5657385 w 6569477"/>
              <a:gd name="connsiteY1847" fmla="*/ 2843539 h 6858000"/>
              <a:gd name="connsiteX1848" fmla="*/ 5657146 w 6569477"/>
              <a:gd name="connsiteY1848" fmla="*/ 2841276 h 6858000"/>
              <a:gd name="connsiteX1849" fmla="*/ 5648243 w 6569477"/>
              <a:gd name="connsiteY1849" fmla="*/ 2809663 h 6858000"/>
              <a:gd name="connsiteX1850" fmla="*/ 5581811 w 6569477"/>
              <a:gd name="connsiteY1850" fmla="*/ 2670869 h 6858000"/>
              <a:gd name="connsiteX1851" fmla="*/ 5581812 w 6569477"/>
              <a:gd name="connsiteY1851" fmla="*/ 2662431 h 6858000"/>
              <a:gd name="connsiteX1852" fmla="*/ 5581812 w 6569477"/>
              <a:gd name="connsiteY1852" fmla="*/ 2645563 h 6858000"/>
              <a:gd name="connsiteX1853" fmla="*/ 5573376 w 6569477"/>
              <a:gd name="connsiteY1853" fmla="*/ 2637125 h 6858000"/>
              <a:gd name="connsiteX1854" fmla="*/ 5548068 w 6569477"/>
              <a:gd name="connsiteY1854" fmla="*/ 2544335 h 6858000"/>
              <a:gd name="connsiteX1855" fmla="*/ 5539634 w 6569477"/>
              <a:gd name="connsiteY1855" fmla="*/ 2510592 h 6858000"/>
              <a:gd name="connsiteX1856" fmla="*/ 5531197 w 6569477"/>
              <a:gd name="connsiteY1856" fmla="*/ 2502157 h 6858000"/>
              <a:gd name="connsiteX1857" fmla="*/ 5531198 w 6569477"/>
              <a:gd name="connsiteY1857" fmla="*/ 2493721 h 6858000"/>
              <a:gd name="connsiteX1858" fmla="*/ 5522761 w 6569477"/>
              <a:gd name="connsiteY1858" fmla="*/ 2493721 h 6858000"/>
              <a:gd name="connsiteX1859" fmla="*/ 5522762 w 6569477"/>
              <a:gd name="connsiteY1859" fmla="*/ 2485285 h 6858000"/>
              <a:gd name="connsiteX1860" fmla="*/ 5505889 w 6569477"/>
              <a:gd name="connsiteY1860" fmla="*/ 2451543 h 6858000"/>
              <a:gd name="connsiteX1861" fmla="*/ 5497455 w 6569477"/>
              <a:gd name="connsiteY1861" fmla="*/ 2476850 h 6858000"/>
              <a:gd name="connsiteX1862" fmla="*/ 5480584 w 6569477"/>
              <a:gd name="connsiteY1862" fmla="*/ 2459978 h 6858000"/>
              <a:gd name="connsiteX1863" fmla="*/ 5472147 w 6569477"/>
              <a:gd name="connsiteY1863" fmla="*/ 2384058 h 6858000"/>
              <a:gd name="connsiteX1864" fmla="*/ 5404661 w 6569477"/>
              <a:gd name="connsiteY1864" fmla="*/ 2181601 h 6858000"/>
              <a:gd name="connsiteX1865" fmla="*/ 5387791 w 6569477"/>
              <a:gd name="connsiteY1865" fmla="*/ 2130985 h 6858000"/>
              <a:gd name="connsiteX1866" fmla="*/ 5328740 w 6569477"/>
              <a:gd name="connsiteY1866" fmla="*/ 1962273 h 6858000"/>
              <a:gd name="connsiteX1867" fmla="*/ 5328741 w 6569477"/>
              <a:gd name="connsiteY1867" fmla="*/ 1936967 h 6858000"/>
              <a:gd name="connsiteX1868" fmla="*/ 5311869 w 6569477"/>
              <a:gd name="connsiteY1868" fmla="*/ 1920096 h 6858000"/>
              <a:gd name="connsiteX1869" fmla="*/ 5320307 w 6569477"/>
              <a:gd name="connsiteY1869" fmla="*/ 1911660 h 6858000"/>
              <a:gd name="connsiteX1870" fmla="*/ 5269693 w 6569477"/>
              <a:gd name="connsiteY1870" fmla="*/ 1793560 h 6858000"/>
              <a:gd name="connsiteX1871" fmla="*/ 5286562 w 6569477"/>
              <a:gd name="connsiteY1871" fmla="*/ 1793561 h 6858000"/>
              <a:gd name="connsiteX1872" fmla="*/ 5261255 w 6569477"/>
              <a:gd name="connsiteY1872" fmla="*/ 1768254 h 6858000"/>
              <a:gd name="connsiteX1873" fmla="*/ 5235948 w 6569477"/>
              <a:gd name="connsiteY1873" fmla="*/ 1709201 h 6858000"/>
              <a:gd name="connsiteX1874" fmla="*/ 5235947 w 6569477"/>
              <a:gd name="connsiteY1874" fmla="*/ 1700769 h 6858000"/>
              <a:gd name="connsiteX1875" fmla="*/ 5244383 w 6569477"/>
              <a:gd name="connsiteY1875" fmla="*/ 1700769 h 6858000"/>
              <a:gd name="connsiteX1876" fmla="*/ 5252819 w 6569477"/>
              <a:gd name="connsiteY1876" fmla="*/ 1700767 h 6858000"/>
              <a:gd name="connsiteX1877" fmla="*/ 5252819 w 6569477"/>
              <a:gd name="connsiteY1877" fmla="*/ 1692332 h 6858000"/>
              <a:gd name="connsiteX1878" fmla="*/ 5244383 w 6569477"/>
              <a:gd name="connsiteY1878" fmla="*/ 1650153 h 6858000"/>
              <a:gd name="connsiteX1879" fmla="*/ 5252818 w 6569477"/>
              <a:gd name="connsiteY1879" fmla="*/ 1650152 h 6858000"/>
              <a:gd name="connsiteX1880" fmla="*/ 5252819 w 6569477"/>
              <a:gd name="connsiteY1880" fmla="*/ 1641718 h 6858000"/>
              <a:gd name="connsiteX1881" fmla="*/ 5244385 w 6569477"/>
              <a:gd name="connsiteY1881" fmla="*/ 1633283 h 6858000"/>
              <a:gd name="connsiteX1882" fmla="*/ 5176900 w 6569477"/>
              <a:gd name="connsiteY1882" fmla="*/ 1473003 h 6858000"/>
              <a:gd name="connsiteX1883" fmla="*/ 5084104 w 6569477"/>
              <a:gd name="connsiteY1883" fmla="*/ 1312727 h 6858000"/>
              <a:gd name="connsiteX1884" fmla="*/ 5055633 w 6569477"/>
              <a:gd name="connsiteY1884" fmla="*/ 1250514 h 6858000"/>
              <a:gd name="connsiteX1885" fmla="*/ 5041658 w 6569477"/>
              <a:gd name="connsiteY1885" fmla="*/ 1226599 h 6858000"/>
              <a:gd name="connsiteX1886" fmla="*/ 5093541 w 6569477"/>
              <a:gd name="connsiteY1886" fmla="*/ 1340967 h 6858000"/>
              <a:gd name="connsiteX1887" fmla="*/ 5398999 w 6569477"/>
              <a:gd name="connsiteY1887" fmla="*/ 2412246 h 6858000"/>
              <a:gd name="connsiteX1888" fmla="*/ 5458394 w 6569477"/>
              <a:gd name="connsiteY1888" fmla="*/ 2833367 h 6858000"/>
              <a:gd name="connsiteX1889" fmla="*/ 5448705 w 6569477"/>
              <a:gd name="connsiteY1889" fmla="*/ 2871734 h 6858000"/>
              <a:gd name="connsiteX1890" fmla="*/ 5431304 w 6569477"/>
              <a:gd name="connsiteY1890" fmla="*/ 2855892 h 6858000"/>
              <a:gd name="connsiteX1891" fmla="*/ 5100400 w 6569477"/>
              <a:gd name="connsiteY1891" fmla="*/ 1533070 h 6858000"/>
              <a:gd name="connsiteX1892" fmla="*/ 4793286 w 6569477"/>
              <a:gd name="connsiteY1892" fmla="*/ 888652 h 6858000"/>
              <a:gd name="connsiteX1893" fmla="*/ 4754611 w 6569477"/>
              <a:gd name="connsiteY1893" fmla="*/ 811200 h 6858000"/>
              <a:gd name="connsiteX1894" fmla="*/ 4736788 w 6569477"/>
              <a:gd name="connsiteY1894" fmla="*/ 782554 h 6858000"/>
              <a:gd name="connsiteX1895" fmla="*/ 4722369 w 6569477"/>
              <a:gd name="connsiteY1895" fmla="*/ 785144 h 6858000"/>
              <a:gd name="connsiteX1896" fmla="*/ 4716525 w 6569477"/>
              <a:gd name="connsiteY1896" fmla="*/ 831944 h 6858000"/>
              <a:gd name="connsiteX1897" fmla="*/ 4878628 w 6569477"/>
              <a:gd name="connsiteY1897" fmla="*/ 1128191 h 6858000"/>
              <a:gd name="connsiteX1898" fmla="*/ 5018643 w 6569477"/>
              <a:gd name="connsiteY1898" fmla="*/ 1444415 h 6858000"/>
              <a:gd name="connsiteX1899" fmla="*/ 5107372 w 6569477"/>
              <a:gd name="connsiteY1899" fmla="*/ 1685936 h 6858000"/>
              <a:gd name="connsiteX1900" fmla="*/ 5109411 w 6569477"/>
              <a:gd name="connsiteY1900" fmla="*/ 1683895 h 6858000"/>
              <a:gd name="connsiteX1901" fmla="*/ 5151590 w 6569477"/>
              <a:gd name="connsiteY1901" fmla="*/ 1785122 h 6858000"/>
              <a:gd name="connsiteX1902" fmla="*/ 5143154 w 6569477"/>
              <a:gd name="connsiteY1902" fmla="*/ 1785122 h 6858000"/>
              <a:gd name="connsiteX1903" fmla="*/ 5134721 w 6569477"/>
              <a:gd name="connsiteY1903" fmla="*/ 1751382 h 6858000"/>
              <a:gd name="connsiteX1904" fmla="*/ 5122261 w 6569477"/>
              <a:gd name="connsiteY1904" fmla="*/ 1726462 h 6858000"/>
              <a:gd name="connsiteX1905" fmla="*/ 5136116 w 6569477"/>
              <a:gd name="connsiteY1905" fmla="*/ 1764180 h 6858000"/>
              <a:gd name="connsiteX1906" fmla="*/ 5157687 w 6569477"/>
              <a:gd name="connsiteY1906" fmla="*/ 1838582 h 6858000"/>
              <a:gd name="connsiteX1907" fmla="*/ 5167407 w 6569477"/>
              <a:gd name="connsiteY1907" fmla="*/ 1843119 h 6858000"/>
              <a:gd name="connsiteX1908" fmla="*/ 5176898 w 6569477"/>
              <a:gd name="connsiteY1908" fmla="*/ 1844173 h 6858000"/>
              <a:gd name="connsiteX1909" fmla="*/ 5176898 w 6569477"/>
              <a:gd name="connsiteY1909" fmla="*/ 1861046 h 6858000"/>
              <a:gd name="connsiteX1910" fmla="*/ 5168464 w 6569477"/>
              <a:gd name="connsiteY1910" fmla="*/ 1861046 h 6858000"/>
              <a:gd name="connsiteX1911" fmla="*/ 5168463 w 6569477"/>
              <a:gd name="connsiteY1911" fmla="*/ 1869480 h 6858000"/>
              <a:gd name="connsiteX1912" fmla="*/ 5168462 w 6569477"/>
              <a:gd name="connsiteY1912" fmla="*/ 1875756 h 6858000"/>
              <a:gd name="connsiteX1913" fmla="*/ 5229895 w 6569477"/>
              <a:gd name="connsiteY1913" fmla="*/ 2087656 h 6858000"/>
              <a:gd name="connsiteX1914" fmla="*/ 5242098 w 6569477"/>
              <a:gd name="connsiteY1914" fmla="*/ 2145617 h 6858000"/>
              <a:gd name="connsiteX1915" fmla="*/ 5261255 w 6569477"/>
              <a:gd name="connsiteY1915" fmla="*/ 2173166 h 6858000"/>
              <a:gd name="connsiteX1916" fmla="*/ 5278125 w 6569477"/>
              <a:gd name="connsiteY1916" fmla="*/ 2215342 h 6858000"/>
              <a:gd name="connsiteX1917" fmla="*/ 5286562 w 6569477"/>
              <a:gd name="connsiteY1917" fmla="*/ 2265959 h 6858000"/>
              <a:gd name="connsiteX1918" fmla="*/ 5303433 w 6569477"/>
              <a:gd name="connsiteY1918" fmla="*/ 2325006 h 6858000"/>
              <a:gd name="connsiteX1919" fmla="*/ 5320305 w 6569477"/>
              <a:gd name="connsiteY1919" fmla="*/ 2409365 h 6858000"/>
              <a:gd name="connsiteX1920" fmla="*/ 5337176 w 6569477"/>
              <a:gd name="connsiteY1920" fmla="*/ 2459978 h 6858000"/>
              <a:gd name="connsiteX1921" fmla="*/ 5337176 w 6569477"/>
              <a:gd name="connsiteY1921" fmla="*/ 2468415 h 6858000"/>
              <a:gd name="connsiteX1922" fmla="*/ 5354048 w 6569477"/>
              <a:gd name="connsiteY1922" fmla="*/ 2535897 h 6858000"/>
              <a:gd name="connsiteX1923" fmla="*/ 5370919 w 6569477"/>
              <a:gd name="connsiteY1923" fmla="*/ 2594947 h 6858000"/>
              <a:gd name="connsiteX1924" fmla="*/ 5379353 w 6569477"/>
              <a:gd name="connsiteY1924" fmla="*/ 2620256 h 6858000"/>
              <a:gd name="connsiteX1925" fmla="*/ 5379355 w 6569477"/>
              <a:gd name="connsiteY1925" fmla="*/ 2628692 h 6858000"/>
              <a:gd name="connsiteX1926" fmla="*/ 5370919 w 6569477"/>
              <a:gd name="connsiteY1926" fmla="*/ 2653998 h 6858000"/>
              <a:gd name="connsiteX1927" fmla="*/ 5370919 w 6569477"/>
              <a:gd name="connsiteY1927" fmla="*/ 2662431 h 6858000"/>
              <a:gd name="connsiteX1928" fmla="*/ 5379355 w 6569477"/>
              <a:gd name="connsiteY1928" fmla="*/ 2679304 h 6858000"/>
              <a:gd name="connsiteX1929" fmla="*/ 5387791 w 6569477"/>
              <a:gd name="connsiteY1929" fmla="*/ 2679306 h 6858000"/>
              <a:gd name="connsiteX1930" fmla="*/ 5387790 w 6569477"/>
              <a:gd name="connsiteY1930" fmla="*/ 2721484 h 6858000"/>
              <a:gd name="connsiteX1931" fmla="*/ 5396226 w 6569477"/>
              <a:gd name="connsiteY1931" fmla="*/ 2729919 h 6858000"/>
              <a:gd name="connsiteX1932" fmla="*/ 5396226 w 6569477"/>
              <a:gd name="connsiteY1932" fmla="*/ 2721484 h 6858000"/>
              <a:gd name="connsiteX1933" fmla="*/ 5387791 w 6569477"/>
              <a:gd name="connsiteY1933" fmla="*/ 2679306 h 6858000"/>
              <a:gd name="connsiteX1934" fmla="*/ 5396226 w 6569477"/>
              <a:gd name="connsiteY1934" fmla="*/ 2679306 h 6858000"/>
              <a:gd name="connsiteX1935" fmla="*/ 5396225 w 6569477"/>
              <a:gd name="connsiteY1935" fmla="*/ 2696176 h 6858000"/>
              <a:gd name="connsiteX1936" fmla="*/ 5396226 w 6569477"/>
              <a:gd name="connsiteY1936" fmla="*/ 2704613 h 6858000"/>
              <a:gd name="connsiteX1937" fmla="*/ 5404662 w 6569477"/>
              <a:gd name="connsiteY1937" fmla="*/ 2729919 h 6858000"/>
              <a:gd name="connsiteX1938" fmla="*/ 5404661 w 6569477"/>
              <a:gd name="connsiteY1938" fmla="*/ 2763661 h 6858000"/>
              <a:gd name="connsiteX1939" fmla="*/ 5396224 w 6569477"/>
              <a:gd name="connsiteY1939" fmla="*/ 2755225 h 6858000"/>
              <a:gd name="connsiteX1940" fmla="*/ 5396225 w 6569477"/>
              <a:gd name="connsiteY1940" fmla="*/ 2772097 h 6858000"/>
              <a:gd name="connsiteX1941" fmla="*/ 5396225 w 6569477"/>
              <a:gd name="connsiteY1941" fmla="*/ 2788969 h 6858000"/>
              <a:gd name="connsiteX1942" fmla="*/ 5404662 w 6569477"/>
              <a:gd name="connsiteY1942" fmla="*/ 2814279 h 6858000"/>
              <a:gd name="connsiteX1943" fmla="*/ 5404661 w 6569477"/>
              <a:gd name="connsiteY1943" fmla="*/ 2831146 h 6858000"/>
              <a:gd name="connsiteX1944" fmla="*/ 5413098 w 6569477"/>
              <a:gd name="connsiteY1944" fmla="*/ 2839583 h 6858000"/>
              <a:gd name="connsiteX1945" fmla="*/ 5421533 w 6569477"/>
              <a:gd name="connsiteY1945" fmla="*/ 2864890 h 6858000"/>
              <a:gd name="connsiteX1946" fmla="*/ 5421534 w 6569477"/>
              <a:gd name="connsiteY1946" fmla="*/ 2881764 h 6858000"/>
              <a:gd name="connsiteX1947" fmla="*/ 5413098 w 6569477"/>
              <a:gd name="connsiteY1947" fmla="*/ 2890197 h 6858000"/>
              <a:gd name="connsiteX1948" fmla="*/ 5421534 w 6569477"/>
              <a:gd name="connsiteY1948" fmla="*/ 2898631 h 6858000"/>
              <a:gd name="connsiteX1949" fmla="*/ 5413098 w 6569477"/>
              <a:gd name="connsiteY1949" fmla="*/ 2915506 h 6858000"/>
              <a:gd name="connsiteX1950" fmla="*/ 5421534 w 6569477"/>
              <a:gd name="connsiteY1950" fmla="*/ 2932377 h 6858000"/>
              <a:gd name="connsiteX1951" fmla="*/ 5429969 w 6569477"/>
              <a:gd name="connsiteY1951" fmla="*/ 2923940 h 6858000"/>
              <a:gd name="connsiteX1952" fmla="*/ 5429969 w 6569477"/>
              <a:gd name="connsiteY1952" fmla="*/ 2949247 h 6858000"/>
              <a:gd name="connsiteX1953" fmla="*/ 5429967 w 6569477"/>
              <a:gd name="connsiteY1953" fmla="*/ 2957684 h 6858000"/>
              <a:gd name="connsiteX1954" fmla="*/ 5438405 w 6569477"/>
              <a:gd name="connsiteY1954" fmla="*/ 2991425 h 6858000"/>
              <a:gd name="connsiteX1955" fmla="*/ 5438405 w 6569477"/>
              <a:gd name="connsiteY1955" fmla="*/ 3025167 h 6858000"/>
              <a:gd name="connsiteX1956" fmla="*/ 5438405 w 6569477"/>
              <a:gd name="connsiteY1956" fmla="*/ 3050476 h 6858000"/>
              <a:gd name="connsiteX1957" fmla="*/ 5438405 w 6569477"/>
              <a:gd name="connsiteY1957" fmla="*/ 3101088 h 6858000"/>
              <a:gd name="connsiteX1958" fmla="*/ 5429969 w 6569477"/>
              <a:gd name="connsiteY1958" fmla="*/ 3126398 h 6858000"/>
              <a:gd name="connsiteX1959" fmla="*/ 5421534 w 6569477"/>
              <a:gd name="connsiteY1959" fmla="*/ 3117961 h 6858000"/>
              <a:gd name="connsiteX1960" fmla="*/ 5413096 w 6569477"/>
              <a:gd name="connsiteY1960" fmla="*/ 3109525 h 6858000"/>
              <a:gd name="connsiteX1961" fmla="*/ 5413098 w 6569477"/>
              <a:gd name="connsiteY1961" fmla="*/ 3117961 h 6858000"/>
              <a:gd name="connsiteX1962" fmla="*/ 5413098 w 6569477"/>
              <a:gd name="connsiteY1962" fmla="*/ 3126395 h 6858000"/>
              <a:gd name="connsiteX1963" fmla="*/ 5421533 w 6569477"/>
              <a:gd name="connsiteY1963" fmla="*/ 3134833 h 6858000"/>
              <a:gd name="connsiteX1964" fmla="*/ 5429969 w 6569477"/>
              <a:gd name="connsiteY1964" fmla="*/ 3143265 h 6858000"/>
              <a:gd name="connsiteX1965" fmla="*/ 5438404 w 6569477"/>
              <a:gd name="connsiteY1965" fmla="*/ 3143266 h 6858000"/>
              <a:gd name="connsiteX1966" fmla="*/ 5446840 w 6569477"/>
              <a:gd name="connsiteY1966" fmla="*/ 3101088 h 6858000"/>
              <a:gd name="connsiteX1967" fmla="*/ 5446838 w 6569477"/>
              <a:gd name="connsiteY1967" fmla="*/ 3092654 h 6858000"/>
              <a:gd name="connsiteX1968" fmla="*/ 5446840 w 6569477"/>
              <a:gd name="connsiteY1968" fmla="*/ 3058912 h 6858000"/>
              <a:gd name="connsiteX1969" fmla="*/ 5446841 w 6569477"/>
              <a:gd name="connsiteY1969" fmla="*/ 3042041 h 6858000"/>
              <a:gd name="connsiteX1970" fmla="*/ 5455276 w 6569477"/>
              <a:gd name="connsiteY1970" fmla="*/ 3084216 h 6858000"/>
              <a:gd name="connsiteX1971" fmla="*/ 5463712 w 6569477"/>
              <a:gd name="connsiteY1971" fmla="*/ 3134833 h 6858000"/>
              <a:gd name="connsiteX1972" fmla="*/ 5455276 w 6569477"/>
              <a:gd name="connsiteY1972" fmla="*/ 3151703 h 6858000"/>
              <a:gd name="connsiteX1973" fmla="*/ 5455276 w 6569477"/>
              <a:gd name="connsiteY1973" fmla="*/ 3168573 h 6858000"/>
              <a:gd name="connsiteX1974" fmla="*/ 5455273 w 6569477"/>
              <a:gd name="connsiteY1974" fmla="*/ 3210751 h 6858000"/>
              <a:gd name="connsiteX1975" fmla="*/ 5446841 w 6569477"/>
              <a:gd name="connsiteY1975" fmla="*/ 3202314 h 6858000"/>
              <a:gd name="connsiteX1976" fmla="*/ 5438405 w 6569477"/>
              <a:gd name="connsiteY1976" fmla="*/ 3202316 h 6858000"/>
              <a:gd name="connsiteX1977" fmla="*/ 5438405 w 6569477"/>
              <a:gd name="connsiteY1977" fmla="*/ 3210751 h 6858000"/>
              <a:gd name="connsiteX1978" fmla="*/ 5438405 w 6569477"/>
              <a:gd name="connsiteY1978" fmla="*/ 3219184 h 6858000"/>
              <a:gd name="connsiteX1979" fmla="*/ 5446841 w 6569477"/>
              <a:gd name="connsiteY1979" fmla="*/ 3227621 h 6858000"/>
              <a:gd name="connsiteX1980" fmla="*/ 5446840 w 6569477"/>
              <a:gd name="connsiteY1980" fmla="*/ 3236060 h 6858000"/>
              <a:gd name="connsiteX1981" fmla="*/ 5446841 w 6569477"/>
              <a:gd name="connsiteY1981" fmla="*/ 3244494 h 6858000"/>
              <a:gd name="connsiteX1982" fmla="*/ 5455276 w 6569477"/>
              <a:gd name="connsiteY1982" fmla="*/ 3278235 h 6858000"/>
              <a:gd name="connsiteX1983" fmla="*/ 5455276 w 6569477"/>
              <a:gd name="connsiteY1983" fmla="*/ 3320416 h 6858000"/>
              <a:gd name="connsiteX1984" fmla="*/ 5446841 w 6569477"/>
              <a:gd name="connsiteY1984" fmla="*/ 3328851 h 6858000"/>
              <a:gd name="connsiteX1985" fmla="*/ 5438403 w 6569477"/>
              <a:gd name="connsiteY1985" fmla="*/ 3320416 h 6858000"/>
              <a:gd name="connsiteX1986" fmla="*/ 5429968 w 6569477"/>
              <a:gd name="connsiteY1986" fmla="*/ 3219187 h 6858000"/>
              <a:gd name="connsiteX1987" fmla="*/ 5429969 w 6569477"/>
              <a:gd name="connsiteY1987" fmla="*/ 3210749 h 6858000"/>
              <a:gd name="connsiteX1988" fmla="*/ 5421534 w 6569477"/>
              <a:gd name="connsiteY1988" fmla="*/ 3219187 h 6858000"/>
              <a:gd name="connsiteX1989" fmla="*/ 5429969 w 6569477"/>
              <a:gd name="connsiteY1989" fmla="*/ 3320416 h 6858000"/>
              <a:gd name="connsiteX1990" fmla="*/ 5404661 w 6569477"/>
              <a:gd name="connsiteY1990" fmla="*/ 3337285 h 6858000"/>
              <a:gd name="connsiteX1991" fmla="*/ 5387791 w 6569477"/>
              <a:gd name="connsiteY1991" fmla="*/ 3430080 h 6858000"/>
              <a:gd name="connsiteX1992" fmla="*/ 5320304 w 6569477"/>
              <a:gd name="connsiteY1992" fmla="*/ 3767504 h 6858000"/>
              <a:gd name="connsiteX1993" fmla="*/ 5320305 w 6569477"/>
              <a:gd name="connsiteY1993" fmla="*/ 3775942 h 6858000"/>
              <a:gd name="connsiteX1994" fmla="*/ 5320305 w 6569477"/>
              <a:gd name="connsiteY1994" fmla="*/ 3784378 h 6858000"/>
              <a:gd name="connsiteX1995" fmla="*/ 5328741 w 6569477"/>
              <a:gd name="connsiteY1995" fmla="*/ 3775940 h 6858000"/>
              <a:gd name="connsiteX1996" fmla="*/ 5396226 w 6569477"/>
              <a:gd name="connsiteY1996" fmla="*/ 3446949 h 6858000"/>
              <a:gd name="connsiteX1997" fmla="*/ 5396226 w 6569477"/>
              <a:gd name="connsiteY1997" fmla="*/ 3455387 h 6858000"/>
              <a:gd name="connsiteX1998" fmla="*/ 5413098 w 6569477"/>
              <a:gd name="connsiteY1998" fmla="*/ 3438513 h 6858000"/>
              <a:gd name="connsiteX1999" fmla="*/ 5413098 w 6569477"/>
              <a:gd name="connsiteY1999" fmla="*/ 3463820 h 6858000"/>
              <a:gd name="connsiteX2000" fmla="*/ 5404662 w 6569477"/>
              <a:gd name="connsiteY2000" fmla="*/ 3463821 h 6858000"/>
              <a:gd name="connsiteX2001" fmla="*/ 5404662 w 6569477"/>
              <a:gd name="connsiteY2001" fmla="*/ 3472258 h 6858000"/>
              <a:gd name="connsiteX2002" fmla="*/ 5404661 w 6569477"/>
              <a:gd name="connsiteY2002" fmla="*/ 3480692 h 6858000"/>
              <a:gd name="connsiteX2003" fmla="*/ 5413098 w 6569477"/>
              <a:gd name="connsiteY2003" fmla="*/ 3480691 h 6858000"/>
              <a:gd name="connsiteX2004" fmla="*/ 5404662 w 6569477"/>
              <a:gd name="connsiteY2004" fmla="*/ 3522869 h 6858000"/>
              <a:gd name="connsiteX2005" fmla="*/ 5404662 w 6569477"/>
              <a:gd name="connsiteY2005" fmla="*/ 3539744 h 6858000"/>
              <a:gd name="connsiteX2006" fmla="*/ 5404662 w 6569477"/>
              <a:gd name="connsiteY2006" fmla="*/ 3565051 h 6858000"/>
              <a:gd name="connsiteX2007" fmla="*/ 5404662 w 6569477"/>
              <a:gd name="connsiteY2007" fmla="*/ 3573483 h 6858000"/>
              <a:gd name="connsiteX2008" fmla="*/ 5396226 w 6569477"/>
              <a:gd name="connsiteY2008" fmla="*/ 3581921 h 6858000"/>
              <a:gd name="connsiteX2009" fmla="*/ 5396226 w 6569477"/>
              <a:gd name="connsiteY2009" fmla="*/ 3598792 h 6858000"/>
              <a:gd name="connsiteX2010" fmla="*/ 5404662 w 6569477"/>
              <a:gd name="connsiteY2010" fmla="*/ 3607228 h 6858000"/>
              <a:gd name="connsiteX2011" fmla="*/ 5404662 w 6569477"/>
              <a:gd name="connsiteY2011" fmla="*/ 3809683 h 6858000"/>
              <a:gd name="connsiteX2012" fmla="*/ 5387791 w 6569477"/>
              <a:gd name="connsiteY2012" fmla="*/ 3902475 h 6858000"/>
              <a:gd name="connsiteX2013" fmla="*/ 5396226 w 6569477"/>
              <a:gd name="connsiteY2013" fmla="*/ 3894042 h 6858000"/>
              <a:gd name="connsiteX2014" fmla="*/ 5379355 w 6569477"/>
              <a:gd name="connsiteY2014" fmla="*/ 4062754 h 6858000"/>
              <a:gd name="connsiteX2015" fmla="*/ 5387791 w 6569477"/>
              <a:gd name="connsiteY2015" fmla="*/ 4071190 h 6858000"/>
              <a:gd name="connsiteX2016" fmla="*/ 5379355 w 6569477"/>
              <a:gd name="connsiteY2016" fmla="*/ 4113369 h 6858000"/>
              <a:gd name="connsiteX2017" fmla="*/ 5370919 w 6569477"/>
              <a:gd name="connsiteY2017" fmla="*/ 4121804 h 6858000"/>
              <a:gd name="connsiteX2018" fmla="*/ 5379355 w 6569477"/>
              <a:gd name="connsiteY2018" fmla="*/ 4138676 h 6858000"/>
              <a:gd name="connsiteX2019" fmla="*/ 5370918 w 6569477"/>
              <a:gd name="connsiteY2019" fmla="*/ 4189288 h 6858000"/>
              <a:gd name="connsiteX2020" fmla="*/ 5370916 w 6569477"/>
              <a:gd name="connsiteY2020" fmla="*/ 4197726 h 6858000"/>
              <a:gd name="connsiteX2021" fmla="*/ 5362483 w 6569477"/>
              <a:gd name="connsiteY2021" fmla="*/ 4223033 h 6858000"/>
              <a:gd name="connsiteX2022" fmla="*/ 5362484 w 6569477"/>
              <a:gd name="connsiteY2022" fmla="*/ 4231465 h 6858000"/>
              <a:gd name="connsiteX2023" fmla="*/ 5362484 w 6569477"/>
              <a:gd name="connsiteY2023" fmla="*/ 4239904 h 6858000"/>
              <a:gd name="connsiteX2024" fmla="*/ 5328741 w 6569477"/>
              <a:gd name="connsiteY2024" fmla="*/ 4383310 h 6858000"/>
              <a:gd name="connsiteX2025" fmla="*/ 5328741 w 6569477"/>
              <a:gd name="connsiteY2025" fmla="*/ 4408617 h 6858000"/>
              <a:gd name="connsiteX2026" fmla="*/ 5328743 w 6569477"/>
              <a:gd name="connsiteY2026" fmla="*/ 4417053 h 6858000"/>
              <a:gd name="connsiteX2027" fmla="*/ 5328743 w 6569477"/>
              <a:gd name="connsiteY2027" fmla="*/ 4450795 h 6858000"/>
              <a:gd name="connsiteX2028" fmla="*/ 5294997 w 6569477"/>
              <a:gd name="connsiteY2028" fmla="*/ 4543588 h 6858000"/>
              <a:gd name="connsiteX2029" fmla="*/ 5185332 w 6569477"/>
              <a:gd name="connsiteY2029" fmla="*/ 4897886 h 6858000"/>
              <a:gd name="connsiteX2030" fmla="*/ 5185333 w 6569477"/>
              <a:gd name="connsiteY2030" fmla="*/ 4906322 h 6858000"/>
              <a:gd name="connsiteX2031" fmla="*/ 5176898 w 6569477"/>
              <a:gd name="connsiteY2031" fmla="*/ 4914756 h 6858000"/>
              <a:gd name="connsiteX2032" fmla="*/ 5113630 w 6569477"/>
              <a:gd name="connsiteY2032" fmla="*/ 5026528 h 6858000"/>
              <a:gd name="connsiteX2033" fmla="*/ 5057164 w 6569477"/>
              <a:gd name="connsiteY2033" fmla="*/ 5137575 h 6858000"/>
              <a:gd name="connsiteX2034" fmla="*/ 5058139 w 6569477"/>
              <a:gd name="connsiteY2034" fmla="*/ 5135139 h 6858000"/>
              <a:gd name="connsiteX2035" fmla="*/ 5067233 w 6569477"/>
              <a:gd name="connsiteY2035" fmla="*/ 5108777 h 6858000"/>
              <a:gd name="connsiteX2036" fmla="*/ 5075669 w 6569477"/>
              <a:gd name="connsiteY2036" fmla="*/ 5091906 h 6858000"/>
              <a:gd name="connsiteX2037" fmla="*/ 5100977 w 6569477"/>
              <a:gd name="connsiteY2037" fmla="*/ 5032856 h 6858000"/>
              <a:gd name="connsiteX2038" fmla="*/ 5143155 w 6569477"/>
              <a:gd name="connsiteY2038" fmla="*/ 4931629 h 6858000"/>
              <a:gd name="connsiteX2039" fmla="*/ 5151590 w 6569477"/>
              <a:gd name="connsiteY2039" fmla="*/ 4914756 h 6858000"/>
              <a:gd name="connsiteX2040" fmla="*/ 5160025 w 6569477"/>
              <a:gd name="connsiteY2040" fmla="*/ 4897886 h 6858000"/>
              <a:gd name="connsiteX2041" fmla="*/ 5151590 w 6569477"/>
              <a:gd name="connsiteY2041" fmla="*/ 4889450 h 6858000"/>
              <a:gd name="connsiteX2042" fmla="*/ 5126283 w 6569477"/>
              <a:gd name="connsiteY2042" fmla="*/ 4923193 h 6858000"/>
              <a:gd name="connsiteX2043" fmla="*/ 5126282 w 6569477"/>
              <a:gd name="connsiteY2043" fmla="*/ 4931629 h 6858000"/>
              <a:gd name="connsiteX2044" fmla="*/ 5058797 w 6569477"/>
              <a:gd name="connsiteY2044" fmla="*/ 5083468 h 6858000"/>
              <a:gd name="connsiteX2045" fmla="*/ 5058797 w 6569477"/>
              <a:gd name="connsiteY2045" fmla="*/ 5091906 h 6858000"/>
              <a:gd name="connsiteX2046" fmla="*/ 5025055 w 6569477"/>
              <a:gd name="connsiteY2046" fmla="*/ 5134082 h 6858000"/>
              <a:gd name="connsiteX2047" fmla="*/ 4999746 w 6569477"/>
              <a:gd name="connsiteY2047" fmla="*/ 5184698 h 6858000"/>
              <a:gd name="connsiteX2048" fmla="*/ 4954406 w 6569477"/>
              <a:gd name="connsiteY2048" fmla="*/ 5285927 h 6858000"/>
              <a:gd name="connsiteX2049" fmla="*/ 4900498 w 6569477"/>
              <a:gd name="connsiteY2049" fmla="*/ 5370762 h 6858000"/>
              <a:gd name="connsiteX2050" fmla="*/ 4898519 w 6569477"/>
              <a:gd name="connsiteY2050" fmla="*/ 5361848 h 6858000"/>
              <a:gd name="connsiteX2051" fmla="*/ 4662316 w 6569477"/>
              <a:gd name="connsiteY2051" fmla="*/ 5749889 h 6858000"/>
              <a:gd name="connsiteX2052" fmla="*/ 4653884 w 6569477"/>
              <a:gd name="connsiteY2052" fmla="*/ 5749889 h 6858000"/>
              <a:gd name="connsiteX2053" fmla="*/ 4653883 w 6569477"/>
              <a:gd name="connsiteY2053" fmla="*/ 5758325 h 6858000"/>
              <a:gd name="connsiteX2054" fmla="*/ 4653883 w 6569477"/>
              <a:gd name="connsiteY2054" fmla="*/ 5766759 h 6858000"/>
              <a:gd name="connsiteX2055" fmla="*/ 4620140 w 6569477"/>
              <a:gd name="connsiteY2055" fmla="*/ 5792066 h 6858000"/>
              <a:gd name="connsiteX2056" fmla="*/ 4552653 w 6569477"/>
              <a:gd name="connsiteY2056" fmla="*/ 5910164 h 6858000"/>
              <a:gd name="connsiteX2057" fmla="*/ 4552654 w 6569477"/>
              <a:gd name="connsiteY2057" fmla="*/ 5884859 h 6858000"/>
              <a:gd name="connsiteX2058" fmla="*/ 4527347 w 6569477"/>
              <a:gd name="connsiteY2058" fmla="*/ 5943909 h 6858000"/>
              <a:gd name="connsiteX2059" fmla="*/ 4518911 w 6569477"/>
              <a:gd name="connsiteY2059" fmla="*/ 5935473 h 6858000"/>
              <a:gd name="connsiteX2060" fmla="*/ 4417681 w 6569477"/>
              <a:gd name="connsiteY2060" fmla="*/ 6078880 h 6858000"/>
              <a:gd name="connsiteX2061" fmla="*/ 4409247 w 6569477"/>
              <a:gd name="connsiteY2061" fmla="*/ 6078880 h 6858000"/>
              <a:gd name="connsiteX2062" fmla="*/ 4316454 w 6569477"/>
              <a:gd name="connsiteY2062" fmla="*/ 6180105 h 6858000"/>
              <a:gd name="connsiteX2063" fmla="*/ 4206789 w 6569477"/>
              <a:gd name="connsiteY2063" fmla="*/ 6306641 h 6858000"/>
              <a:gd name="connsiteX2064" fmla="*/ 4142466 w 6569477"/>
              <a:gd name="connsiteY2064" fmla="*/ 6360420 h 6858000"/>
              <a:gd name="connsiteX2065" fmla="*/ 4080254 w 6569477"/>
              <a:gd name="connsiteY2065" fmla="*/ 6424489 h 6858000"/>
              <a:gd name="connsiteX2066" fmla="*/ 4080254 w 6569477"/>
              <a:gd name="connsiteY2066" fmla="*/ 6416307 h 6858000"/>
              <a:gd name="connsiteX2067" fmla="*/ 4071818 w 6569477"/>
              <a:gd name="connsiteY2067" fmla="*/ 6424743 h 6858000"/>
              <a:gd name="connsiteX2068" fmla="*/ 4063381 w 6569477"/>
              <a:gd name="connsiteY2068" fmla="*/ 6441614 h 6858000"/>
              <a:gd name="connsiteX2069" fmla="*/ 4063381 w 6569477"/>
              <a:gd name="connsiteY2069" fmla="*/ 6433176 h 6858000"/>
              <a:gd name="connsiteX2070" fmla="*/ 4012767 w 6569477"/>
              <a:gd name="connsiteY2070" fmla="*/ 6483791 h 6858000"/>
              <a:gd name="connsiteX2071" fmla="*/ 4012768 w 6569477"/>
              <a:gd name="connsiteY2071" fmla="*/ 6492227 h 6858000"/>
              <a:gd name="connsiteX2072" fmla="*/ 4004330 w 6569477"/>
              <a:gd name="connsiteY2072" fmla="*/ 6509098 h 6858000"/>
              <a:gd name="connsiteX2073" fmla="*/ 4004330 w 6569477"/>
              <a:gd name="connsiteY2073" fmla="*/ 6492227 h 6858000"/>
              <a:gd name="connsiteX2074" fmla="*/ 3979024 w 6569477"/>
              <a:gd name="connsiteY2074" fmla="*/ 6517534 h 6858000"/>
              <a:gd name="connsiteX2075" fmla="*/ 3979025 w 6569477"/>
              <a:gd name="connsiteY2075" fmla="*/ 6509096 h 6858000"/>
              <a:gd name="connsiteX2076" fmla="*/ 3979024 w 6569477"/>
              <a:gd name="connsiteY2076" fmla="*/ 6500664 h 6858000"/>
              <a:gd name="connsiteX2077" fmla="*/ 3970588 w 6569477"/>
              <a:gd name="connsiteY2077" fmla="*/ 6500664 h 6858000"/>
              <a:gd name="connsiteX2078" fmla="*/ 3970588 w 6569477"/>
              <a:gd name="connsiteY2078" fmla="*/ 6517534 h 6858000"/>
              <a:gd name="connsiteX2079" fmla="*/ 3970590 w 6569477"/>
              <a:gd name="connsiteY2079" fmla="*/ 6525971 h 6858000"/>
              <a:gd name="connsiteX2080" fmla="*/ 3962153 w 6569477"/>
              <a:gd name="connsiteY2080" fmla="*/ 6534407 h 6858000"/>
              <a:gd name="connsiteX2081" fmla="*/ 3953718 w 6569477"/>
              <a:gd name="connsiteY2081" fmla="*/ 6534407 h 6858000"/>
              <a:gd name="connsiteX2082" fmla="*/ 3945280 w 6569477"/>
              <a:gd name="connsiteY2082" fmla="*/ 6534407 h 6858000"/>
              <a:gd name="connsiteX2083" fmla="*/ 3945281 w 6569477"/>
              <a:gd name="connsiteY2083" fmla="*/ 6542841 h 6858000"/>
              <a:gd name="connsiteX2084" fmla="*/ 3945280 w 6569477"/>
              <a:gd name="connsiteY2084" fmla="*/ 6551277 h 6858000"/>
              <a:gd name="connsiteX2085" fmla="*/ 3919974 w 6569477"/>
              <a:gd name="connsiteY2085" fmla="*/ 6568148 h 6858000"/>
              <a:gd name="connsiteX2086" fmla="*/ 3919976 w 6569477"/>
              <a:gd name="connsiteY2086" fmla="*/ 6559714 h 6858000"/>
              <a:gd name="connsiteX2087" fmla="*/ 3911538 w 6569477"/>
              <a:gd name="connsiteY2087" fmla="*/ 6568148 h 6858000"/>
              <a:gd name="connsiteX2088" fmla="*/ 3903102 w 6569477"/>
              <a:gd name="connsiteY2088" fmla="*/ 6576584 h 6858000"/>
              <a:gd name="connsiteX2089" fmla="*/ 3894667 w 6569477"/>
              <a:gd name="connsiteY2089" fmla="*/ 6593455 h 6858000"/>
              <a:gd name="connsiteX2090" fmla="*/ 3894667 w 6569477"/>
              <a:gd name="connsiteY2090" fmla="*/ 6585021 h 6858000"/>
              <a:gd name="connsiteX2091" fmla="*/ 3860924 w 6569477"/>
              <a:gd name="connsiteY2091" fmla="*/ 6601891 h 6858000"/>
              <a:gd name="connsiteX2092" fmla="*/ 3860924 w 6569477"/>
              <a:gd name="connsiteY2092" fmla="*/ 6585021 h 6858000"/>
              <a:gd name="connsiteX2093" fmla="*/ 3827181 w 6569477"/>
              <a:gd name="connsiteY2093" fmla="*/ 6610327 h 6858000"/>
              <a:gd name="connsiteX2094" fmla="*/ 3827182 w 6569477"/>
              <a:gd name="connsiteY2094" fmla="*/ 6601891 h 6858000"/>
              <a:gd name="connsiteX2095" fmla="*/ 3835618 w 6569477"/>
              <a:gd name="connsiteY2095" fmla="*/ 6593455 h 6858000"/>
              <a:gd name="connsiteX2096" fmla="*/ 3835617 w 6569477"/>
              <a:gd name="connsiteY2096" fmla="*/ 6585021 h 6858000"/>
              <a:gd name="connsiteX2097" fmla="*/ 3827181 w 6569477"/>
              <a:gd name="connsiteY2097" fmla="*/ 6593455 h 6858000"/>
              <a:gd name="connsiteX2098" fmla="*/ 3818745 w 6569477"/>
              <a:gd name="connsiteY2098" fmla="*/ 6601891 h 6858000"/>
              <a:gd name="connsiteX2099" fmla="*/ 3810309 w 6569477"/>
              <a:gd name="connsiteY2099" fmla="*/ 6618762 h 6858000"/>
              <a:gd name="connsiteX2100" fmla="*/ 3827181 w 6569477"/>
              <a:gd name="connsiteY2100" fmla="*/ 6618762 h 6858000"/>
              <a:gd name="connsiteX2101" fmla="*/ 3818745 w 6569477"/>
              <a:gd name="connsiteY2101" fmla="*/ 6627198 h 6858000"/>
              <a:gd name="connsiteX2102" fmla="*/ 3776566 w 6569477"/>
              <a:gd name="connsiteY2102" fmla="*/ 6677812 h 6858000"/>
              <a:gd name="connsiteX2103" fmla="*/ 3810308 w 6569477"/>
              <a:gd name="connsiteY2103" fmla="*/ 6669377 h 6858000"/>
              <a:gd name="connsiteX2104" fmla="*/ 3776566 w 6569477"/>
              <a:gd name="connsiteY2104" fmla="*/ 6694684 h 6858000"/>
              <a:gd name="connsiteX2105" fmla="*/ 3751259 w 6569477"/>
              <a:gd name="connsiteY2105" fmla="*/ 6719991 h 6858000"/>
              <a:gd name="connsiteX2106" fmla="*/ 3734388 w 6569477"/>
              <a:gd name="connsiteY2106" fmla="*/ 6728426 h 6858000"/>
              <a:gd name="connsiteX2107" fmla="*/ 3734390 w 6569477"/>
              <a:gd name="connsiteY2107" fmla="*/ 6711555 h 6858000"/>
              <a:gd name="connsiteX2108" fmla="*/ 3700645 w 6569477"/>
              <a:gd name="connsiteY2108" fmla="*/ 6745297 h 6858000"/>
              <a:gd name="connsiteX2109" fmla="*/ 3692211 w 6569477"/>
              <a:gd name="connsiteY2109" fmla="*/ 6736862 h 6858000"/>
              <a:gd name="connsiteX2110" fmla="*/ 3700645 w 6569477"/>
              <a:gd name="connsiteY2110" fmla="*/ 6728426 h 6858000"/>
              <a:gd name="connsiteX2111" fmla="*/ 3700645 w 6569477"/>
              <a:gd name="connsiteY2111" fmla="*/ 6719990 h 6858000"/>
              <a:gd name="connsiteX2112" fmla="*/ 3692209 w 6569477"/>
              <a:gd name="connsiteY2112" fmla="*/ 6719991 h 6858000"/>
              <a:gd name="connsiteX2113" fmla="*/ 3683775 w 6569477"/>
              <a:gd name="connsiteY2113" fmla="*/ 6728426 h 6858000"/>
              <a:gd name="connsiteX2114" fmla="*/ 3683775 w 6569477"/>
              <a:gd name="connsiteY2114" fmla="*/ 6736862 h 6858000"/>
              <a:gd name="connsiteX2115" fmla="*/ 3675338 w 6569477"/>
              <a:gd name="connsiteY2115" fmla="*/ 6745298 h 6858000"/>
              <a:gd name="connsiteX2116" fmla="*/ 3666902 w 6569477"/>
              <a:gd name="connsiteY2116" fmla="*/ 6753735 h 6858000"/>
              <a:gd name="connsiteX2117" fmla="*/ 3658466 w 6569477"/>
              <a:gd name="connsiteY2117" fmla="*/ 6753734 h 6858000"/>
              <a:gd name="connsiteX2118" fmla="*/ 3658466 w 6569477"/>
              <a:gd name="connsiteY2118" fmla="*/ 6762169 h 6858000"/>
              <a:gd name="connsiteX2119" fmla="*/ 3650032 w 6569477"/>
              <a:gd name="connsiteY2119" fmla="*/ 6762169 h 6858000"/>
              <a:gd name="connsiteX2120" fmla="*/ 3650030 w 6569477"/>
              <a:gd name="connsiteY2120" fmla="*/ 6753734 h 6858000"/>
              <a:gd name="connsiteX2121" fmla="*/ 3658466 w 6569477"/>
              <a:gd name="connsiteY2121" fmla="*/ 6736862 h 6858000"/>
              <a:gd name="connsiteX2122" fmla="*/ 3675338 w 6569477"/>
              <a:gd name="connsiteY2122" fmla="*/ 6719991 h 6858000"/>
              <a:gd name="connsiteX2123" fmla="*/ 3666902 w 6569477"/>
              <a:gd name="connsiteY2123" fmla="*/ 6719989 h 6858000"/>
              <a:gd name="connsiteX2124" fmla="*/ 3658466 w 6569477"/>
              <a:gd name="connsiteY2124" fmla="*/ 6728426 h 6858000"/>
              <a:gd name="connsiteX2125" fmla="*/ 3633159 w 6569477"/>
              <a:gd name="connsiteY2125" fmla="*/ 6753734 h 6858000"/>
              <a:gd name="connsiteX2126" fmla="*/ 3633159 w 6569477"/>
              <a:gd name="connsiteY2126" fmla="*/ 6762169 h 6858000"/>
              <a:gd name="connsiteX2127" fmla="*/ 3616289 w 6569477"/>
              <a:gd name="connsiteY2127" fmla="*/ 6787476 h 6858000"/>
              <a:gd name="connsiteX2128" fmla="*/ 3561456 w 6569477"/>
              <a:gd name="connsiteY2128" fmla="*/ 6826490 h 6858000"/>
              <a:gd name="connsiteX2129" fmla="*/ 3523349 w 6569477"/>
              <a:gd name="connsiteY2129" fmla="*/ 6858000 h 6858000"/>
              <a:gd name="connsiteX2130" fmla="*/ 0 w 6569477"/>
              <a:gd name="connsiteY213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</a:cxnLst>
            <a:rect l="l" t="t" r="r" b="b"/>
            <a:pathLst>
              <a:path w="6569477" h="6858000">
                <a:moveTo>
                  <a:pt x="4117221" y="6784486"/>
                </a:moveTo>
                <a:cubicBezTo>
                  <a:pt x="4097055" y="6807977"/>
                  <a:pt x="4081509" y="6827275"/>
                  <a:pt x="4065123" y="6846362"/>
                </a:cubicBezTo>
                <a:lnTo>
                  <a:pt x="4054153" y="6858000"/>
                </a:lnTo>
                <a:lnTo>
                  <a:pt x="4025354" y="6858000"/>
                </a:lnTo>
                <a:lnTo>
                  <a:pt x="4042817" y="6837081"/>
                </a:lnTo>
                <a:cubicBezTo>
                  <a:pt x="4069049" y="6805855"/>
                  <a:pt x="4098350" y="6774394"/>
                  <a:pt x="4117221" y="6784486"/>
                </a:cubicBezTo>
                <a:close/>
                <a:moveTo>
                  <a:pt x="4098863" y="6687079"/>
                </a:moveTo>
                <a:cubicBezTo>
                  <a:pt x="4088750" y="6727370"/>
                  <a:pt x="4048418" y="6774353"/>
                  <a:pt x="4016483" y="6816306"/>
                </a:cubicBezTo>
                <a:cubicBezTo>
                  <a:pt x="4000945" y="6828467"/>
                  <a:pt x="3984565" y="6842201"/>
                  <a:pt x="3967818" y="6856958"/>
                </a:cubicBezTo>
                <a:lnTo>
                  <a:pt x="3966685" y="6858000"/>
                </a:lnTo>
                <a:lnTo>
                  <a:pt x="3929841" y="6858000"/>
                </a:lnTo>
                <a:lnTo>
                  <a:pt x="4004165" y="6784103"/>
                </a:lnTo>
                <a:cubicBezTo>
                  <a:pt x="4033963" y="6753771"/>
                  <a:pt x="4065258" y="6721474"/>
                  <a:pt x="4098863" y="6687079"/>
                </a:cubicBezTo>
                <a:close/>
                <a:moveTo>
                  <a:pt x="5739924" y="6488019"/>
                </a:moveTo>
                <a:cubicBezTo>
                  <a:pt x="5746811" y="6488017"/>
                  <a:pt x="5746811" y="6488017"/>
                  <a:pt x="5746811" y="6494900"/>
                </a:cubicBezTo>
                <a:cubicBezTo>
                  <a:pt x="5746701" y="6495341"/>
                  <a:pt x="5746590" y="6495782"/>
                  <a:pt x="5746479" y="6496223"/>
                </a:cubicBezTo>
                <a:lnTo>
                  <a:pt x="5739923" y="6501783"/>
                </a:lnTo>
                <a:lnTo>
                  <a:pt x="5739923" y="6494900"/>
                </a:lnTo>
                <a:close/>
                <a:moveTo>
                  <a:pt x="4189806" y="6433624"/>
                </a:moveTo>
                <a:lnTo>
                  <a:pt x="4188863" y="6437396"/>
                </a:lnTo>
                <a:cubicBezTo>
                  <a:pt x="4187809" y="6439505"/>
                  <a:pt x="4185699" y="6441614"/>
                  <a:pt x="4181480" y="6441614"/>
                </a:cubicBezTo>
                <a:close/>
                <a:moveTo>
                  <a:pt x="4190270" y="6433178"/>
                </a:moveTo>
                <a:lnTo>
                  <a:pt x="4189806" y="6433624"/>
                </a:lnTo>
                <a:lnTo>
                  <a:pt x="4189918" y="6433179"/>
                </a:lnTo>
                <a:close/>
                <a:moveTo>
                  <a:pt x="4080254" y="6424489"/>
                </a:moveTo>
                <a:lnTo>
                  <a:pt x="4080253" y="6424742"/>
                </a:lnTo>
                <a:lnTo>
                  <a:pt x="4071818" y="6433178"/>
                </a:lnTo>
                <a:close/>
                <a:moveTo>
                  <a:pt x="4239510" y="6367480"/>
                </a:moveTo>
                <a:lnTo>
                  <a:pt x="4236315" y="6373075"/>
                </a:lnTo>
                <a:lnTo>
                  <a:pt x="4232912" y="6373925"/>
                </a:lnTo>
                <a:lnTo>
                  <a:pt x="4238687" y="6368327"/>
                </a:lnTo>
                <a:close/>
                <a:moveTo>
                  <a:pt x="4265838" y="6340386"/>
                </a:moveTo>
                <a:lnTo>
                  <a:pt x="4239510" y="6367480"/>
                </a:lnTo>
                <a:lnTo>
                  <a:pt x="4240531" y="6365693"/>
                </a:lnTo>
                <a:lnTo>
                  <a:pt x="4248968" y="6357257"/>
                </a:lnTo>
                <a:cubicBezTo>
                  <a:pt x="4248968" y="6348821"/>
                  <a:pt x="4257404" y="6348819"/>
                  <a:pt x="4265838" y="6340386"/>
                </a:cubicBezTo>
                <a:close/>
                <a:moveTo>
                  <a:pt x="4291147" y="6272900"/>
                </a:moveTo>
                <a:lnTo>
                  <a:pt x="4299581" y="6272900"/>
                </a:lnTo>
                <a:lnTo>
                  <a:pt x="4308018" y="6272900"/>
                </a:lnTo>
                <a:lnTo>
                  <a:pt x="4291147" y="6289772"/>
                </a:lnTo>
                <a:lnTo>
                  <a:pt x="4274273" y="6306643"/>
                </a:lnTo>
                <a:lnTo>
                  <a:pt x="4257404" y="6323512"/>
                </a:lnTo>
                <a:lnTo>
                  <a:pt x="4257404" y="6331950"/>
                </a:lnTo>
                <a:cubicBezTo>
                  <a:pt x="4240531" y="6340386"/>
                  <a:pt x="4232097" y="6357257"/>
                  <a:pt x="4215224" y="6374128"/>
                </a:cubicBezTo>
                <a:lnTo>
                  <a:pt x="4215223" y="6382562"/>
                </a:lnTo>
                <a:cubicBezTo>
                  <a:pt x="4215224" y="6391000"/>
                  <a:pt x="4223663" y="6382564"/>
                  <a:pt x="4223663" y="6382564"/>
                </a:cubicBezTo>
                <a:lnTo>
                  <a:pt x="4232099" y="6374128"/>
                </a:lnTo>
                <a:lnTo>
                  <a:pt x="4232912" y="6373925"/>
                </a:lnTo>
                <a:lnTo>
                  <a:pt x="4215378" y="6390919"/>
                </a:lnTo>
                <a:lnTo>
                  <a:pt x="4215224" y="6391000"/>
                </a:lnTo>
                <a:cubicBezTo>
                  <a:pt x="4215216" y="6391030"/>
                  <a:pt x="4215206" y="6391059"/>
                  <a:pt x="4215199" y="6391088"/>
                </a:cubicBezTo>
                <a:lnTo>
                  <a:pt x="4213115" y="6393108"/>
                </a:lnTo>
                <a:cubicBezTo>
                  <a:pt x="4198353" y="6405763"/>
                  <a:pt x="4189918" y="6407872"/>
                  <a:pt x="4198356" y="6382564"/>
                </a:cubicBezTo>
                <a:cubicBezTo>
                  <a:pt x="4164611" y="6433179"/>
                  <a:pt x="4147738" y="6441614"/>
                  <a:pt x="4113994" y="6475357"/>
                </a:cubicBezTo>
                <a:lnTo>
                  <a:pt x="4122431" y="6475355"/>
                </a:lnTo>
                <a:lnTo>
                  <a:pt x="4097125" y="6500664"/>
                </a:lnTo>
                <a:lnTo>
                  <a:pt x="4088687" y="6500664"/>
                </a:lnTo>
                <a:lnTo>
                  <a:pt x="4088688" y="6509098"/>
                </a:lnTo>
                <a:lnTo>
                  <a:pt x="4080256" y="6509098"/>
                </a:lnTo>
                <a:cubicBezTo>
                  <a:pt x="4071819" y="6517534"/>
                  <a:pt x="4071818" y="6525971"/>
                  <a:pt x="4063383" y="6525971"/>
                </a:cubicBezTo>
                <a:cubicBezTo>
                  <a:pt x="4063381" y="6534407"/>
                  <a:pt x="4054944" y="6534407"/>
                  <a:pt x="4054946" y="6542841"/>
                </a:cubicBezTo>
                <a:cubicBezTo>
                  <a:pt x="4046511" y="6542841"/>
                  <a:pt x="4046513" y="6551277"/>
                  <a:pt x="4046513" y="6551277"/>
                </a:cubicBezTo>
                <a:lnTo>
                  <a:pt x="4021201" y="6576584"/>
                </a:lnTo>
                <a:cubicBezTo>
                  <a:pt x="4021202" y="6579396"/>
                  <a:pt x="4021202" y="6582209"/>
                  <a:pt x="4021203" y="6585021"/>
                </a:cubicBezTo>
                <a:cubicBezTo>
                  <a:pt x="4021203" y="6585021"/>
                  <a:pt x="4012767" y="6585019"/>
                  <a:pt x="4012768" y="6593455"/>
                </a:cubicBezTo>
                <a:cubicBezTo>
                  <a:pt x="3987460" y="6610327"/>
                  <a:pt x="3962152" y="6635634"/>
                  <a:pt x="3936845" y="6660941"/>
                </a:cubicBezTo>
                <a:lnTo>
                  <a:pt x="3928411" y="6652505"/>
                </a:lnTo>
                <a:lnTo>
                  <a:pt x="3936844" y="6644069"/>
                </a:lnTo>
                <a:cubicBezTo>
                  <a:pt x="3945281" y="6644071"/>
                  <a:pt x="3945281" y="6635634"/>
                  <a:pt x="3945281" y="6635634"/>
                </a:cubicBezTo>
                <a:lnTo>
                  <a:pt x="3936845" y="6635634"/>
                </a:lnTo>
                <a:lnTo>
                  <a:pt x="3928411" y="6644072"/>
                </a:lnTo>
                <a:lnTo>
                  <a:pt x="3919975" y="6652505"/>
                </a:lnTo>
                <a:lnTo>
                  <a:pt x="3919975" y="6660941"/>
                </a:lnTo>
                <a:lnTo>
                  <a:pt x="3919974" y="6669377"/>
                </a:lnTo>
                <a:cubicBezTo>
                  <a:pt x="3894667" y="6686249"/>
                  <a:pt x="3869359" y="6711555"/>
                  <a:pt x="3844054" y="6728426"/>
                </a:cubicBezTo>
                <a:cubicBezTo>
                  <a:pt x="3844052" y="6731237"/>
                  <a:pt x="3844053" y="6734049"/>
                  <a:pt x="3844051" y="6736860"/>
                </a:cubicBezTo>
                <a:cubicBezTo>
                  <a:pt x="3785002" y="6779041"/>
                  <a:pt x="3734388" y="6821217"/>
                  <a:pt x="3675339" y="6854962"/>
                </a:cubicBezTo>
                <a:lnTo>
                  <a:pt x="3671147" y="6858000"/>
                </a:lnTo>
                <a:lnTo>
                  <a:pt x="3532438" y="6858000"/>
                </a:lnTo>
                <a:lnTo>
                  <a:pt x="3566728" y="6830708"/>
                </a:lnTo>
                <a:cubicBezTo>
                  <a:pt x="3584654" y="6817000"/>
                  <a:pt x="3603634" y="6804347"/>
                  <a:pt x="3624722" y="6795912"/>
                </a:cubicBezTo>
                <a:lnTo>
                  <a:pt x="3633161" y="6787476"/>
                </a:lnTo>
                <a:lnTo>
                  <a:pt x="3633160" y="6779041"/>
                </a:lnTo>
                <a:lnTo>
                  <a:pt x="3641596" y="6779041"/>
                </a:lnTo>
                <a:lnTo>
                  <a:pt x="3641596" y="6787476"/>
                </a:lnTo>
                <a:cubicBezTo>
                  <a:pt x="3658466" y="6787476"/>
                  <a:pt x="3666902" y="6779042"/>
                  <a:pt x="3683775" y="6770605"/>
                </a:cubicBezTo>
                <a:lnTo>
                  <a:pt x="3683775" y="6762169"/>
                </a:lnTo>
                <a:cubicBezTo>
                  <a:pt x="3709082" y="6770605"/>
                  <a:pt x="3666902" y="6779042"/>
                  <a:pt x="3675339" y="6787476"/>
                </a:cubicBezTo>
                <a:cubicBezTo>
                  <a:pt x="3683776" y="6779041"/>
                  <a:pt x="3717515" y="6762169"/>
                  <a:pt x="3742824" y="6736862"/>
                </a:cubicBezTo>
                <a:cubicBezTo>
                  <a:pt x="3751259" y="6728426"/>
                  <a:pt x="3768131" y="6711555"/>
                  <a:pt x="3785001" y="6703120"/>
                </a:cubicBezTo>
                <a:cubicBezTo>
                  <a:pt x="3793440" y="6694684"/>
                  <a:pt x="3810310" y="6677812"/>
                  <a:pt x="3827182" y="6669377"/>
                </a:cubicBezTo>
                <a:cubicBezTo>
                  <a:pt x="3852487" y="6644072"/>
                  <a:pt x="3877794" y="6635634"/>
                  <a:pt x="3903102" y="6601891"/>
                </a:cubicBezTo>
                <a:cubicBezTo>
                  <a:pt x="3911538" y="6593455"/>
                  <a:pt x="3928411" y="6585021"/>
                  <a:pt x="3928411" y="6585021"/>
                </a:cubicBezTo>
                <a:cubicBezTo>
                  <a:pt x="3936845" y="6576584"/>
                  <a:pt x="3945280" y="6576584"/>
                  <a:pt x="3945281" y="6568148"/>
                </a:cubicBezTo>
                <a:cubicBezTo>
                  <a:pt x="3953718" y="6568149"/>
                  <a:pt x="3953718" y="6568149"/>
                  <a:pt x="3962152" y="6559714"/>
                </a:cubicBezTo>
                <a:lnTo>
                  <a:pt x="3987461" y="6534407"/>
                </a:lnTo>
                <a:cubicBezTo>
                  <a:pt x="3987461" y="6542841"/>
                  <a:pt x="4012768" y="6517534"/>
                  <a:pt x="4012768" y="6517534"/>
                </a:cubicBezTo>
                <a:cubicBezTo>
                  <a:pt x="4021201" y="6509098"/>
                  <a:pt x="4029637" y="6500662"/>
                  <a:pt x="4029637" y="6492227"/>
                </a:cubicBezTo>
                <a:lnTo>
                  <a:pt x="4038075" y="6492227"/>
                </a:lnTo>
                <a:cubicBezTo>
                  <a:pt x="4122431" y="6433176"/>
                  <a:pt x="4223660" y="6340387"/>
                  <a:pt x="4291147" y="6272900"/>
                </a:cubicBezTo>
                <a:close/>
                <a:moveTo>
                  <a:pt x="4561089" y="6171673"/>
                </a:moveTo>
                <a:lnTo>
                  <a:pt x="4556321" y="6179312"/>
                </a:lnTo>
                <a:lnTo>
                  <a:pt x="4554763" y="6179053"/>
                </a:lnTo>
                <a:cubicBezTo>
                  <a:pt x="4554763" y="6178000"/>
                  <a:pt x="4556872" y="6175890"/>
                  <a:pt x="4561089" y="6171673"/>
                </a:cubicBezTo>
                <a:close/>
                <a:moveTo>
                  <a:pt x="4671175" y="5979022"/>
                </a:moveTo>
                <a:lnTo>
                  <a:pt x="4669173" y="5981473"/>
                </a:lnTo>
                <a:cubicBezTo>
                  <a:pt x="4661263" y="5988195"/>
                  <a:pt x="4658099" y="5981871"/>
                  <a:pt x="4645447" y="5994524"/>
                </a:cubicBezTo>
                <a:cubicBezTo>
                  <a:pt x="4643338" y="5998741"/>
                  <a:pt x="4643337" y="6000322"/>
                  <a:pt x="4644391" y="6000718"/>
                </a:cubicBezTo>
                <a:lnTo>
                  <a:pt x="4645606" y="6000505"/>
                </a:lnTo>
                <a:lnTo>
                  <a:pt x="4646686" y="5998475"/>
                </a:lnTo>
                <a:lnTo>
                  <a:pt x="4647927" y="6000099"/>
                </a:lnTo>
                <a:lnTo>
                  <a:pt x="4649663" y="5999795"/>
                </a:lnTo>
                <a:cubicBezTo>
                  <a:pt x="4651773" y="5999268"/>
                  <a:pt x="4653882" y="5999004"/>
                  <a:pt x="4654936" y="6000454"/>
                </a:cubicBezTo>
                <a:lnTo>
                  <a:pt x="4654647" y="6003455"/>
                </a:lnTo>
                <a:lnTo>
                  <a:pt x="4658944" y="5998240"/>
                </a:lnTo>
                <a:close/>
                <a:moveTo>
                  <a:pt x="5823292" y="5722907"/>
                </a:moveTo>
                <a:lnTo>
                  <a:pt x="5800797" y="5768179"/>
                </a:lnTo>
                <a:lnTo>
                  <a:pt x="5806978" y="5758327"/>
                </a:lnTo>
                <a:cubicBezTo>
                  <a:pt x="5810514" y="5753116"/>
                  <a:pt x="5814328" y="5748237"/>
                  <a:pt x="5818310" y="5744909"/>
                </a:cubicBezTo>
                <a:cubicBezTo>
                  <a:pt x="5819855" y="5741362"/>
                  <a:pt x="5821177" y="5736874"/>
                  <a:pt x="5822096" y="5732580"/>
                </a:cubicBezTo>
                <a:close/>
                <a:moveTo>
                  <a:pt x="5907073" y="5708785"/>
                </a:moveTo>
                <a:lnTo>
                  <a:pt x="5869741" y="5783136"/>
                </a:lnTo>
                <a:cubicBezTo>
                  <a:pt x="5858084" y="5809655"/>
                  <a:pt x="5848657" y="5836145"/>
                  <a:pt x="5842500" y="5863847"/>
                </a:cubicBezTo>
                <a:cubicBezTo>
                  <a:pt x="5785921" y="5947223"/>
                  <a:pt x="5733692" y="5981849"/>
                  <a:pt x="5690433" y="6081162"/>
                </a:cubicBezTo>
                <a:cubicBezTo>
                  <a:pt x="5680683" y="6080287"/>
                  <a:pt x="5669193" y="6098913"/>
                  <a:pt x="5663883" y="6103351"/>
                </a:cubicBezTo>
                <a:lnTo>
                  <a:pt x="5636415" y="6152111"/>
                </a:lnTo>
                <a:lnTo>
                  <a:pt x="5637318" y="6151784"/>
                </a:lnTo>
                <a:cubicBezTo>
                  <a:pt x="5630397" y="6165631"/>
                  <a:pt x="5624342" y="6178180"/>
                  <a:pt x="5618612" y="6190081"/>
                </a:cubicBezTo>
                <a:lnTo>
                  <a:pt x="5611094" y="6205514"/>
                </a:lnTo>
                <a:lnTo>
                  <a:pt x="5619596" y="6194628"/>
                </a:lnTo>
                <a:cubicBezTo>
                  <a:pt x="5624904" y="6187044"/>
                  <a:pt x="5630569" y="6177954"/>
                  <a:pt x="5636991" y="6166061"/>
                </a:cubicBezTo>
                <a:cubicBezTo>
                  <a:pt x="5643774" y="6164691"/>
                  <a:pt x="5645145" y="6171478"/>
                  <a:pt x="5657339" y="6161951"/>
                </a:cubicBezTo>
                <a:cubicBezTo>
                  <a:pt x="5651927" y="6170107"/>
                  <a:pt x="5660082" y="6175522"/>
                  <a:pt x="5638432" y="6208150"/>
                </a:cubicBezTo>
                <a:cubicBezTo>
                  <a:pt x="5666863" y="6174154"/>
                  <a:pt x="5692554" y="6126583"/>
                  <a:pt x="5718245" y="6079013"/>
                </a:cubicBezTo>
                <a:cubicBezTo>
                  <a:pt x="5745305" y="6038231"/>
                  <a:pt x="5770995" y="5990662"/>
                  <a:pt x="5802168" y="5970237"/>
                </a:cubicBezTo>
                <a:cubicBezTo>
                  <a:pt x="5833200" y="5879207"/>
                  <a:pt x="5877868" y="5820741"/>
                  <a:pt x="5917053" y="5735129"/>
                </a:cubicBezTo>
                <a:cubicBezTo>
                  <a:pt x="5923764" y="5698455"/>
                  <a:pt x="5887250" y="5762338"/>
                  <a:pt x="5902116" y="5731083"/>
                </a:cubicBezTo>
                <a:close/>
                <a:moveTo>
                  <a:pt x="5917201" y="5634092"/>
                </a:moveTo>
                <a:lnTo>
                  <a:pt x="5891750" y="5667883"/>
                </a:lnTo>
                <a:cubicBezTo>
                  <a:pt x="5851164" y="5717451"/>
                  <a:pt x="5813675" y="5755549"/>
                  <a:pt x="5781231" y="5830035"/>
                </a:cubicBezTo>
                <a:cubicBezTo>
                  <a:pt x="5776356" y="5829597"/>
                  <a:pt x="5771046" y="5834035"/>
                  <a:pt x="5766290" y="5839137"/>
                </a:cubicBezTo>
                <a:lnTo>
                  <a:pt x="5764238" y="5841451"/>
                </a:lnTo>
                <a:lnTo>
                  <a:pt x="5588834" y="6142779"/>
                </a:lnTo>
                <a:lnTo>
                  <a:pt x="5549933" y="6201116"/>
                </a:lnTo>
                <a:lnTo>
                  <a:pt x="5547357" y="6207173"/>
                </a:lnTo>
                <a:lnTo>
                  <a:pt x="5529789" y="6231324"/>
                </a:lnTo>
                <a:lnTo>
                  <a:pt x="5464244" y="6329615"/>
                </a:lnTo>
                <a:lnTo>
                  <a:pt x="5402037" y="6435651"/>
                </a:lnTo>
                <a:cubicBezTo>
                  <a:pt x="5402037" y="6435651"/>
                  <a:pt x="5402037" y="6435651"/>
                  <a:pt x="5408957" y="6435651"/>
                </a:cubicBezTo>
                <a:cubicBezTo>
                  <a:pt x="5408957" y="6428728"/>
                  <a:pt x="5415877" y="6421804"/>
                  <a:pt x="5422798" y="6428728"/>
                </a:cubicBezTo>
                <a:lnTo>
                  <a:pt x="5421385" y="6432963"/>
                </a:lnTo>
                <a:lnTo>
                  <a:pt x="5408956" y="6449499"/>
                </a:lnTo>
                <a:cubicBezTo>
                  <a:pt x="5415877" y="6449499"/>
                  <a:pt x="5415877" y="6449499"/>
                  <a:pt x="5415877" y="6449499"/>
                </a:cubicBezTo>
                <a:lnTo>
                  <a:pt x="5421385" y="6432963"/>
                </a:lnTo>
                <a:lnTo>
                  <a:pt x="5487674" y="6344780"/>
                </a:lnTo>
                <a:lnTo>
                  <a:pt x="5495039" y="6334691"/>
                </a:lnTo>
                <a:lnTo>
                  <a:pt x="5485269" y="6342855"/>
                </a:lnTo>
                <a:cubicBezTo>
                  <a:pt x="5480829" y="6337541"/>
                  <a:pt x="5480829" y="6337541"/>
                  <a:pt x="5480829" y="6337541"/>
                </a:cubicBezTo>
                <a:cubicBezTo>
                  <a:pt x="5482568" y="6318042"/>
                  <a:pt x="5499368" y="6294978"/>
                  <a:pt x="5525918" y="6272793"/>
                </a:cubicBezTo>
                <a:cubicBezTo>
                  <a:pt x="5548027" y="6245292"/>
                  <a:pt x="5570136" y="6217791"/>
                  <a:pt x="5577186" y="6193853"/>
                </a:cubicBezTo>
                <a:cubicBezTo>
                  <a:pt x="5585150" y="6187197"/>
                  <a:pt x="5591787" y="6181650"/>
                  <a:pt x="5598425" y="6176103"/>
                </a:cubicBezTo>
                <a:lnTo>
                  <a:pt x="5613302" y="6163670"/>
                </a:lnTo>
                <a:lnTo>
                  <a:pt x="5616665" y="6159249"/>
                </a:lnTo>
                <a:lnTo>
                  <a:pt x="5619814" y="6158111"/>
                </a:lnTo>
                <a:lnTo>
                  <a:pt x="5641844" y="6122335"/>
                </a:lnTo>
                <a:cubicBezTo>
                  <a:pt x="5660984" y="6091112"/>
                  <a:pt x="5672914" y="6070992"/>
                  <a:pt x="5694784" y="6032412"/>
                </a:cubicBezTo>
                <a:cubicBezTo>
                  <a:pt x="5698354" y="6047475"/>
                  <a:pt x="5711583" y="6009349"/>
                  <a:pt x="5727512" y="5996037"/>
                </a:cubicBezTo>
                <a:cubicBezTo>
                  <a:pt x="5733692" y="5981849"/>
                  <a:pt x="5736302" y="5952599"/>
                  <a:pt x="5723942" y="5980974"/>
                </a:cubicBezTo>
                <a:cubicBezTo>
                  <a:pt x="5743352" y="5928661"/>
                  <a:pt x="5783130" y="5868347"/>
                  <a:pt x="5822911" y="5808034"/>
                </a:cubicBezTo>
                <a:cubicBezTo>
                  <a:pt x="5840579" y="5775220"/>
                  <a:pt x="5859358" y="5743736"/>
                  <a:pt x="5877583" y="5711587"/>
                </a:cubicBezTo>
                <a:close/>
                <a:moveTo>
                  <a:pt x="6242698" y="5517691"/>
                </a:moveTo>
                <a:cubicBezTo>
                  <a:pt x="6235812" y="5552099"/>
                  <a:pt x="6228924" y="5607154"/>
                  <a:pt x="6208261" y="5662208"/>
                </a:cubicBezTo>
                <a:cubicBezTo>
                  <a:pt x="6187600" y="5717261"/>
                  <a:pt x="6166938" y="5758552"/>
                  <a:pt x="6146276" y="5765433"/>
                </a:cubicBezTo>
                <a:cubicBezTo>
                  <a:pt x="6153164" y="5765433"/>
                  <a:pt x="6153164" y="5765433"/>
                  <a:pt x="6153163" y="5772316"/>
                </a:cubicBezTo>
                <a:cubicBezTo>
                  <a:pt x="6146276" y="5779197"/>
                  <a:pt x="6146274" y="5792962"/>
                  <a:pt x="6139388" y="5792960"/>
                </a:cubicBezTo>
                <a:cubicBezTo>
                  <a:pt x="6139388" y="5792960"/>
                  <a:pt x="6139387" y="5799843"/>
                  <a:pt x="6132502" y="5799841"/>
                </a:cubicBezTo>
                <a:lnTo>
                  <a:pt x="6139387" y="5799843"/>
                </a:lnTo>
                <a:cubicBezTo>
                  <a:pt x="6153163" y="5813605"/>
                  <a:pt x="6125611" y="5854896"/>
                  <a:pt x="6098063" y="5903069"/>
                </a:cubicBezTo>
                <a:cubicBezTo>
                  <a:pt x="6098064" y="5905363"/>
                  <a:pt x="6098064" y="5907656"/>
                  <a:pt x="6098064" y="5909950"/>
                </a:cubicBezTo>
                <a:cubicBezTo>
                  <a:pt x="6104951" y="5909952"/>
                  <a:pt x="6104951" y="5909952"/>
                  <a:pt x="6098065" y="5916833"/>
                </a:cubicBezTo>
                <a:lnTo>
                  <a:pt x="6098065" y="5923714"/>
                </a:lnTo>
                <a:lnTo>
                  <a:pt x="6091178" y="5923714"/>
                </a:lnTo>
                <a:lnTo>
                  <a:pt x="6098065" y="5930597"/>
                </a:lnTo>
                <a:cubicBezTo>
                  <a:pt x="6091178" y="5944360"/>
                  <a:pt x="6098064" y="5951241"/>
                  <a:pt x="6084290" y="5985651"/>
                </a:cubicBezTo>
                <a:cubicBezTo>
                  <a:pt x="6098065" y="5985649"/>
                  <a:pt x="6111840" y="5944360"/>
                  <a:pt x="6118727" y="5965005"/>
                </a:cubicBezTo>
                <a:cubicBezTo>
                  <a:pt x="6115284" y="5971886"/>
                  <a:pt x="6115284" y="5975328"/>
                  <a:pt x="6115283" y="5978768"/>
                </a:cubicBezTo>
                <a:lnTo>
                  <a:pt x="6113562" y="5985649"/>
                </a:lnTo>
                <a:lnTo>
                  <a:pt x="6111840" y="5985651"/>
                </a:lnTo>
                <a:lnTo>
                  <a:pt x="6111840" y="5992530"/>
                </a:lnTo>
                <a:lnTo>
                  <a:pt x="6113562" y="5985649"/>
                </a:lnTo>
                <a:lnTo>
                  <a:pt x="6118727" y="5985649"/>
                </a:lnTo>
                <a:lnTo>
                  <a:pt x="6118727" y="5992532"/>
                </a:lnTo>
                <a:lnTo>
                  <a:pt x="6118727" y="5999413"/>
                </a:lnTo>
                <a:cubicBezTo>
                  <a:pt x="6111840" y="6006295"/>
                  <a:pt x="6104952" y="6020059"/>
                  <a:pt x="6098065" y="6033823"/>
                </a:cubicBezTo>
                <a:lnTo>
                  <a:pt x="6091178" y="6040704"/>
                </a:lnTo>
                <a:cubicBezTo>
                  <a:pt x="6091178" y="6040704"/>
                  <a:pt x="6091178" y="6047587"/>
                  <a:pt x="6084290" y="6054467"/>
                </a:cubicBezTo>
                <a:lnTo>
                  <a:pt x="6077403" y="6061350"/>
                </a:lnTo>
                <a:cubicBezTo>
                  <a:pt x="6077403" y="6054467"/>
                  <a:pt x="6077403" y="6054467"/>
                  <a:pt x="6084290" y="6047585"/>
                </a:cubicBezTo>
                <a:cubicBezTo>
                  <a:pt x="6084290" y="6047585"/>
                  <a:pt x="6084290" y="6040704"/>
                  <a:pt x="6091178" y="6033821"/>
                </a:cubicBezTo>
                <a:cubicBezTo>
                  <a:pt x="6077403" y="6047585"/>
                  <a:pt x="6070516" y="6061350"/>
                  <a:pt x="6056740" y="6068231"/>
                </a:cubicBezTo>
                <a:lnTo>
                  <a:pt x="6036078" y="6047587"/>
                </a:lnTo>
                <a:cubicBezTo>
                  <a:pt x="5987867" y="6150811"/>
                  <a:pt x="5953431" y="6233393"/>
                  <a:pt x="5884558" y="6329737"/>
                </a:cubicBezTo>
                <a:cubicBezTo>
                  <a:pt x="5884558" y="6336619"/>
                  <a:pt x="5884558" y="6336619"/>
                  <a:pt x="5877670" y="6343502"/>
                </a:cubicBezTo>
                <a:lnTo>
                  <a:pt x="5870783" y="6350383"/>
                </a:lnTo>
                <a:cubicBezTo>
                  <a:pt x="5857007" y="6384793"/>
                  <a:pt x="5829458" y="6426082"/>
                  <a:pt x="5801910" y="6460490"/>
                </a:cubicBezTo>
                <a:cubicBezTo>
                  <a:pt x="5788135" y="6494900"/>
                  <a:pt x="5760585" y="6549953"/>
                  <a:pt x="5719261" y="6598128"/>
                </a:cubicBezTo>
                <a:cubicBezTo>
                  <a:pt x="5684825" y="6653181"/>
                  <a:pt x="5643500" y="6701354"/>
                  <a:pt x="5615952" y="6728880"/>
                </a:cubicBezTo>
                <a:cubicBezTo>
                  <a:pt x="5591846" y="6759847"/>
                  <a:pt x="5566018" y="6792535"/>
                  <a:pt x="5540191" y="6825223"/>
                </a:cubicBezTo>
                <a:lnTo>
                  <a:pt x="5514417" y="6858000"/>
                </a:lnTo>
                <a:lnTo>
                  <a:pt x="5432172" y="6858000"/>
                </a:lnTo>
                <a:lnTo>
                  <a:pt x="5485092" y="6818343"/>
                </a:lnTo>
                <a:lnTo>
                  <a:pt x="5498867" y="6832106"/>
                </a:lnTo>
                <a:cubicBezTo>
                  <a:pt x="5512642" y="6818343"/>
                  <a:pt x="5533303" y="6797699"/>
                  <a:pt x="5547078" y="6777051"/>
                </a:cubicBezTo>
                <a:lnTo>
                  <a:pt x="5540191" y="6777052"/>
                </a:lnTo>
                <a:cubicBezTo>
                  <a:pt x="5540191" y="6783935"/>
                  <a:pt x="5533304" y="6790816"/>
                  <a:pt x="5533303" y="6783935"/>
                </a:cubicBezTo>
                <a:lnTo>
                  <a:pt x="5533304" y="6777052"/>
                </a:lnTo>
                <a:cubicBezTo>
                  <a:pt x="5526416" y="6777052"/>
                  <a:pt x="5512641" y="6797699"/>
                  <a:pt x="5512641" y="6783935"/>
                </a:cubicBezTo>
                <a:cubicBezTo>
                  <a:pt x="5526416" y="6756405"/>
                  <a:pt x="5533304" y="6763288"/>
                  <a:pt x="5547078" y="6742645"/>
                </a:cubicBezTo>
                <a:lnTo>
                  <a:pt x="5547077" y="6735761"/>
                </a:lnTo>
                <a:lnTo>
                  <a:pt x="5553964" y="6735759"/>
                </a:lnTo>
                <a:cubicBezTo>
                  <a:pt x="5553965" y="6728877"/>
                  <a:pt x="5560853" y="6721997"/>
                  <a:pt x="5560853" y="6721997"/>
                </a:cubicBezTo>
                <a:lnTo>
                  <a:pt x="5567740" y="6721999"/>
                </a:lnTo>
                <a:cubicBezTo>
                  <a:pt x="5574627" y="6701353"/>
                  <a:pt x="5595289" y="6666943"/>
                  <a:pt x="5615951" y="6639417"/>
                </a:cubicBezTo>
                <a:cubicBezTo>
                  <a:pt x="5643501" y="6611890"/>
                  <a:pt x="5664163" y="6591243"/>
                  <a:pt x="5677937" y="6591244"/>
                </a:cubicBezTo>
                <a:lnTo>
                  <a:pt x="5684824" y="6584361"/>
                </a:lnTo>
                <a:cubicBezTo>
                  <a:pt x="5684825" y="6577480"/>
                  <a:pt x="5691712" y="6570599"/>
                  <a:pt x="5698599" y="6570599"/>
                </a:cubicBezTo>
                <a:lnTo>
                  <a:pt x="5698600" y="6577480"/>
                </a:lnTo>
                <a:lnTo>
                  <a:pt x="5691712" y="6584363"/>
                </a:lnTo>
                <a:lnTo>
                  <a:pt x="5691711" y="6591244"/>
                </a:lnTo>
                <a:cubicBezTo>
                  <a:pt x="5712373" y="6563718"/>
                  <a:pt x="5705487" y="6563719"/>
                  <a:pt x="5719261" y="6543072"/>
                </a:cubicBezTo>
                <a:lnTo>
                  <a:pt x="5712373" y="6549953"/>
                </a:lnTo>
                <a:lnTo>
                  <a:pt x="5712373" y="6543070"/>
                </a:lnTo>
                <a:lnTo>
                  <a:pt x="5712374" y="6536189"/>
                </a:lnTo>
                <a:cubicBezTo>
                  <a:pt x="5712374" y="6536189"/>
                  <a:pt x="5705486" y="6549955"/>
                  <a:pt x="5698599" y="6543072"/>
                </a:cubicBezTo>
                <a:cubicBezTo>
                  <a:pt x="5712374" y="6522426"/>
                  <a:pt x="5726148" y="6501781"/>
                  <a:pt x="5733036" y="6508664"/>
                </a:cubicBezTo>
                <a:lnTo>
                  <a:pt x="5739923" y="6501783"/>
                </a:lnTo>
                <a:cubicBezTo>
                  <a:pt x="5743368" y="6501782"/>
                  <a:pt x="5745089" y="6500061"/>
                  <a:pt x="5745949" y="6498341"/>
                </a:cubicBezTo>
                <a:lnTo>
                  <a:pt x="5746479" y="6496223"/>
                </a:lnTo>
                <a:lnTo>
                  <a:pt x="5774791" y="6472212"/>
                </a:lnTo>
                <a:cubicBezTo>
                  <a:pt x="5808367" y="6438984"/>
                  <a:pt x="5838069" y="6395114"/>
                  <a:pt x="5863896" y="6343502"/>
                </a:cubicBezTo>
                <a:lnTo>
                  <a:pt x="5870782" y="6336621"/>
                </a:lnTo>
                <a:cubicBezTo>
                  <a:pt x="5870783" y="6329737"/>
                  <a:pt x="5877670" y="6322854"/>
                  <a:pt x="5877670" y="6322854"/>
                </a:cubicBezTo>
                <a:lnTo>
                  <a:pt x="5877670" y="6329736"/>
                </a:lnTo>
                <a:cubicBezTo>
                  <a:pt x="5882836" y="6314253"/>
                  <a:pt x="5891875" y="6291028"/>
                  <a:pt x="5896073" y="6274575"/>
                </a:cubicBezTo>
                <a:lnTo>
                  <a:pt x="5897128" y="6268192"/>
                </a:lnTo>
                <a:lnTo>
                  <a:pt x="5897471" y="6267801"/>
                </a:lnTo>
                <a:cubicBezTo>
                  <a:pt x="5898332" y="6266081"/>
                  <a:pt x="5898331" y="6264361"/>
                  <a:pt x="5898331" y="6260920"/>
                </a:cubicBezTo>
                <a:lnTo>
                  <a:pt x="5897128" y="6268192"/>
                </a:lnTo>
                <a:lnTo>
                  <a:pt x="5891445" y="6274682"/>
                </a:lnTo>
                <a:lnTo>
                  <a:pt x="5884558" y="6274684"/>
                </a:lnTo>
                <a:cubicBezTo>
                  <a:pt x="5884558" y="6267801"/>
                  <a:pt x="5884558" y="6267801"/>
                  <a:pt x="5891444" y="6260922"/>
                </a:cubicBezTo>
                <a:lnTo>
                  <a:pt x="5891445" y="6258416"/>
                </a:lnTo>
                <a:lnTo>
                  <a:pt x="5894028" y="6254899"/>
                </a:lnTo>
                <a:cubicBezTo>
                  <a:pt x="5896610" y="6252317"/>
                  <a:pt x="5898332" y="6250597"/>
                  <a:pt x="5898332" y="6247155"/>
                </a:cubicBezTo>
                <a:lnTo>
                  <a:pt x="5891444" y="6254039"/>
                </a:lnTo>
                <a:lnTo>
                  <a:pt x="5891445" y="6258416"/>
                </a:lnTo>
                <a:lnTo>
                  <a:pt x="5884558" y="6267801"/>
                </a:lnTo>
                <a:cubicBezTo>
                  <a:pt x="5912107" y="6178338"/>
                  <a:pt x="5987867" y="6081995"/>
                  <a:pt x="6022303" y="5992532"/>
                </a:cubicBezTo>
                <a:cubicBezTo>
                  <a:pt x="6029192" y="5992532"/>
                  <a:pt x="6042966" y="5965005"/>
                  <a:pt x="6049854" y="5958122"/>
                </a:cubicBezTo>
                <a:cubicBezTo>
                  <a:pt x="6042966" y="5958122"/>
                  <a:pt x="6042966" y="5958122"/>
                  <a:pt x="6042968" y="5944358"/>
                </a:cubicBezTo>
                <a:cubicBezTo>
                  <a:pt x="6042968" y="5944358"/>
                  <a:pt x="6049853" y="5944360"/>
                  <a:pt x="6049853" y="5937477"/>
                </a:cubicBezTo>
                <a:cubicBezTo>
                  <a:pt x="6049853" y="5930595"/>
                  <a:pt x="6056743" y="5930595"/>
                  <a:pt x="6056739" y="5923714"/>
                </a:cubicBezTo>
                <a:cubicBezTo>
                  <a:pt x="6077401" y="5872101"/>
                  <a:pt x="6094190" y="5851455"/>
                  <a:pt x="6110010" y="5829842"/>
                </a:cubicBezTo>
                <a:lnTo>
                  <a:pt x="6122376" y="5811522"/>
                </a:lnTo>
                <a:lnTo>
                  <a:pt x="6124752" y="5810165"/>
                </a:lnTo>
                <a:cubicBezTo>
                  <a:pt x="6125613" y="5808444"/>
                  <a:pt x="6125614" y="5806724"/>
                  <a:pt x="6125614" y="5806724"/>
                </a:cubicBezTo>
                <a:lnTo>
                  <a:pt x="6122376" y="5811522"/>
                </a:lnTo>
                <a:lnTo>
                  <a:pt x="6118726" y="5813605"/>
                </a:lnTo>
                <a:cubicBezTo>
                  <a:pt x="6118726" y="5813605"/>
                  <a:pt x="6111839" y="5813605"/>
                  <a:pt x="6111839" y="5806722"/>
                </a:cubicBezTo>
                <a:lnTo>
                  <a:pt x="6118725" y="5799843"/>
                </a:lnTo>
                <a:cubicBezTo>
                  <a:pt x="6118726" y="5797549"/>
                  <a:pt x="6118725" y="5795254"/>
                  <a:pt x="6118726" y="5792960"/>
                </a:cubicBezTo>
                <a:cubicBezTo>
                  <a:pt x="6118727" y="5758552"/>
                  <a:pt x="6160050" y="5675970"/>
                  <a:pt x="6180713" y="5682851"/>
                </a:cubicBezTo>
                <a:cubicBezTo>
                  <a:pt x="6194488" y="5634682"/>
                  <a:pt x="6215149" y="5558980"/>
                  <a:pt x="6242698" y="5517691"/>
                </a:cubicBezTo>
                <a:close/>
                <a:moveTo>
                  <a:pt x="6031724" y="5503741"/>
                </a:moveTo>
                <a:lnTo>
                  <a:pt x="6030787" y="5503894"/>
                </a:lnTo>
                <a:cubicBezTo>
                  <a:pt x="6022529" y="5508681"/>
                  <a:pt x="6009423" y="5521326"/>
                  <a:pt x="6006746" y="5510028"/>
                </a:cubicBezTo>
                <a:cubicBezTo>
                  <a:pt x="5991077" y="5547935"/>
                  <a:pt x="5974518" y="5582076"/>
                  <a:pt x="5958107" y="5613697"/>
                </a:cubicBezTo>
                <a:lnTo>
                  <a:pt x="5918354" y="5687414"/>
                </a:lnTo>
                <a:lnTo>
                  <a:pt x="5923128" y="5688762"/>
                </a:lnTo>
                <a:cubicBezTo>
                  <a:pt x="5933239" y="5686389"/>
                  <a:pt x="5945430" y="5674655"/>
                  <a:pt x="5945484" y="5701131"/>
                </a:cubicBezTo>
                <a:cubicBezTo>
                  <a:pt x="5967133" y="5668507"/>
                  <a:pt x="5990082" y="5607363"/>
                  <a:pt x="6002207" y="5562534"/>
                </a:cubicBezTo>
                <a:close/>
                <a:moveTo>
                  <a:pt x="4900498" y="5370762"/>
                </a:moveTo>
                <a:cubicBezTo>
                  <a:pt x="4900541" y="5370954"/>
                  <a:pt x="4900584" y="5371147"/>
                  <a:pt x="4900627" y="5371339"/>
                </a:cubicBezTo>
                <a:cubicBezTo>
                  <a:pt x="4898519" y="5376610"/>
                  <a:pt x="4894301" y="5382936"/>
                  <a:pt x="4890083" y="5387153"/>
                </a:cubicBezTo>
                <a:close/>
                <a:moveTo>
                  <a:pt x="6059700" y="5339561"/>
                </a:moveTo>
                <a:lnTo>
                  <a:pt x="6048904" y="5362569"/>
                </a:lnTo>
                <a:cubicBezTo>
                  <a:pt x="6016082" y="5425810"/>
                  <a:pt x="5983851" y="5478970"/>
                  <a:pt x="5960539" y="5532008"/>
                </a:cubicBezTo>
                <a:lnTo>
                  <a:pt x="5934065" y="5610445"/>
                </a:lnTo>
                <a:lnTo>
                  <a:pt x="5937012" y="5610037"/>
                </a:lnTo>
                <a:cubicBezTo>
                  <a:pt x="5940222" y="5608483"/>
                  <a:pt x="5943987" y="5607592"/>
                  <a:pt x="5948427" y="5612905"/>
                </a:cubicBezTo>
                <a:cubicBezTo>
                  <a:pt x="5985506" y="5527779"/>
                  <a:pt x="6012925" y="5495840"/>
                  <a:pt x="6012835" y="5441778"/>
                </a:cubicBezTo>
                <a:cubicBezTo>
                  <a:pt x="6035815" y="5404527"/>
                  <a:pt x="6038424" y="5375275"/>
                  <a:pt x="6060534" y="5347774"/>
                </a:cubicBezTo>
                <a:close/>
                <a:moveTo>
                  <a:pt x="5092541" y="5302798"/>
                </a:moveTo>
                <a:cubicBezTo>
                  <a:pt x="5100976" y="5311232"/>
                  <a:pt x="5092540" y="5319670"/>
                  <a:pt x="5084105" y="5311234"/>
                </a:cubicBezTo>
                <a:cubicBezTo>
                  <a:pt x="5092539" y="5311234"/>
                  <a:pt x="5092539" y="5311234"/>
                  <a:pt x="5092541" y="5302798"/>
                </a:cubicBezTo>
                <a:close/>
                <a:moveTo>
                  <a:pt x="4274497" y="5281926"/>
                </a:moveTo>
                <a:lnTo>
                  <a:pt x="4273967" y="5284044"/>
                </a:lnTo>
                <a:cubicBezTo>
                  <a:pt x="4273105" y="5285765"/>
                  <a:pt x="4271385" y="5287485"/>
                  <a:pt x="4267941" y="5287486"/>
                </a:cubicBezTo>
                <a:close/>
                <a:moveTo>
                  <a:pt x="6147025" y="5207320"/>
                </a:moveTo>
                <a:lnTo>
                  <a:pt x="6127664" y="5251775"/>
                </a:lnTo>
                <a:lnTo>
                  <a:pt x="6127242" y="5251844"/>
                </a:lnTo>
                <a:lnTo>
                  <a:pt x="6127919" y="5262990"/>
                </a:lnTo>
                <a:lnTo>
                  <a:pt x="6131360" y="5253356"/>
                </a:lnTo>
                <a:close/>
                <a:moveTo>
                  <a:pt x="5028123" y="5195433"/>
                </a:moveTo>
                <a:lnTo>
                  <a:pt x="5025054" y="5201570"/>
                </a:lnTo>
                <a:lnTo>
                  <a:pt x="5025055" y="5210004"/>
                </a:lnTo>
                <a:lnTo>
                  <a:pt x="5016618" y="5218441"/>
                </a:lnTo>
                <a:cubicBezTo>
                  <a:pt x="5016618" y="5210006"/>
                  <a:pt x="5025054" y="5201570"/>
                  <a:pt x="5016619" y="5201568"/>
                </a:cubicBezTo>
                <a:close/>
                <a:moveTo>
                  <a:pt x="5038512" y="5179677"/>
                </a:moveTo>
                <a:lnTo>
                  <a:pt x="5030458" y="5194189"/>
                </a:lnTo>
                <a:lnTo>
                  <a:pt x="5028123" y="5195433"/>
                </a:lnTo>
                <a:lnTo>
                  <a:pt x="5033492" y="5184698"/>
                </a:lnTo>
                <a:close/>
                <a:moveTo>
                  <a:pt x="5051826" y="5150955"/>
                </a:moveTo>
                <a:lnTo>
                  <a:pt x="5058797" y="5150956"/>
                </a:lnTo>
                <a:cubicBezTo>
                  <a:pt x="5050363" y="5159393"/>
                  <a:pt x="5041926" y="5167825"/>
                  <a:pt x="5041926" y="5176263"/>
                </a:cubicBezTo>
                <a:lnTo>
                  <a:pt x="5038512" y="5179677"/>
                </a:lnTo>
                <a:lnTo>
                  <a:pt x="5045089" y="5167825"/>
                </a:lnTo>
                <a:close/>
                <a:moveTo>
                  <a:pt x="5057164" y="5137575"/>
                </a:moveTo>
                <a:lnTo>
                  <a:pt x="5051826" y="5150955"/>
                </a:lnTo>
                <a:lnTo>
                  <a:pt x="5050362" y="5150956"/>
                </a:lnTo>
                <a:close/>
                <a:moveTo>
                  <a:pt x="4431848" y="5083476"/>
                </a:moveTo>
                <a:lnTo>
                  <a:pt x="4414009" y="5091602"/>
                </a:lnTo>
                <a:lnTo>
                  <a:pt x="4405686" y="5115441"/>
                </a:lnTo>
                <a:lnTo>
                  <a:pt x="4405685" y="5108559"/>
                </a:lnTo>
                <a:cubicBezTo>
                  <a:pt x="4405685" y="5108559"/>
                  <a:pt x="4398800" y="5115440"/>
                  <a:pt x="4398800" y="5122323"/>
                </a:cubicBezTo>
                <a:cubicBezTo>
                  <a:pt x="4391913" y="5122321"/>
                  <a:pt x="4391913" y="5129203"/>
                  <a:pt x="4391913" y="5129203"/>
                </a:cubicBezTo>
                <a:cubicBezTo>
                  <a:pt x="4366085" y="5180817"/>
                  <a:pt x="4336384" y="5224688"/>
                  <a:pt x="4302808" y="5257916"/>
                </a:cubicBezTo>
                <a:lnTo>
                  <a:pt x="4274497" y="5281926"/>
                </a:lnTo>
                <a:cubicBezTo>
                  <a:pt x="4274606" y="5281485"/>
                  <a:pt x="4274718" y="5281045"/>
                  <a:pt x="4274828" y="5280603"/>
                </a:cubicBezTo>
                <a:lnTo>
                  <a:pt x="4267941" y="5273721"/>
                </a:lnTo>
                <a:lnTo>
                  <a:pt x="4267941" y="5280603"/>
                </a:lnTo>
                <a:lnTo>
                  <a:pt x="4267941" y="5287486"/>
                </a:lnTo>
                <a:cubicBezTo>
                  <a:pt x="4261052" y="5287486"/>
                  <a:pt x="4261052" y="5294367"/>
                  <a:pt x="4261052" y="5294367"/>
                </a:cubicBezTo>
                <a:cubicBezTo>
                  <a:pt x="4254166" y="5287484"/>
                  <a:pt x="4240390" y="5308129"/>
                  <a:pt x="4226617" y="5328775"/>
                </a:cubicBezTo>
                <a:cubicBezTo>
                  <a:pt x="4233504" y="5335658"/>
                  <a:pt x="4240390" y="5321894"/>
                  <a:pt x="4240390" y="5321894"/>
                </a:cubicBezTo>
                <a:lnTo>
                  <a:pt x="4240389" y="5328775"/>
                </a:lnTo>
                <a:lnTo>
                  <a:pt x="4240390" y="5335658"/>
                </a:lnTo>
                <a:lnTo>
                  <a:pt x="4247279" y="5328773"/>
                </a:lnTo>
                <a:cubicBezTo>
                  <a:pt x="4233504" y="5349420"/>
                  <a:pt x="4240389" y="5349418"/>
                  <a:pt x="4219728" y="5376947"/>
                </a:cubicBezTo>
                <a:lnTo>
                  <a:pt x="4219727" y="5370066"/>
                </a:lnTo>
                <a:lnTo>
                  <a:pt x="4226616" y="5363185"/>
                </a:lnTo>
                <a:lnTo>
                  <a:pt x="4226617" y="5356304"/>
                </a:lnTo>
                <a:cubicBezTo>
                  <a:pt x="4219728" y="5356302"/>
                  <a:pt x="4212841" y="5363185"/>
                  <a:pt x="4212842" y="5370066"/>
                </a:cubicBezTo>
                <a:cubicBezTo>
                  <a:pt x="4212842" y="5370066"/>
                  <a:pt x="4205955" y="5370066"/>
                  <a:pt x="4205955" y="5376946"/>
                </a:cubicBezTo>
                <a:cubicBezTo>
                  <a:pt x="4192180" y="5376946"/>
                  <a:pt x="4171517" y="5397591"/>
                  <a:pt x="4143968" y="5425119"/>
                </a:cubicBezTo>
                <a:cubicBezTo>
                  <a:pt x="4133638" y="5438882"/>
                  <a:pt x="4123306" y="5454368"/>
                  <a:pt x="4114698" y="5468991"/>
                </a:cubicBezTo>
                <a:lnTo>
                  <a:pt x="4106774" y="5485182"/>
                </a:lnTo>
                <a:cubicBezTo>
                  <a:pt x="4106494" y="5496768"/>
                  <a:pt x="4106214" y="5508354"/>
                  <a:pt x="4105934" y="5519940"/>
                </a:cubicBezTo>
                <a:cubicBezTo>
                  <a:pt x="4100502" y="5538609"/>
                  <a:pt x="4090414" y="5554501"/>
                  <a:pt x="4076469" y="5566880"/>
                </a:cubicBezTo>
                <a:lnTo>
                  <a:pt x="4038190" y="5604898"/>
                </a:lnTo>
                <a:lnTo>
                  <a:pt x="4036241" y="5607124"/>
                </a:lnTo>
                <a:lnTo>
                  <a:pt x="4050421" y="5633545"/>
                </a:lnTo>
                <a:lnTo>
                  <a:pt x="4143968" y="5514583"/>
                </a:lnTo>
                <a:cubicBezTo>
                  <a:pt x="4171518" y="5487054"/>
                  <a:pt x="4212841" y="5438884"/>
                  <a:pt x="4247279" y="5383830"/>
                </a:cubicBezTo>
                <a:cubicBezTo>
                  <a:pt x="4288602" y="5335658"/>
                  <a:pt x="4316152" y="5280601"/>
                  <a:pt x="4329927" y="5246195"/>
                </a:cubicBezTo>
                <a:cubicBezTo>
                  <a:pt x="4357475" y="5211785"/>
                  <a:pt x="4385024" y="5170496"/>
                  <a:pt x="4398800" y="5136086"/>
                </a:cubicBezTo>
                <a:cubicBezTo>
                  <a:pt x="4398800" y="5136086"/>
                  <a:pt x="4405686" y="5136084"/>
                  <a:pt x="4405686" y="5129203"/>
                </a:cubicBezTo>
                <a:cubicBezTo>
                  <a:pt x="4412575" y="5122321"/>
                  <a:pt x="4412575" y="5122321"/>
                  <a:pt x="4412575" y="5115438"/>
                </a:cubicBezTo>
                <a:close/>
                <a:moveTo>
                  <a:pt x="4424641" y="5024444"/>
                </a:moveTo>
                <a:lnTo>
                  <a:pt x="4412574" y="5053506"/>
                </a:lnTo>
                <a:lnTo>
                  <a:pt x="4419461" y="5044121"/>
                </a:lnTo>
                <a:lnTo>
                  <a:pt x="4419461" y="5046624"/>
                </a:lnTo>
                <a:cubicBezTo>
                  <a:pt x="4412574" y="5053506"/>
                  <a:pt x="4412574" y="5053506"/>
                  <a:pt x="4412574" y="5060387"/>
                </a:cubicBezTo>
                <a:lnTo>
                  <a:pt x="4416932" y="5060387"/>
                </a:lnTo>
                <a:lnTo>
                  <a:pt x="4420817" y="5042274"/>
                </a:lnTo>
                <a:lnTo>
                  <a:pt x="4419461" y="5044121"/>
                </a:lnTo>
                <a:lnTo>
                  <a:pt x="4419462" y="5039742"/>
                </a:lnTo>
                <a:lnTo>
                  <a:pt x="4421877" y="5037328"/>
                </a:lnTo>
                <a:close/>
                <a:moveTo>
                  <a:pt x="6184910" y="5000207"/>
                </a:moveTo>
                <a:lnTo>
                  <a:pt x="6182308" y="5002382"/>
                </a:lnTo>
                <a:lnTo>
                  <a:pt x="6184369" y="5004325"/>
                </a:lnTo>
                <a:lnTo>
                  <a:pt x="6185038" y="5003800"/>
                </a:lnTo>
                <a:close/>
                <a:moveTo>
                  <a:pt x="4530169" y="4904952"/>
                </a:moveTo>
                <a:lnTo>
                  <a:pt x="4471060" y="5018446"/>
                </a:lnTo>
                <a:lnTo>
                  <a:pt x="4496083" y="4976946"/>
                </a:lnTo>
                <a:close/>
                <a:moveTo>
                  <a:pt x="5279291" y="4811201"/>
                </a:moveTo>
                <a:cubicBezTo>
                  <a:pt x="5278903" y="4817600"/>
                  <a:pt x="5278514" y="4823999"/>
                  <a:pt x="5278126" y="4830398"/>
                </a:cubicBezTo>
                <a:lnTo>
                  <a:pt x="5278126" y="4821965"/>
                </a:lnTo>
                <a:lnTo>
                  <a:pt x="5278125" y="4813529"/>
                </a:lnTo>
                <a:close/>
                <a:moveTo>
                  <a:pt x="4639857" y="4771353"/>
                </a:moveTo>
                <a:lnTo>
                  <a:pt x="4641578" y="4771353"/>
                </a:lnTo>
                <a:lnTo>
                  <a:pt x="4639859" y="4778235"/>
                </a:lnTo>
                <a:cubicBezTo>
                  <a:pt x="4639858" y="4775941"/>
                  <a:pt x="4639858" y="4773647"/>
                  <a:pt x="4639857" y="4771353"/>
                </a:cubicBezTo>
                <a:close/>
                <a:moveTo>
                  <a:pt x="6300040" y="4758666"/>
                </a:moveTo>
                <a:lnTo>
                  <a:pt x="6294570" y="4787455"/>
                </a:lnTo>
                <a:lnTo>
                  <a:pt x="6297038" y="4785392"/>
                </a:lnTo>
                <a:cubicBezTo>
                  <a:pt x="6300781" y="4770985"/>
                  <a:pt x="6302097" y="4763118"/>
                  <a:pt x="6301896" y="4759338"/>
                </a:cubicBezTo>
                <a:close/>
                <a:moveTo>
                  <a:pt x="4624114" y="4714333"/>
                </a:moveTo>
                <a:lnTo>
                  <a:pt x="4608083" y="4755346"/>
                </a:lnTo>
                <a:lnTo>
                  <a:pt x="4566989" y="4834251"/>
                </a:lnTo>
                <a:lnTo>
                  <a:pt x="4579591" y="4838449"/>
                </a:lnTo>
                <a:cubicBezTo>
                  <a:pt x="4581313" y="4843611"/>
                  <a:pt x="4581316" y="4850494"/>
                  <a:pt x="4584759" y="4853934"/>
                </a:cubicBezTo>
                <a:cubicBezTo>
                  <a:pt x="4598533" y="4847051"/>
                  <a:pt x="4605421" y="4833288"/>
                  <a:pt x="4619195" y="4819526"/>
                </a:cubicBezTo>
                <a:cubicBezTo>
                  <a:pt x="4612308" y="4826405"/>
                  <a:pt x="4612310" y="4833285"/>
                  <a:pt x="4612310" y="4833285"/>
                </a:cubicBezTo>
                <a:cubicBezTo>
                  <a:pt x="4605419" y="4840171"/>
                  <a:pt x="4605419" y="4840171"/>
                  <a:pt x="4605419" y="4847052"/>
                </a:cubicBezTo>
                <a:cubicBezTo>
                  <a:pt x="4612307" y="4847051"/>
                  <a:pt x="4612308" y="4840169"/>
                  <a:pt x="4612308" y="4840169"/>
                </a:cubicBezTo>
                <a:cubicBezTo>
                  <a:pt x="4619195" y="4833288"/>
                  <a:pt x="4619195" y="4826408"/>
                  <a:pt x="4619195" y="4826408"/>
                </a:cubicBezTo>
                <a:lnTo>
                  <a:pt x="4626081" y="4819526"/>
                </a:lnTo>
                <a:cubicBezTo>
                  <a:pt x="4632969" y="4805761"/>
                  <a:pt x="4639857" y="4791997"/>
                  <a:pt x="4646742" y="4785116"/>
                </a:cubicBezTo>
                <a:lnTo>
                  <a:pt x="4646742" y="4778236"/>
                </a:lnTo>
                <a:lnTo>
                  <a:pt x="4646742" y="4771353"/>
                </a:lnTo>
                <a:lnTo>
                  <a:pt x="4641578" y="4771353"/>
                </a:lnTo>
                <a:lnTo>
                  <a:pt x="4643300" y="4764470"/>
                </a:lnTo>
                <a:cubicBezTo>
                  <a:pt x="4643300" y="4761032"/>
                  <a:pt x="4643300" y="4757588"/>
                  <a:pt x="4646744" y="4750706"/>
                </a:cubicBezTo>
                <a:cubicBezTo>
                  <a:pt x="4639857" y="4730062"/>
                  <a:pt x="4626083" y="4771351"/>
                  <a:pt x="4612308" y="4771353"/>
                </a:cubicBezTo>
                <a:cubicBezTo>
                  <a:pt x="4626083" y="4736944"/>
                  <a:pt x="4619194" y="4730062"/>
                  <a:pt x="4626081" y="4716301"/>
                </a:cubicBezTo>
                <a:close/>
                <a:moveTo>
                  <a:pt x="4626083" y="4709296"/>
                </a:moveTo>
                <a:cubicBezTo>
                  <a:pt x="4626067" y="4709336"/>
                  <a:pt x="4626052" y="4709378"/>
                  <a:pt x="4626036" y="4709417"/>
                </a:cubicBezTo>
                <a:lnTo>
                  <a:pt x="4626083" y="4709417"/>
                </a:lnTo>
                <a:close/>
                <a:moveTo>
                  <a:pt x="4669890" y="4597214"/>
                </a:moveTo>
                <a:lnTo>
                  <a:pt x="4652597" y="4641464"/>
                </a:lnTo>
                <a:lnTo>
                  <a:pt x="4662239" y="4624254"/>
                </a:lnTo>
                <a:cubicBezTo>
                  <a:pt x="4666546" y="4615223"/>
                  <a:pt x="4669558" y="4607264"/>
                  <a:pt x="4670635" y="4600705"/>
                </a:cubicBezTo>
                <a:close/>
                <a:moveTo>
                  <a:pt x="6312651" y="4449732"/>
                </a:moveTo>
                <a:lnTo>
                  <a:pt x="6267859" y="4610691"/>
                </a:lnTo>
                <a:cubicBezTo>
                  <a:pt x="6241042" y="4697704"/>
                  <a:pt x="6212145" y="4784388"/>
                  <a:pt x="6182372" y="4871073"/>
                </a:cubicBezTo>
                <a:cubicBezTo>
                  <a:pt x="6104876" y="5094353"/>
                  <a:pt x="6019006" y="5313199"/>
                  <a:pt x="5921253" y="5525765"/>
                </a:cubicBezTo>
                <a:lnTo>
                  <a:pt x="5877945" y="5612921"/>
                </a:lnTo>
                <a:lnTo>
                  <a:pt x="5913709" y="5556906"/>
                </a:lnTo>
                <a:cubicBezTo>
                  <a:pt x="5949047" y="5491279"/>
                  <a:pt x="5988825" y="5430967"/>
                  <a:pt x="6019724" y="5360027"/>
                </a:cubicBezTo>
                <a:cubicBezTo>
                  <a:pt x="6024165" y="5365339"/>
                  <a:pt x="6030345" y="5351151"/>
                  <a:pt x="6039225" y="5361777"/>
                </a:cubicBezTo>
                <a:lnTo>
                  <a:pt x="6048547" y="5341824"/>
                </a:lnTo>
                <a:lnTo>
                  <a:pt x="6046345" y="5341588"/>
                </a:lnTo>
                <a:cubicBezTo>
                  <a:pt x="6058704" y="5313213"/>
                  <a:pt x="6071063" y="5284837"/>
                  <a:pt x="6084294" y="5246712"/>
                </a:cubicBezTo>
                <a:lnTo>
                  <a:pt x="6089991" y="5252078"/>
                </a:lnTo>
                <a:lnTo>
                  <a:pt x="6098822" y="5228225"/>
                </a:lnTo>
                <a:cubicBezTo>
                  <a:pt x="6101958" y="5216299"/>
                  <a:pt x="6103654" y="5204166"/>
                  <a:pt x="6103633" y="5190650"/>
                </a:cubicBezTo>
                <a:cubicBezTo>
                  <a:pt x="6126613" y="5153399"/>
                  <a:pt x="6129222" y="5124147"/>
                  <a:pt x="6151332" y="5096646"/>
                </a:cubicBezTo>
                <a:cubicBezTo>
                  <a:pt x="6153073" y="5077147"/>
                  <a:pt x="6141582" y="5095771"/>
                  <a:pt x="6137143" y="5090460"/>
                </a:cubicBezTo>
                <a:cubicBezTo>
                  <a:pt x="6143321" y="5076272"/>
                  <a:pt x="6149502" y="5062085"/>
                  <a:pt x="6155791" y="5046678"/>
                </a:cubicBezTo>
                <a:lnTo>
                  <a:pt x="6163274" y="5026869"/>
                </a:lnTo>
                <a:lnTo>
                  <a:pt x="6160038" y="5031146"/>
                </a:lnTo>
                <a:cubicBezTo>
                  <a:pt x="6158433" y="5031923"/>
                  <a:pt x="6157709" y="5029708"/>
                  <a:pt x="6158362" y="5022395"/>
                </a:cubicBezTo>
                <a:cubicBezTo>
                  <a:pt x="6161842" y="4983395"/>
                  <a:pt x="6165322" y="4944393"/>
                  <a:pt x="6191781" y="4868143"/>
                </a:cubicBezTo>
                <a:cubicBezTo>
                  <a:pt x="6211280" y="4869891"/>
                  <a:pt x="6198049" y="4908018"/>
                  <a:pt x="6200750" y="4932832"/>
                </a:cubicBezTo>
                <a:cubicBezTo>
                  <a:pt x="6205191" y="4938144"/>
                  <a:pt x="6208670" y="4899143"/>
                  <a:pt x="6218420" y="4900018"/>
                </a:cubicBezTo>
                <a:cubicBezTo>
                  <a:pt x="6220160" y="4880517"/>
                  <a:pt x="6227210" y="4856578"/>
                  <a:pt x="6222771" y="4851267"/>
                </a:cubicBezTo>
                <a:cubicBezTo>
                  <a:pt x="6264200" y="4717389"/>
                  <a:pt x="6264889" y="4599513"/>
                  <a:pt x="6309018" y="4490449"/>
                </a:cubicBezTo>
                <a:cubicBezTo>
                  <a:pt x="6310322" y="4475824"/>
                  <a:pt x="6311410" y="4463635"/>
                  <a:pt x="6312390" y="4452667"/>
                </a:cubicBezTo>
                <a:close/>
                <a:moveTo>
                  <a:pt x="4770714" y="4303393"/>
                </a:moveTo>
                <a:lnTo>
                  <a:pt x="4768098" y="4309185"/>
                </a:lnTo>
                <a:lnTo>
                  <a:pt x="4730786" y="4441413"/>
                </a:lnTo>
                <a:lnTo>
                  <a:pt x="4697881" y="4525604"/>
                </a:lnTo>
                <a:lnTo>
                  <a:pt x="4705286" y="4517587"/>
                </a:lnTo>
                <a:cubicBezTo>
                  <a:pt x="4715618" y="4499524"/>
                  <a:pt x="4725948" y="4475437"/>
                  <a:pt x="4736280" y="4447908"/>
                </a:cubicBezTo>
                <a:cubicBezTo>
                  <a:pt x="4756941" y="4392857"/>
                  <a:pt x="4763829" y="4337801"/>
                  <a:pt x="4770714" y="4303393"/>
                </a:cubicBezTo>
                <a:close/>
                <a:moveTo>
                  <a:pt x="5516941" y="4034216"/>
                </a:moveTo>
                <a:lnTo>
                  <a:pt x="5516585" y="4035638"/>
                </a:lnTo>
                <a:lnTo>
                  <a:pt x="5517415" y="4034843"/>
                </a:lnTo>
                <a:close/>
                <a:moveTo>
                  <a:pt x="4464361" y="3887629"/>
                </a:moveTo>
                <a:lnTo>
                  <a:pt x="4447219" y="3951032"/>
                </a:lnTo>
                <a:lnTo>
                  <a:pt x="4449788" y="3945610"/>
                </a:lnTo>
                <a:lnTo>
                  <a:pt x="4458042" y="3931642"/>
                </a:lnTo>
                <a:close/>
                <a:moveTo>
                  <a:pt x="5497455" y="3860297"/>
                </a:moveTo>
                <a:lnTo>
                  <a:pt x="5497454" y="3868735"/>
                </a:lnTo>
                <a:lnTo>
                  <a:pt x="5496941" y="3868220"/>
                </a:lnTo>
                <a:close/>
                <a:moveTo>
                  <a:pt x="5489018" y="3851862"/>
                </a:moveTo>
                <a:lnTo>
                  <a:pt x="5489416" y="3851862"/>
                </a:lnTo>
                <a:cubicBezTo>
                  <a:pt x="5489283" y="3854674"/>
                  <a:pt x="5489151" y="3857487"/>
                  <a:pt x="5489019" y="3860299"/>
                </a:cubicBezTo>
                <a:close/>
                <a:moveTo>
                  <a:pt x="5911079" y="3772494"/>
                </a:moveTo>
                <a:lnTo>
                  <a:pt x="5910807" y="3775940"/>
                </a:lnTo>
                <a:lnTo>
                  <a:pt x="5911685" y="3774713"/>
                </a:lnTo>
                <a:close/>
                <a:moveTo>
                  <a:pt x="6449798" y="3769517"/>
                </a:moveTo>
                <a:cubicBezTo>
                  <a:pt x="6445753" y="3768386"/>
                  <a:pt x="6441387" y="3774290"/>
                  <a:pt x="6435579" y="3779144"/>
                </a:cubicBezTo>
                <a:lnTo>
                  <a:pt x="6426392" y="3784213"/>
                </a:lnTo>
                <a:lnTo>
                  <a:pt x="6421513" y="3924977"/>
                </a:lnTo>
                <a:cubicBezTo>
                  <a:pt x="6417826" y="3973174"/>
                  <a:pt x="6412367" y="4020596"/>
                  <a:pt x="6405797" y="4066691"/>
                </a:cubicBezTo>
                <a:cubicBezTo>
                  <a:pt x="6404055" y="4086191"/>
                  <a:pt x="6407626" y="4101254"/>
                  <a:pt x="6410326" y="4126067"/>
                </a:cubicBezTo>
                <a:cubicBezTo>
                  <a:pt x="6404191" y="4167287"/>
                  <a:pt x="6400036" y="4200085"/>
                  <a:pt x="6395881" y="4232882"/>
                </a:cubicBezTo>
                <a:lnTo>
                  <a:pt x="6391736" y="4265027"/>
                </a:lnTo>
                <a:lnTo>
                  <a:pt x="6399816" y="4239321"/>
                </a:lnTo>
                <a:cubicBezTo>
                  <a:pt x="6402426" y="4210069"/>
                  <a:pt x="6404166" y="4190570"/>
                  <a:pt x="6405907" y="4171069"/>
                </a:cubicBezTo>
                <a:cubicBezTo>
                  <a:pt x="6420004" y="4123193"/>
                  <a:pt x="6413827" y="4137380"/>
                  <a:pt x="6428796" y="4079755"/>
                </a:cubicBezTo>
                <a:cubicBezTo>
                  <a:pt x="6429666" y="4070005"/>
                  <a:pt x="6419916" y="4069130"/>
                  <a:pt x="6419916" y="4069130"/>
                </a:cubicBezTo>
                <a:cubicBezTo>
                  <a:pt x="6421567" y="3995566"/>
                  <a:pt x="6430355" y="3952129"/>
                  <a:pt x="6433836" y="3913127"/>
                </a:cubicBezTo>
                <a:cubicBezTo>
                  <a:pt x="6438187" y="3864376"/>
                  <a:pt x="6446106" y="3830688"/>
                  <a:pt x="6455766" y="3777500"/>
                </a:cubicBezTo>
                <a:cubicBezTo>
                  <a:pt x="6453763" y="3772406"/>
                  <a:pt x="6451821" y="3770082"/>
                  <a:pt x="6449798" y="3769517"/>
                </a:cubicBezTo>
                <a:close/>
                <a:moveTo>
                  <a:pt x="6431269" y="3677444"/>
                </a:moveTo>
                <a:lnTo>
                  <a:pt x="6429099" y="3684082"/>
                </a:lnTo>
                <a:lnTo>
                  <a:pt x="6428712" y="3698653"/>
                </a:lnTo>
                <a:lnTo>
                  <a:pt x="6430840" y="3685964"/>
                </a:lnTo>
                <a:close/>
                <a:moveTo>
                  <a:pt x="6441196" y="3504743"/>
                </a:moveTo>
                <a:cubicBezTo>
                  <a:pt x="6440326" y="3514494"/>
                  <a:pt x="6440326" y="3514494"/>
                  <a:pt x="6440326" y="3514494"/>
                </a:cubicBezTo>
                <a:lnTo>
                  <a:pt x="6440393" y="3514771"/>
                </a:lnTo>
                <a:lnTo>
                  <a:pt x="6438704" y="3535807"/>
                </a:lnTo>
                <a:lnTo>
                  <a:pt x="6440401" y="3531965"/>
                </a:lnTo>
                <a:lnTo>
                  <a:pt x="6441548" y="3519646"/>
                </a:lnTo>
                <a:lnTo>
                  <a:pt x="6440393" y="3514771"/>
                </a:lnTo>
                <a:close/>
                <a:moveTo>
                  <a:pt x="6458019" y="3495196"/>
                </a:moveTo>
                <a:lnTo>
                  <a:pt x="6453910" y="3495641"/>
                </a:lnTo>
                <a:lnTo>
                  <a:pt x="6451579" y="3538789"/>
                </a:lnTo>
                <a:cubicBezTo>
                  <a:pt x="6448227" y="3565675"/>
                  <a:pt x="6443387" y="3593794"/>
                  <a:pt x="6438544" y="3621912"/>
                </a:cubicBezTo>
                <a:lnTo>
                  <a:pt x="6434839" y="3651648"/>
                </a:lnTo>
                <a:lnTo>
                  <a:pt x="6440156" y="3649560"/>
                </a:lnTo>
                <a:cubicBezTo>
                  <a:pt x="6442701" y="3648560"/>
                  <a:pt x="6445356" y="3646342"/>
                  <a:pt x="6448445" y="3639248"/>
                </a:cubicBezTo>
                <a:cubicBezTo>
                  <a:pt x="6448011" y="3644122"/>
                  <a:pt x="6450232" y="3646779"/>
                  <a:pt x="6452125" y="3653091"/>
                </a:cubicBezTo>
                <a:lnTo>
                  <a:pt x="6452316" y="3654200"/>
                </a:lnTo>
                <a:lnTo>
                  <a:pt x="6453358" y="3623160"/>
                </a:lnTo>
                <a:cubicBezTo>
                  <a:pt x="6455499" y="3578510"/>
                  <a:pt x="6458086" y="3535744"/>
                  <a:pt x="6456256" y="3501181"/>
                </a:cubicBezTo>
                <a:cubicBezTo>
                  <a:pt x="6458910" y="3498962"/>
                  <a:pt x="6459129" y="3496524"/>
                  <a:pt x="6458019" y="3495196"/>
                </a:cubicBezTo>
                <a:close/>
                <a:moveTo>
                  <a:pt x="5472148" y="3455387"/>
                </a:moveTo>
                <a:lnTo>
                  <a:pt x="5480584" y="3463821"/>
                </a:lnTo>
                <a:lnTo>
                  <a:pt x="5472148" y="3463821"/>
                </a:lnTo>
                <a:close/>
                <a:moveTo>
                  <a:pt x="5489019" y="3362594"/>
                </a:moveTo>
                <a:cubicBezTo>
                  <a:pt x="5489018" y="3430080"/>
                  <a:pt x="5489018" y="3455387"/>
                  <a:pt x="5497455" y="3514435"/>
                </a:cubicBezTo>
                <a:cubicBezTo>
                  <a:pt x="5514328" y="3506001"/>
                  <a:pt x="5522761" y="3539745"/>
                  <a:pt x="5522761" y="3581921"/>
                </a:cubicBezTo>
                <a:cubicBezTo>
                  <a:pt x="5522760" y="3624099"/>
                  <a:pt x="5522762" y="3666276"/>
                  <a:pt x="5531197" y="3666278"/>
                </a:cubicBezTo>
                <a:cubicBezTo>
                  <a:pt x="5539634" y="3708456"/>
                  <a:pt x="5522762" y="3767506"/>
                  <a:pt x="5514328" y="3809685"/>
                </a:cubicBezTo>
                <a:lnTo>
                  <a:pt x="5505888" y="3801249"/>
                </a:lnTo>
                <a:cubicBezTo>
                  <a:pt x="5505890" y="3804061"/>
                  <a:pt x="5505890" y="3806873"/>
                  <a:pt x="5505890" y="3809685"/>
                </a:cubicBezTo>
                <a:lnTo>
                  <a:pt x="5497454" y="3843426"/>
                </a:lnTo>
                <a:lnTo>
                  <a:pt x="5497455" y="3851862"/>
                </a:lnTo>
                <a:lnTo>
                  <a:pt x="5489416" y="3851862"/>
                </a:lnTo>
                <a:cubicBezTo>
                  <a:pt x="5489634" y="3847250"/>
                  <a:pt x="5489855" y="3842636"/>
                  <a:pt x="5490073" y="3838023"/>
                </a:cubicBezTo>
                <a:cubicBezTo>
                  <a:pt x="5486911" y="3823392"/>
                  <a:pt x="5474255" y="3826554"/>
                  <a:pt x="5480584" y="3801246"/>
                </a:cubicBezTo>
                <a:cubicBezTo>
                  <a:pt x="5489018" y="3801247"/>
                  <a:pt x="5489018" y="3801247"/>
                  <a:pt x="5489019" y="3792812"/>
                </a:cubicBezTo>
                <a:lnTo>
                  <a:pt x="5489019" y="3784378"/>
                </a:lnTo>
                <a:cubicBezTo>
                  <a:pt x="5497455" y="3784378"/>
                  <a:pt x="5497455" y="3784378"/>
                  <a:pt x="5497455" y="3775942"/>
                </a:cubicBezTo>
                <a:lnTo>
                  <a:pt x="5497455" y="3767506"/>
                </a:lnTo>
                <a:cubicBezTo>
                  <a:pt x="5489019" y="3767506"/>
                  <a:pt x="5489019" y="3775942"/>
                  <a:pt x="5489019" y="3767506"/>
                </a:cubicBezTo>
                <a:cubicBezTo>
                  <a:pt x="5489018" y="3742199"/>
                  <a:pt x="5497455" y="3716890"/>
                  <a:pt x="5480584" y="3700021"/>
                </a:cubicBezTo>
                <a:cubicBezTo>
                  <a:pt x="5489018" y="3708454"/>
                  <a:pt x="5489018" y="3708454"/>
                  <a:pt x="5489019" y="3700021"/>
                </a:cubicBezTo>
                <a:lnTo>
                  <a:pt x="5489018" y="3683147"/>
                </a:lnTo>
                <a:lnTo>
                  <a:pt x="5489019" y="3674714"/>
                </a:lnTo>
                <a:cubicBezTo>
                  <a:pt x="5505891" y="3649407"/>
                  <a:pt x="5480583" y="3624099"/>
                  <a:pt x="5497455" y="3590358"/>
                </a:cubicBezTo>
                <a:lnTo>
                  <a:pt x="5489019" y="3590355"/>
                </a:lnTo>
                <a:cubicBezTo>
                  <a:pt x="5497455" y="3590358"/>
                  <a:pt x="5497454" y="3581921"/>
                  <a:pt x="5497454" y="3581921"/>
                </a:cubicBezTo>
                <a:lnTo>
                  <a:pt x="5489016" y="3573485"/>
                </a:lnTo>
                <a:cubicBezTo>
                  <a:pt x="5489019" y="3548178"/>
                  <a:pt x="5489019" y="3522871"/>
                  <a:pt x="5489019" y="3522871"/>
                </a:cubicBezTo>
                <a:cubicBezTo>
                  <a:pt x="5489019" y="3497563"/>
                  <a:pt x="5480584" y="3539742"/>
                  <a:pt x="5480583" y="3497564"/>
                </a:cubicBezTo>
                <a:cubicBezTo>
                  <a:pt x="5489018" y="3506001"/>
                  <a:pt x="5497454" y="3497563"/>
                  <a:pt x="5489019" y="3489128"/>
                </a:cubicBezTo>
                <a:cubicBezTo>
                  <a:pt x="5480583" y="3480694"/>
                  <a:pt x="5472148" y="3522871"/>
                  <a:pt x="5472148" y="3480692"/>
                </a:cubicBezTo>
                <a:lnTo>
                  <a:pt x="5480583" y="3480694"/>
                </a:lnTo>
                <a:lnTo>
                  <a:pt x="5480584" y="3472258"/>
                </a:lnTo>
                <a:lnTo>
                  <a:pt x="5480584" y="3463821"/>
                </a:lnTo>
                <a:cubicBezTo>
                  <a:pt x="5480584" y="3461009"/>
                  <a:pt x="5480583" y="3458197"/>
                  <a:pt x="5480583" y="3455387"/>
                </a:cubicBezTo>
                <a:cubicBezTo>
                  <a:pt x="5480582" y="3452574"/>
                  <a:pt x="5480583" y="3449762"/>
                  <a:pt x="5480584" y="3446949"/>
                </a:cubicBezTo>
                <a:cubicBezTo>
                  <a:pt x="5489019" y="3446949"/>
                  <a:pt x="5489019" y="3438514"/>
                  <a:pt x="5489018" y="3430080"/>
                </a:cubicBezTo>
                <a:cubicBezTo>
                  <a:pt x="5480583" y="3430080"/>
                  <a:pt x="5480584" y="3421642"/>
                  <a:pt x="5480583" y="3413208"/>
                </a:cubicBezTo>
                <a:cubicBezTo>
                  <a:pt x="5489018" y="3404771"/>
                  <a:pt x="5489018" y="3379464"/>
                  <a:pt x="5489019" y="3362594"/>
                </a:cubicBezTo>
                <a:close/>
                <a:moveTo>
                  <a:pt x="6476672" y="3330681"/>
                </a:moveTo>
                <a:lnTo>
                  <a:pt x="6474216" y="3344735"/>
                </a:lnTo>
                <a:lnTo>
                  <a:pt x="6474237" y="3389156"/>
                </a:lnTo>
                <a:lnTo>
                  <a:pt x="6473057" y="3436128"/>
                </a:lnTo>
                <a:lnTo>
                  <a:pt x="6474117" y="3429860"/>
                </a:lnTo>
                <a:cubicBezTo>
                  <a:pt x="6476661" y="3419416"/>
                  <a:pt x="6479967" y="3409885"/>
                  <a:pt x="6484385" y="3401681"/>
                </a:cubicBezTo>
                <a:cubicBezTo>
                  <a:pt x="6480358" y="3377977"/>
                  <a:pt x="6478049" y="3355656"/>
                  <a:pt x="6476754" y="3334041"/>
                </a:cubicBezTo>
                <a:close/>
                <a:moveTo>
                  <a:pt x="4591997" y="3197452"/>
                </a:moveTo>
                <a:cubicBezTo>
                  <a:pt x="4566940" y="3202074"/>
                  <a:pt x="4574374" y="3225850"/>
                  <a:pt x="4573874" y="3239660"/>
                </a:cubicBezTo>
                <a:cubicBezTo>
                  <a:pt x="4571538" y="3532716"/>
                  <a:pt x="4528026" y="3817368"/>
                  <a:pt x="4466612" y="4099989"/>
                </a:cubicBezTo>
                <a:lnTo>
                  <a:pt x="4461265" y="4132980"/>
                </a:lnTo>
                <a:cubicBezTo>
                  <a:pt x="4459609" y="4140525"/>
                  <a:pt x="4456610" y="4146984"/>
                  <a:pt x="4451817" y="4150441"/>
                </a:cubicBezTo>
                <a:lnTo>
                  <a:pt x="4445021" y="4150252"/>
                </a:lnTo>
                <a:lnTo>
                  <a:pt x="4440617" y="4171396"/>
                </a:lnTo>
                <a:cubicBezTo>
                  <a:pt x="4432827" y="4201347"/>
                  <a:pt x="4422793" y="4232709"/>
                  <a:pt x="4419203" y="4256889"/>
                </a:cubicBezTo>
                <a:cubicBezTo>
                  <a:pt x="4411381" y="4274332"/>
                  <a:pt x="4408559" y="4269841"/>
                  <a:pt x="4407405" y="4258040"/>
                </a:cubicBezTo>
                <a:cubicBezTo>
                  <a:pt x="4405225" y="4284465"/>
                  <a:pt x="4391248" y="4312041"/>
                  <a:pt x="4396892" y="4321021"/>
                </a:cubicBezTo>
                <a:cubicBezTo>
                  <a:pt x="4384069" y="4360400"/>
                  <a:pt x="4374579" y="4385155"/>
                  <a:pt x="4369578" y="4407090"/>
                </a:cubicBezTo>
                <a:cubicBezTo>
                  <a:pt x="4360089" y="4431845"/>
                  <a:pt x="4352267" y="4449289"/>
                  <a:pt x="4333800" y="4479686"/>
                </a:cubicBezTo>
                <a:cubicBezTo>
                  <a:pt x="4326489" y="4478016"/>
                  <a:pt x="4332646" y="4467883"/>
                  <a:pt x="4325334" y="4466213"/>
                </a:cubicBezTo>
                <a:cubicBezTo>
                  <a:pt x="4306356" y="4515724"/>
                  <a:pt x="4298021" y="4552281"/>
                  <a:pt x="4280710" y="4594480"/>
                </a:cubicBezTo>
                <a:cubicBezTo>
                  <a:pt x="4270709" y="4638349"/>
                  <a:pt x="4253397" y="4680548"/>
                  <a:pt x="4225440" y="4735700"/>
                </a:cubicBezTo>
                <a:cubicBezTo>
                  <a:pt x="4236597" y="4703634"/>
                  <a:pt x="4221464" y="4719407"/>
                  <a:pt x="4207997" y="4727870"/>
                </a:cubicBezTo>
                <a:cubicBezTo>
                  <a:pt x="4203508" y="4730690"/>
                  <a:pt x="4201841" y="4738002"/>
                  <a:pt x="4197352" y="4740823"/>
                </a:cubicBezTo>
                <a:cubicBezTo>
                  <a:pt x="4197352" y="4740823"/>
                  <a:pt x="4194531" y="4736333"/>
                  <a:pt x="4196197" y="4729021"/>
                </a:cubicBezTo>
                <a:cubicBezTo>
                  <a:pt x="4196197" y="4729021"/>
                  <a:pt x="4196197" y="4729021"/>
                  <a:pt x="4197864" y="4721710"/>
                </a:cubicBezTo>
                <a:cubicBezTo>
                  <a:pt x="4194531" y="4736333"/>
                  <a:pt x="4186065" y="4722860"/>
                  <a:pt x="4198377" y="4702596"/>
                </a:cubicBezTo>
                <a:cubicBezTo>
                  <a:pt x="4198377" y="4702596"/>
                  <a:pt x="4198377" y="4702596"/>
                  <a:pt x="4205687" y="4704265"/>
                </a:cubicBezTo>
                <a:cubicBezTo>
                  <a:pt x="4210175" y="4701445"/>
                  <a:pt x="4211842" y="4694134"/>
                  <a:pt x="4211842" y="4694134"/>
                </a:cubicBezTo>
                <a:cubicBezTo>
                  <a:pt x="4219153" y="4695804"/>
                  <a:pt x="4214665" y="4698624"/>
                  <a:pt x="4212998" y="4705936"/>
                </a:cubicBezTo>
                <a:cubicBezTo>
                  <a:pt x="4212998" y="4705936"/>
                  <a:pt x="4212998" y="4705936"/>
                  <a:pt x="4211331" y="4713247"/>
                </a:cubicBezTo>
                <a:cubicBezTo>
                  <a:pt x="4228131" y="4690161"/>
                  <a:pt x="4247110" y="4640651"/>
                  <a:pt x="4241466" y="4631670"/>
                </a:cubicBezTo>
                <a:cubicBezTo>
                  <a:pt x="4260444" y="4582159"/>
                  <a:pt x="4289555" y="4538810"/>
                  <a:pt x="4288913" y="4507894"/>
                </a:cubicBezTo>
                <a:cubicBezTo>
                  <a:pt x="4300068" y="4475827"/>
                  <a:pt x="4304045" y="4492119"/>
                  <a:pt x="4316357" y="4471856"/>
                </a:cubicBezTo>
                <a:cubicBezTo>
                  <a:pt x="4327513" y="4439788"/>
                  <a:pt x="4315713" y="4440940"/>
                  <a:pt x="4320714" y="4419005"/>
                </a:cubicBezTo>
                <a:cubicBezTo>
                  <a:pt x="4343669" y="4385788"/>
                  <a:pt x="4350337" y="4356541"/>
                  <a:pt x="4355338" y="4334607"/>
                </a:cubicBezTo>
                <a:cubicBezTo>
                  <a:pt x="4360337" y="4312673"/>
                  <a:pt x="4362517" y="4286248"/>
                  <a:pt x="4378161" y="4251360"/>
                </a:cubicBezTo>
                <a:cubicBezTo>
                  <a:pt x="4387139" y="4245719"/>
                  <a:pt x="4393294" y="4235587"/>
                  <a:pt x="4394450" y="4247389"/>
                </a:cubicBezTo>
                <a:cubicBezTo>
                  <a:pt x="4402400" y="4225167"/>
                  <a:pt x="4408563" y="4204459"/>
                  <a:pt x="4413578" y="4184571"/>
                </a:cubicBezTo>
                <a:lnTo>
                  <a:pt x="4421652" y="4146369"/>
                </a:lnTo>
                <a:lnTo>
                  <a:pt x="4419667" y="4145669"/>
                </a:lnTo>
                <a:cubicBezTo>
                  <a:pt x="4411835" y="4140006"/>
                  <a:pt x="4415040" y="4130269"/>
                  <a:pt x="4417525" y="4118952"/>
                </a:cubicBezTo>
                <a:lnTo>
                  <a:pt x="4441264" y="4013294"/>
                </a:lnTo>
                <a:lnTo>
                  <a:pt x="4436422" y="4018999"/>
                </a:lnTo>
                <a:cubicBezTo>
                  <a:pt x="4434811" y="4020794"/>
                  <a:pt x="4433163" y="4022220"/>
                  <a:pt x="4431567" y="4022637"/>
                </a:cubicBezTo>
                <a:lnTo>
                  <a:pt x="4428326" y="4020913"/>
                </a:lnTo>
                <a:lnTo>
                  <a:pt x="4391474" y="4157215"/>
                </a:lnTo>
                <a:cubicBezTo>
                  <a:pt x="4245872" y="4587483"/>
                  <a:pt x="4023359" y="4982296"/>
                  <a:pt x="3740297" y="5325287"/>
                </a:cubicBezTo>
                <a:lnTo>
                  <a:pt x="3673269" y="5399037"/>
                </a:lnTo>
                <a:lnTo>
                  <a:pt x="3669727" y="5403831"/>
                </a:lnTo>
                <a:lnTo>
                  <a:pt x="3640004" y="5455366"/>
                </a:lnTo>
                <a:lnTo>
                  <a:pt x="3518669" y="5580675"/>
                </a:lnTo>
                <a:lnTo>
                  <a:pt x="3333378" y="5787546"/>
                </a:lnTo>
                <a:cubicBezTo>
                  <a:pt x="3122018" y="6000957"/>
                  <a:pt x="2889704" y="6191657"/>
                  <a:pt x="2632692" y="6357958"/>
                </a:cubicBezTo>
                <a:cubicBezTo>
                  <a:pt x="2733788" y="6296630"/>
                  <a:pt x="2834388" y="6234681"/>
                  <a:pt x="2932959" y="6170259"/>
                </a:cubicBezTo>
                <a:lnTo>
                  <a:pt x="3209727" y="5975694"/>
                </a:lnTo>
                <a:lnTo>
                  <a:pt x="3479318" y="5724393"/>
                </a:lnTo>
                <a:cubicBezTo>
                  <a:pt x="3527839" y="5672164"/>
                  <a:pt x="3581129" y="5623787"/>
                  <a:pt x="3630789" y="5574052"/>
                </a:cubicBezTo>
                <a:cubicBezTo>
                  <a:pt x="3634645" y="5569283"/>
                  <a:pt x="3637645" y="5562643"/>
                  <a:pt x="3641784" y="5558498"/>
                </a:cubicBezTo>
                <a:lnTo>
                  <a:pt x="3648847" y="5558267"/>
                </a:lnTo>
                <a:lnTo>
                  <a:pt x="3723992" y="5473810"/>
                </a:lnTo>
                <a:lnTo>
                  <a:pt x="3661585" y="5560315"/>
                </a:lnTo>
                <a:lnTo>
                  <a:pt x="3668289" y="5568400"/>
                </a:lnTo>
                <a:lnTo>
                  <a:pt x="3671349" y="5565159"/>
                </a:lnTo>
                <a:cubicBezTo>
                  <a:pt x="3687213" y="5548535"/>
                  <a:pt x="3700002" y="5533309"/>
                  <a:pt x="3704743" y="5518593"/>
                </a:cubicBezTo>
                <a:cubicBezTo>
                  <a:pt x="3725755" y="5491925"/>
                  <a:pt x="3724196" y="5508623"/>
                  <a:pt x="3742448" y="5493487"/>
                </a:cubicBezTo>
                <a:cubicBezTo>
                  <a:pt x="3763460" y="5466819"/>
                  <a:pt x="3751931" y="5464055"/>
                  <a:pt x="3763817" y="5444954"/>
                </a:cubicBezTo>
                <a:cubicBezTo>
                  <a:pt x="3796358" y="5421049"/>
                  <a:pt x="3812206" y="5395582"/>
                  <a:pt x="3824093" y="5376481"/>
                </a:cubicBezTo>
                <a:cubicBezTo>
                  <a:pt x="3835979" y="5357380"/>
                  <a:pt x="3846665" y="5333114"/>
                  <a:pt x="3872840" y="5305243"/>
                </a:cubicBezTo>
                <a:cubicBezTo>
                  <a:pt x="3883167" y="5302842"/>
                  <a:pt x="3892293" y="5295273"/>
                  <a:pt x="3889533" y="5306806"/>
                </a:cubicBezTo>
                <a:cubicBezTo>
                  <a:pt x="3948607" y="5233167"/>
                  <a:pt x="3972737" y="5173101"/>
                  <a:pt x="4015119" y="5097899"/>
                </a:cubicBezTo>
                <a:cubicBezTo>
                  <a:pt x="4009956" y="5099101"/>
                  <a:pt x="3996867" y="5113036"/>
                  <a:pt x="3994464" y="5102704"/>
                </a:cubicBezTo>
                <a:cubicBezTo>
                  <a:pt x="4022556" y="5036271"/>
                  <a:pt x="4055942" y="5039396"/>
                  <a:pt x="4092802" y="4987260"/>
                </a:cubicBezTo>
                <a:cubicBezTo>
                  <a:pt x="4098478" y="4994108"/>
                  <a:pt x="4087401" y="5007915"/>
                  <a:pt x="4080850" y="5021436"/>
                </a:cubicBezTo>
                <a:lnTo>
                  <a:pt x="4078382" y="5029071"/>
                </a:lnTo>
                <a:lnTo>
                  <a:pt x="4076190" y="5029922"/>
                </a:lnTo>
                <a:cubicBezTo>
                  <a:pt x="4075695" y="5030717"/>
                  <a:pt x="4075996" y="5032009"/>
                  <a:pt x="4076596" y="5034592"/>
                </a:cubicBezTo>
                <a:lnTo>
                  <a:pt x="4078382" y="5029071"/>
                </a:lnTo>
                <a:lnTo>
                  <a:pt x="4080559" y="5028225"/>
                </a:lnTo>
                <a:cubicBezTo>
                  <a:pt x="4084521" y="5021858"/>
                  <a:pt x="4089684" y="5020657"/>
                  <a:pt x="4085722" y="5027024"/>
                </a:cubicBezTo>
                <a:cubicBezTo>
                  <a:pt x="4085722" y="5027024"/>
                  <a:pt x="4082961" y="5038557"/>
                  <a:pt x="4077797" y="5039757"/>
                </a:cubicBezTo>
                <a:cubicBezTo>
                  <a:pt x="4077797" y="5039757"/>
                  <a:pt x="4079000" y="5044924"/>
                  <a:pt x="4079000" y="5044924"/>
                </a:cubicBezTo>
                <a:cubicBezTo>
                  <a:pt x="4079000" y="5044924"/>
                  <a:pt x="4079000" y="5044924"/>
                  <a:pt x="4073836" y="5046125"/>
                </a:cubicBezTo>
                <a:cubicBezTo>
                  <a:pt x="4053668" y="5099823"/>
                  <a:pt x="4027135" y="5149558"/>
                  <a:pt x="3990632" y="5179830"/>
                </a:cubicBezTo>
                <a:cubicBezTo>
                  <a:pt x="3988715" y="5218392"/>
                  <a:pt x="3932401" y="5280498"/>
                  <a:pt x="3909830" y="5323866"/>
                </a:cubicBezTo>
                <a:cubicBezTo>
                  <a:pt x="3896742" y="5337801"/>
                  <a:pt x="3895541" y="5332635"/>
                  <a:pt x="3898301" y="5321102"/>
                </a:cubicBezTo>
                <a:cubicBezTo>
                  <a:pt x="3887617" y="5345369"/>
                  <a:pt x="3865403" y="5366871"/>
                  <a:pt x="3867806" y="5377204"/>
                </a:cubicBezTo>
                <a:cubicBezTo>
                  <a:pt x="3842832" y="5410239"/>
                  <a:pt x="3825782" y="5430541"/>
                  <a:pt x="3813895" y="5449641"/>
                </a:cubicBezTo>
                <a:cubicBezTo>
                  <a:pt x="3796845" y="5469943"/>
                  <a:pt x="3783758" y="5483878"/>
                  <a:pt x="3756379" y="5506583"/>
                </a:cubicBezTo>
                <a:cubicBezTo>
                  <a:pt x="3750015" y="5502617"/>
                  <a:pt x="3759140" y="5495049"/>
                  <a:pt x="3752775" y="5491084"/>
                </a:cubicBezTo>
                <a:cubicBezTo>
                  <a:pt x="3735725" y="5511386"/>
                  <a:pt x="3722248" y="5529496"/>
                  <a:pt x="3709265" y="5546809"/>
                </a:cubicBezTo>
                <a:lnTo>
                  <a:pt x="3669885" y="5596303"/>
                </a:lnTo>
                <a:lnTo>
                  <a:pt x="3646499" y="5639958"/>
                </a:lnTo>
                <a:cubicBezTo>
                  <a:pt x="3636807" y="5653411"/>
                  <a:pt x="3625640" y="5665276"/>
                  <a:pt x="3613620" y="5675270"/>
                </a:cubicBezTo>
                <a:cubicBezTo>
                  <a:pt x="3546271" y="5739090"/>
                  <a:pt x="3481820" y="5807614"/>
                  <a:pt x="3413507" y="5872624"/>
                </a:cubicBezTo>
                <a:lnTo>
                  <a:pt x="3322805" y="5952776"/>
                </a:lnTo>
                <a:lnTo>
                  <a:pt x="3320558" y="5955085"/>
                </a:lnTo>
                <a:lnTo>
                  <a:pt x="3314757" y="5959888"/>
                </a:lnTo>
                <a:lnTo>
                  <a:pt x="3307300" y="5966478"/>
                </a:lnTo>
                <a:lnTo>
                  <a:pt x="3303928" y="5968852"/>
                </a:lnTo>
                <a:lnTo>
                  <a:pt x="3201349" y="6053762"/>
                </a:lnTo>
                <a:lnTo>
                  <a:pt x="3207992" y="6056670"/>
                </a:lnTo>
                <a:cubicBezTo>
                  <a:pt x="3213890" y="6057419"/>
                  <a:pt x="3219782" y="6056712"/>
                  <a:pt x="3225724" y="6055701"/>
                </a:cubicBezTo>
                <a:lnTo>
                  <a:pt x="3234055" y="6055584"/>
                </a:lnTo>
                <a:lnTo>
                  <a:pt x="3383085" y="5947757"/>
                </a:lnTo>
                <a:lnTo>
                  <a:pt x="3692178" y="5663100"/>
                </a:lnTo>
                <a:lnTo>
                  <a:pt x="3726668" y="5628774"/>
                </a:lnTo>
                <a:cubicBezTo>
                  <a:pt x="3734588" y="5620072"/>
                  <a:pt x="3741869" y="5609965"/>
                  <a:pt x="3751517" y="5601329"/>
                </a:cubicBezTo>
                <a:lnTo>
                  <a:pt x="3758066" y="5598201"/>
                </a:lnTo>
                <a:lnTo>
                  <a:pt x="4021526" y="5278330"/>
                </a:lnTo>
                <a:lnTo>
                  <a:pt x="4018741" y="5279415"/>
                </a:lnTo>
                <a:cubicBezTo>
                  <a:pt x="4013800" y="5281340"/>
                  <a:pt x="4010786" y="5288207"/>
                  <a:pt x="4005846" y="5290131"/>
                </a:cubicBezTo>
                <a:cubicBezTo>
                  <a:pt x="4005846" y="5290131"/>
                  <a:pt x="4003921" y="5285190"/>
                  <a:pt x="4006936" y="5278323"/>
                </a:cubicBezTo>
                <a:cubicBezTo>
                  <a:pt x="4006936" y="5278323"/>
                  <a:pt x="4006936" y="5278323"/>
                  <a:pt x="4009950" y="5271457"/>
                </a:cubicBezTo>
                <a:cubicBezTo>
                  <a:pt x="4003921" y="5285190"/>
                  <a:pt x="3998145" y="5270364"/>
                  <a:pt x="4014054" y="5252781"/>
                </a:cubicBezTo>
                <a:cubicBezTo>
                  <a:pt x="4014054" y="5252781"/>
                  <a:pt x="4014054" y="5252781"/>
                  <a:pt x="4020918" y="5255799"/>
                </a:cubicBezTo>
                <a:cubicBezTo>
                  <a:pt x="4025859" y="5253874"/>
                  <a:pt x="4028873" y="5247008"/>
                  <a:pt x="4028873" y="5247008"/>
                </a:cubicBezTo>
                <a:cubicBezTo>
                  <a:pt x="4035738" y="5250025"/>
                  <a:pt x="4030799" y="5251950"/>
                  <a:pt x="4027784" y="5258816"/>
                </a:cubicBezTo>
                <a:cubicBezTo>
                  <a:pt x="4027784" y="5258816"/>
                  <a:pt x="4027784" y="5258816"/>
                  <a:pt x="4024769" y="5265682"/>
                </a:cubicBezTo>
                <a:cubicBezTo>
                  <a:pt x="4045619" y="5246176"/>
                  <a:pt x="4073585" y="5201129"/>
                  <a:pt x="4069734" y="5191244"/>
                </a:cubicBezTo>
                <a:cubicBezTo>
                  <a:pt x="4097702" y="5146196"/>
                  <a:pt x="4134459" y="5109107"/>
                  <a:pt x="4139652" y="5078624"/>
                </a:cubicBezTo>
                <a:cubicBezTo>
                  <a:pt x="4156650" y="5049234"/>
                  <a:pt x="4157486" y="5065984"/>
                  <a:pt x="4173395" y="5048402"/>
                </a:cubicBezTo>
                <a:cubicBezTo>
                  <a:pt x="4190393" y="5019012"/>
                  <a:pt x="4178588" y="5017919"/>
                  <a:pt x="4187632" y="4997320"/>
                </a:cubicBezTo>
                <a:cubicBezTo>
                  <a:pt x="4216435" y="4969022"/>
                  <a:pt x="4228493" y="4941556"/>
                  <a:pt x="4237537" y="4920957"/>
                </a:cubicBezTo>
                <a:cubicBezTo>
                  <a:pt x="4246580" y="4900358"/>
                  <a:pt x="4253699" y="4874816"/>
                  <a:pt x="4275637" y="4843501"/>
                </a:cubicBezTo>
                <a:cubicBezTo>
                  <a:pt x="4285516" y="4839652"/>
                  <a:pt x="4293471" y="4830861"/>
                  <a:pt x="4292382" y="4842669"/>
                </a:cubicBezTo>
                <a:cubicBezTo>
                  <a:pt x="4340361" y="4761364"/>
                  <a:pt x="4355687" y="4698473"/>
                  <a:pt x="4386922" y="4618000"/>
                </a:cubicBezTo>
                <a:cubicBezTo>
                  <a:pt x="4381981" y="4619925"/>
                  <a:pt x="4371013" y="4635583"/>
                  <a:pt x="4367162" y="4625699"/>
                </a:cubicBezTo>
                <a:cubicBezTo>
                  <a:pt x="4380917" y="4573381"/>
                  <a:pt x="4403194" y="4559366"/>
                  <a:pt x="4425731" y="4531642"/>
                </a:cubicBezTo>
                <a:lnTo>
                  <a:pt x="4440463" y="4509053"/>
                </a:lnTo>
                <a:lnTo>
                  <a:pt x="4496479" y="4324901"/>
                </a:lnTo>
                <a:cubicBezTo>
                  <a:pt x="4521568" y="4233685"/>
                  <a:pt x="4543234" y="4141480"/>
                  <a:pt x="4558379" y="4048002"/>
                </a:cubicBezTo>
                <a:cubicBezTo>
                  <a:pt x="4569850" y="3998639"/>
                  <a:pt x="4590786" y="3955149"/>
                  <a:pt x="4558015" y="3905566"/>
                </a:cubicBezTo>
                <a:cubicBezTo>
                  <a:pt x="4538300" y="3877199"/>
                  <a:pt x="4553615" y="3836270"/>
                  <a:pt x="4557679" y="3800467"/>
                </a:cubicBezTo>
                <a:cubicBezTo>
                  <a:pt x="4590780" y="3612230"/>
                  <a:pt x="4599074" y="3421712"/>
                  <a:pt x="4604555" y="3232475"/>
                </a:cubicBezTo>
                <a:cubicBezTo>
                  <a:pt x="4605057" y="3218665"/>
                  <a:pt x="4606838" y="3207668"/>
                  <a:pt x="4591997" y="3197452"/>
                </a:cubicBezTo>
                <a:close/>
                <a:moveTo>
                  <a:pt x="6452746" y="3122946"/>
                </a:moveTo>
                <a:lnTo>
                  <a:pt x="6453162" y="3130579"/>
                </a:lnTo>
                <a:cubicBezTo>
                  <a:pt x="6454002" y="3144398"/>
                  <a:pt x="6455020" y="3157082"/>
                  <a:pt x="6456587" y="3167050"/>
                </a:cubicBezTo>
                <a:lnTo>
                  <a:pt x="6461451" y="3181937"/>
                </a:lnTo>
                <a:lnTo>
                  <a:pt x="6467043" y="3130919"/>
                </a:lnTo>
                <a:lnTo>
                  <a:pt x="6466334" y="3130706"/>
                </a:lnTo>
                <a:cubicBezTo>
                  <a:pt x="6460900" y="3134825"/>
                  <a:pt x="6459629" y="3169723"/>
                  <a:pt x="6458257" y="3143801"/>
                </a:cubicBezTo>
                <a:cubicBezTo>
                  <a:pt x="6457582" y="3137599"/>
                  <a:pt x="6456467" y="3132892"/>
                  <a:pt x="6455200" y="3129015"/>
                </a:cubicBezTo>
                <a:close/>
                <a:moveTo>
                  <a:pt x="5899755" y="3090904"/>
                </a:moveTo>
                <a:lnTo>
                  <a:pt x="5899749" y="3090971"/>
                </a:lnTo>
                <a:cubicBezTo>
                  <a:pt x="5919838" y="3123943"/>
                  <a:pt x="5908169" y="3206962"/>
                  <a:pt x="5913876" y="3255517"/>
                </a:cubicBezTo>
                <a:cubicBezTo>
                  <a:pt x="5910883" y="3274399"/>
                  <a:pt x="5906986" y="3270802"/>
                  <a:pt x="5902787" y="3259712"/>
                </a:cubicBezTo>
                <a:cubicBezTo>
                  <a:pt x="5907589" y="3285788"/>
                  <a:pt x="5901302" y="3316058"/>
                  <a:pt x="5909097" y="3323253"/>
                </a:cubicBezTo>
                <a:cubicBezTo>
                  <a:pt x="5907008" y="3364613"/>
                  <a:pt x="5904317" y="3390988"/>
                  <a:pt x="5905223" y="3413467"/>
                </a:cubicBezTo>
                <a:cubicBezTo>
                  <a:pt x="5902530" y="3439842"/>
                  <a:pt x="5899538" y="3458724"/>
                  <a:pt x="5889655" y="3492889"/>
                </a:cubicBezTo>
                <a:cubicBezTo>
                  <a:pt x="5882162" y="3493189"/>
                  <a:pt x="5885456" y="3481799"/>
                  <a:pt x="5877964" y="3482098"/>
                </a:cubicBezTo>
                <a:cubicBezTo>
                  <a:pt x="5875272" y="3508474"/>
                  <a:pt x="5874304" y="3531026"/>
                  <a:pt x="5873297" y="3552644"/>
                </a:cubicBezTo>
                <a:lnTo>
                  <a:pt x="5868721" y="3613366"/>
                </a:lnTo>
                <a:lnTo>
                  <a:pt x="5868626" y="3615664"/>
                </a:lnTo>
                <a:cubicBezTo>
                  <a:pt x="5868626" y="3657842"/>
                  <a:pt x="5885498" y="3615664"/>
                  <a:pt x="5902370" y="3649406"/>
                </a:cubicBezTo>
                <a:cubicBezTo>
                  <a:pt x="5893933" y="3691583"/>
                  <a:pt x="5902370" y="3708456"/>
                  <a:pt x="5893933" y="3759069"/>
                </a:cubicBezTo>
                <a:cubicBezTo>
                  <a:pt x="5902370" y="3759071"/>
                  <a:pt x="5910805" y="3742199"/>
                  <a:pt x="5910807" y="3708454"/>
                </a:cubicBezTo>
                <a:cubicBezTo>
                  <a:pt x="5910806" y="3716891"/>
                  <a:pt x="5912915" y="3725327"/>
                  <a:pt x="5913969" y="3735871"/>
                </a:cubicBezTo>
                <a:lnTo>
                  <a:pt x="5913771" y="3738386"/>
                </a:lnTo>
                <a:lnTo>
                  <a:pt x="5919568" y="3702380"/>
                </a:lnTo>
                <a:cubicBezTo>
                  <a:pt x="5922793" y="3683032"/>
                  <a:pt x="5924516" y="3666146"/>
                  <a:pt x="5920803" y="3653480"/>
                </a:cubicBezTo>
                <a:cubicBezTo>
                  <a:pt x="5922843" y="3624570"/>
                  <a:pt x="5929754" y="3637108"/>
                  <a:pt x="5935379" y="3617663"/>
                </a:cubicBezTo>
                <a:cubicBezTo>
                  <a:pt x="5937419" y="3588753"/>
                  <a:pt x="5927953" y="3592333"/>
                  <a:pt x="5927180" y="3573144"/>
                </a:cubicBezTo>
                <a:cubicBezTo>
                  <a:pt x="5938686" y="3540652"/>
                  <a:pt x="5937656" y="3515068"/>
                  <a:pt x="5936885" y="3495878"/>
                </a:cubicBezTo>
                <a:cubicBezTo>
                  <a:pt x="5936112" y="3476689"/>
                  <a:pt x="5932013" y="3454430"/>
                  <a:pt x="5937123" y="3422193"/>
                </a:cubicBezTo>
                <a:cubicBezTo>
                  <a:pt x="5943262" y="3415542"/>
                  <a:pt x="5946073" y="3405820"/>
                  <a:pt x="5949659" y="3415287"/>
                </a:cubicBezTo>
                <a:cubicBezTo>
                  <a:pt x="5952847" y="3375119"/>
                  <a:pt x="5951495" y="3341537"/>
                  <a:pt x="5948577" y="3308820"/>
                </a:cubicBezTo>
                <a:lnTo>
                  <a:pt x="5940173" y="3227623"/>
                </a:lnTo>
                <a:lnTo>
                  <a:pt x="5936112" y="3227623"/>
                </a:lnTo>
                <a:lnTo>
                  <a:pt x="5934113" y="3216005"/>
                </a:lnTo>
                <a:lnTo>
                  <a:pt x="5933300" y="3217735"/>
                </a:lnTo>
                <a:cubicBezTo>
                  <a:pt x="5931445" y="3221411"/>
                  <a:pt x="5929143" y="3223905"/>
                  <a:pt x="5925816" y="3220835"/>
                </a:cubicBezTo>
                <a:cubicBezTo>
                  <a:pt x="5922807" y="3205739"/>
                  <a:pt x="5922115" y="3193554"/>
                  <a:pt x="5922789" y="3182917"/>
                </a:cubicBezTo>
                <a:lnTo>
                  <a:pt x="5925668" y="3166923"/>
                </a:lnTo>
                <a:lnTo>
                  <a:pt x="5922799" y="3150253"/>
                </a:lnTo>
                <a:close/>
                <a:moveTo>
                  <a:pt x="6470079" y="2971783"/>
                </a:moveTo>
                <a:lnTo>
                  <a:pt x="6459848" y="2985189"/>
                </a:lnTo>
                <a:lnTo>
                  <a:pt x="6446665" y="2989730"/>
                </a:lnTo>
                <a:lnTo>
                  <a:pt x="6447438" y="2994236"/>
                </a:lnTo>
                <a:cubicBezTo>
                  <a:pt x="6455446" y="3014611"/>
                  <a:pt x="6450136" y="3019049"/>
                  <a:pt x="6440386" y="3018174"/>
                </a:cubicBezTo>
                <a:cubicBezTo>
                  <a:pt x="6446611" y="3031019"/>
                  <a:pt x="6449095" y="3058268"/>
                  <a:pt x="6450805" y="3087293"/>
                </a:cubicBezTo>
                <a:lnTo>
                  <a:pt x="6451373" y="3097752"/>
                </a:lnTo>
                <a:lnTo>
                  <a:pt x="6456557" y="3096583"/>
                </a:lnTo>
                <a:cubicBezTo>
                  <a:pt x="6460436" y="3093129"/>
                  <a:pt x="6463655" y="3087372"/>
                  <a:pt x="6467490" y="3085383"/>
                </a:cubicBezTo>
                <a:lnTo>
                  <a:pt x="6469775" y="3085600"/>
                </a:lnTo>
                <a:lnTo>
                  <a:pt x="6473655" y="3017169"/>
                </a:lnTo>
                <a:lnTo>
                  <a:pt x="6473968" y="2994029"/>
                </a:lnTo>
                <a:close/>
                <a:moveTo>
                  <a:pt x="5796128" y="2808658"/>
                </a:moveTo>
                <a:lnTo>
                  <a:pt x="5796854" y="2813211"/>
                </a:lnTo>
                <a:cubicBezTo>
                  <a:pt x="5798396" y="2839886"/>
                  <a:pt x="5796605" y="2865287"/>
                  <a:pt x="5790016" y="2888065"/>
                </a:cubicBezTo>
                <a:cubicBezTo>
                  <a:pt x="5810105" y="2921037"/>
                  <a:pt x="5798436" y="3004057"/>
                  <a:pt x="5804143" y="3052612"/>
                </a:cubicBezTo>
                <a:cubicBezTo>
                  <a:pt x="5801150" y="3071493"/>
                  <a:pt x="5797254" y="3067897"/>
                  <a:pt x="5793054" y="3056806"/>
                </a:cubicBezTo>
                <a:cubicBezTo>
                  <a:pt x="5797857" y="3082882"/>
                  <a:pt x="5791569" y="3113152"/>
                  <a:pt x="5799363" y="3120348"/>
                </a:cubicBezTo>
                <a:cubicBezTo>
                  <a:pt x="5797275" y="3161707"/>
                  <a:pt x="5794584" y="3188083"/>
                  <a:pt x="5795489" y="3210561"/>
                </a:cubicBezTo>
                <a:cubicBezTo>
                  <a:pt x="5792798" y="3236936"/>
                  <a:pt x="5789805" y="3255817"/>
                  <a:pt x="5779922" y="3289984"/>
                </a:cubicBezTo>
                <a:cubicBezTo>
                  <a:pt x="5772429" y="3290282"/>
                  <a:pt x="5775723" y="3278894"/>
                  <a:pt x="5768230" y="3279192"/>
                </a:cubicBezTo>
                <a:cubicBezTo>
                  <a:pt x="5762848" y="3331941"/>
                  <a:pt x="5764356" y="3369406"/>
                  <a:pt x="5758672" y="3414663"/>
                </a:cubicBezTo>
                <a:cubicBezTo>
                  <a:pt x="5759576" y="3437141"/>
                  <a:pt x="5758607" y="3459695"/>
                  <a:pt x="5755841" y="3484197"/>
                </a:cubicBezTo>
                <a:lnTo>
                  <a:pt x="5751250" y="3511578"/>
                </a:lnTo>
                <a:lnTo>
                  <a:pt x="5753689" y="3558722"/>
                </a:lnTo>
                <a:cubicBezTo>
                  <a:pt x="5752634" y="3581921"/>
                  <a:pt x="5750526" y="3607228"/>
                  <a:pt x="5750526" y="3632535"/>
                </a:cubicBezTo>
                <a:cubicBezTo>
                  <a:pt x="5792705" y="3674714"/>
                  <a:pt x="5826448" y="3531308"/>
                  <a:pt x="5834884" y="3413208"/>
                </a:cubicBezTo>
                <a:cubicBezTo>
                  <a:pt x="5843319" y="3404771"/>
                  <a:pt x="5851757" y="3413208"/>
                  <a:pt x="5868624" y="3387901"/>
                </a:cubicBezTo>
                <a:cubicBezTo>
                  <a:pt x="5864407" y="3400555"/>
                  <a:pt x="5864408" y="3406882"/>
                  <a:pt x="5866517" y="3410045"/>
                </a:cubicBezTo>
                <a:lnTo>
                  <a:pt x="5867131" y="3410229"/>
                </a:lnTo>
                <a:lnTo>
                  <a:pt x="5872246" y="3386637"/>
                </a:lnTo>
                <a:cubicBezTo>
                  <a:pt x="5873515" y="3371576"/>
                  <a:pt x="5872988" y="3358464"/>
                  <a:pt x="5872535" y="3347224"/>
                </a:cubicBezTo>
                <a:cubicBezTo>
                  <a:pt x="5871631" y="3324746"/>
                  <a:pt x="5866829" y="3298669"/>
                  <a:pt x="5872815" y="3260906"/>
                </a:cubicBezTo>
                <a:cubicBezTo>
                  <a:pt x="5880007" y="3253114"/>
                  <a:pt x="5883301" y="3241726"/>
                  <a:pt x="5887499" y="3252816"/>
                </a:cubicBezTo>
                <a:cubicBezTo>
                  <a:pt x="5893102" y="3182233"/>
                  <a:pt x="5886739" y="3129014"/>
                  <a:pt x="5880163" y="3070525"/>
                </a:cubicBezTo>
                <a:lnTo>
                  <a:pt x="5878087" y="3050101"/>
                </a:lnTo>
                <a:lnTo>
                  <a:pt x="5870867" y="3036635"/>
                </a:lnTo>
                <a:lnTo>
                  <a:pt x="5865140" y="3025482"/>
                </a:lnTo>
                <a:lnTo>
                  <a:pt x="5864600" y="3026174"/>
                </a:lnTo>
                <a:cubicBezTo>
                  <a:pt x="5863166" y="3026994"/>
                  <a:pt x="5861518" y="3026824"/>
                  <a:pt x="5859570" y="3025027"/>
                </a:cubicBezTo>
                <a:lnTo>
                  <a:pt x="5858588" y="3012722"/>
                </a:lnTo>
                <a:lnTo>
                  <a:pt x="5843319" y="2982990"/>
                </a:lnTo>
                <a:cubicBezTo>
                  <a:pt x="5843319" y="2982990"/>
                  <a:pt x="5834884" y="2999862"/>
                  <a:pt x="5834884" y="3016734"/>
                </a:cubicBezTo>
                <a:cubicBezTo>
                  <a:pt x="5818011" y="2982990"/>
                  <a:pt x="5826447" y="2915505"/>
                  <a:pt x="5818012" y="2864891"/>
                </a:cubicBezTo>
                <a:cubicBezTo>
                  <a:pt x="5813794" y="2854346"/>
                  <a:pt x="5809049" y="2842220"/>
                  <a:pt x="5804304" y="2829962"/>
                </a:cubicBezTo>
                <a:close/>
                <a:moveTo>
                  <a:pt x="6508420" y="2779156"/>
                </a:moveTo>
                <a:lnTo>
                  <a:pt x="6507136" y="2780799"/>
                </a:lnTo>
                <a:cubicBezTo>
                  <a:pt x="6504933" y="2782308"/>
                  <a:pt x="6502604" y="2782226"/>
                  <a:pt x="6500134" y="2779246"/>
                </a:cubicBezTo>
                <a:lnTo>
                  <a:pt x="6502399" y="2890359"/>
                </a:lnTo>
                <a:lnTo>
                  <a:pt x="6505686" y="2887611"/>
                </a:lnTo>
                <a:cubicBezTo>
                  <a:pt x="6501246" y="2882298"/>
                  <a:pt x="6502116" y="2872547"/>
                  <a:pt x="6511866" y="2873422"/>
                </a:cubicBezTo>
                <a:lnTo>
                  <a:pt x="6513497" y="2877577"/>
                </a:lnTo>
                <a:lnTo>
                  <a:pt x="6514565" y="2898237"/>
                </a:lnTo>
                <a:cubicBezTo>
                  <a:pt x="6519875" y="2893798"/>
                  <a:pt x="6519875" y="2893798"/>
                  <a:pt x="6519875" y="2893798"/>
                </a:cubicBezTo>
                <a:lnTo>
                  <a:pt x="6513497" y="2877577"/>
                </a:lnTo>
                <a:close/>
                <a:moveTo>
                  <a:pt x="5404661" y="2763661"/>
                </a:moveTo>
                <a:cubicBezTo>
                  <a:pt x="5413098" y="2772097"/>
                  <a:pt x="5413098" y="2780533"/>
                  <a:pt x="5413098" y="2788968"/>
                </a:cubicBezTo>
                <a:lnTo>
                  <a:pt x="5413098" y="2797406"/>
                </a:lnTo>
                <a:lnTo>
                  <a:pt x="5413098" y="2805841"/>
                </a:lnTo>
                <a:lnTo>
                  <a:pt x="5413098" y="2814276"/>
                </a:lnTo>
                <a:cubicBezTo>
                  <a:pt x="5413098" y="2814276"/>
                  <a:pt x="5413098" y="2805841"/>
                  <a:pt x="5404662" y="2797406"/>
                </a:cubicBezTo>
                <a:close/>
                <a:moveTo>
                  <a:pt x="6368014" y="2752114"/>
                </a:moveTo>
                <a:cubicBezTo>
                  <a:pt x="6361883" y="2766999"/>
                  <a:pt x="6357505" y="2781884"/>
                  <a:pt x="6354550" y="2796770"/>
                </a:cubicBezTo>
                <a:lnTo>
                  <a:pt x="6353593" y="2805446"/>
                </a:lnTo>
                <a:lnTo>
                  <a:pt x="6374570" y="2874671"/>
                </a:lnTo>
                <a:cubicBezTo>
                  <a:pt x="6377359" y="2953548"/>
                  <a:pt x="6392599" y="3058113"/>
                  <a:pt x="6409578" y="3143175"/>
                </a:cubicBezTo>
                <a:cubicBezTo>
                  <a:pt x="6409578" y="3143175"/>
                  <a:pt x="6409578" y="3143175"/>
                  <a:pt x="6414888" y="3138739"/>
                </a:cubicBezTo>
                <a:cubicBezTo>
                  <a:pt x="6410448" y="3133425"/>
                  <a:pt x="6411318" y="3123676"/>
                  <a:pt x="6421068" y="3124551"/>
                </a:cubicBezTo>
                <a:lnTo>
                  <a:pt x="6422700" y="3128706"/>
                </a:lnTo>
                <a:lnTo>
                  <a:pt x="6423768" y="3149362"/>
                </a:lnTo>
                <a:cubicBezTo>
                  <a:pt x="6429077" y="3144926"/>
                  <a:pt x="6429077" y="3144926"/>
                  <a:pt x="6429077" y="3144926"/>
                </a:cubicBezTo>
                <a:lnTo>
                  <a:pt x="6422700" y="3128706"/>
                </a:lnTo>
                <a:lnTo>
                  <a:pt x="6417015" y="3018534"/>
                </a:lnTo>
                <a:lnTo>
                  <a:pt x="6414015" y="2972866"/>
                </a:lnTo>
                <a:lnTo>
                  <a:pt x="6406544" y="2951752"/>
                </a:lnTo>
                <a:cubicBezTo>
                  <a:pt x="6399536" y="2902718"/>
                  <a:pt x="6396034" y="2853683"/>
                  <a:pt x="6389030" y="2804652"/>
                </a:cubicBezTo>
                <a:cubicBezTo>
                  <a:pt x="6385527" y="2787139"/>
                  <a:pt x="6378521" y="2769626"/>
                  <a:pt x="6368014" y="2752114"/>
                </a:cubicBezTo>
                <a:close/>
                <a:moveTo>
                  <a:pt x="6478241" y="2723750"/>
                </a:moveTo>
                <a:lnTo>
                  <a:pt x="6481412" y="2772854"/>
                </a:lnTo>
                <a:lnTo>
                  <a:pt x="6481359" y="2778262"/>
                </a:lnTo>
                <a:lnTo>
                  <a:pt x="6492255" y="2843453"/>
                </a:lnTo>
                <a:lnTo>
                  <a:pt x="6492103" y="2836567"/>
                </a:lnTo>
                <a:cubicBezTo>
                  <a:pt x="6492048" y="2801324"/>
                  <a:pt x="6492633" y="2775345"/>
                  <a:pt x="6487688" y="2751180"/>
                </a:cubicBezTo>
                <a:close/>
                <a:moveTo>
                  <a:pt x="6471948" y="2602764"/>
                </a:moveTo>
                <a:lnTo>
                  <a:pt x="6470476" y="2603507"/>
                </a:lnTo>
                <a:lnTo>
                  <a:pt x="6474714" y="2669154"/>
                </a:lnTo>
                <a:lnTo>
                  <a:pt x="6474578" y="2659237"/>
                </a:lnTo>
                <a:cubicBezTo>
                  <a:pt x="6473389" y="2642640"/>
                  <a:pt x="6472642" y="2627182"/>
                  <a:pt x="6476460" y="2609956"/>
                </a:cubicBezTo>
                <a:cubicBezTo>
                  <a:pt x="6474690" y="2605393"/>
                  <a:pt x="6473234" y="2603332"/>
                  <a:pt x="6471948" y="2602764"/>
                </a:cubicBezTo>
                <a:close/>
                <a:moveTo>
                  <a:pt x="6458450" y="2239645"/>
                </a:moveTo>
                <a:cubicBezTo>
                  <a:pt x="6455459" y="2243561"/>
                  <a:pt x="6453724" y="2259548"/>
                  <a:pt x="6450161" y="2257976"/>
                </a:cubicBezTo>
                <a:cubicBezTo>
                  <a:pt x="6441034" y="2261513"/>
                  <a:pt x="6433952" y="2243260"/>
                  <a:pt x="6433952" y="2243260"/>
                </a:cubicBezTo>
                <a:cubicBezTo>
                  <a:pt x="6424825" y="2246796"/>
                  <a:pt x="6430606" y="2302294"/>
                  <a:pt x="6419984" y="2274915"/>
                </a:cubicBezTo>
                <a:lnTo>
                  <a:pt x="6412070" y="2253880"/>
                </a:lnTo>
                <a:lnTo>
                  <a:pt x="6438066" y="2377354"/>
                </a:lnTo>
                <a:lnTo>
                  <a:pt x="6458698" y="2510576"/>
                </a:lnTo>
                <a:lnTo>
                  <a:pt x="6465170" y="2512554"/>
                </a:lnTo>
                <a:cubicBezTo>
                  <a:pt x="6473098" y="2508251"/>
                  <a:pt x="6469603" y="2484017"/>
                  <a:pt x="6466949" y="2477172"/>
                </a:cubicBezTo>
                <a:cubicBezTo>
                  <a:pt x="6485203" y="2470102"/>
                  <a:pt x="6495824" y="2497480"/>
                  <a:pt x="6512779" y="2527655"/>
                </a:cubicBezTo>
                <a:cubicBezTo>
                  <a:pt x="6520415" y="2493203"/>
                  <a:pt x="6487059" y="2380153"/>
                  <a:pt x="6482025" y="2340112"/>
                </a:cubicBezTo>
                <a:cubicBezTo>
                  <a:pt x="6482025" y="2340112"/>
                  <a:pt x="6479231" y="2346442"/>
                  <a:pt x="6479231" y="2346442"/>
                </a:cubicBezTo>
                <a:cubicBezTo>
                  <a:pt x="6482772" y="2355569"/>
                  <a:pt x="6476437" y="2352774"/>
                  <a:pt x="6476437" y="2352774"/>
                </a:cubicBezTo>
                <a:cubicBezTo>
                  <a:pt x="6476437" y="2352774"/>
                  <a:pt x="6472897" y="2343650"/>
                  <a:pt x="6472897" y="2343650"/>
                </a:cubicBezTo>
                <a:cubicBezTo>
                  <a:pt x="6469356" y="2334523"/>
                  <a:pt x="6472151" y="2328192"/>
                  <a:pt x="6472151" y="2328192"/>
                </a:cubicBezTo>
                <a:cubicBezTo>
                  <a:pt x="6472151" y="2328192"/>
                  <a:pt x="6472151" y="2328192"/>
                  <a:pt x="6469356" y="2334523"/>
                </a:cubicBezTo>
                <a:cubicBezTo>
                  <a:pt x="6466563" y="2340854"/>
                  <a:pt x="6454448" y="2282560"/>
                  <a:pt x="6467117" y="2288151"/>
                </a:cubicBezTo>
                <a:cubicBezTo>
                  <a:pt x="6467117" y="2288151"/>
                  <a:pt x="6467117" y="2288151"/>
                  <a:pt x="6460782" y="2285355"/>
                </a:cubicBezTo>
                <a:cubicBezTo>
                  <a:pt x="6460782" y="2285355"/>
                  <a:pt x="6463577" y="2279024"/>
                  <a:pt x="6457242" y="2276229"/>
                </a:cubicBezTo>
                <a:cubicBezTo>
                  <a:pt x="6457242" y="2276229"/>
                  <a:pt x="6460035" y="2269898"/>
                  <a:pt x="6460035" y="2269898"/>
                </a:cubicBezTo>
                <a:cubicBezTo>
                  <a:pt x="6462830" y="2263567"/>
                  <a:pt x="6462830" y="2263567"/>
                  <a:pt x="6462830" y="2263567"/>
                </a:cubicBezTo>
                <a:cubicBezTo>
                  <a:pt x="6462830" y="2263567"/>
                  <a:pt x="6462830" y="2263567"/>
                  <a:pt x="6466369" y="2272693"/>
                </a:cubicBezTo>
                <a:cubicBezTo>
                  <a:pt x="6466369" y="2272693"/>
                  <a:pt x="6466369" y="2272693"/>
                  <a:pt x="6469164" y="2266362"/>
                </a:cubicBezTo>
                <a:cubicBezTo>
                  <a:pt x="6466136" y="2251789"/>
                  <a:pt x="6463830" y="2244153"/>
                  <a:pt x="6461975" y="2240852"/>
                </a:cubicBezTo>
                <a:cubicBezTo>
                  <a:pt x="6460585" y="2238377"/>
                  <a:pt x="6459448" y="2238340"/>
                  <a:pt x="6458450" y="2239645"/>
                </a:cubicBezTo>
                <a:close/>
                <a:moveTo>
                  <a:pt x="6119324" y="1470230"/>
                </a:moveTo>
                <a:cubicBezTo>
                  <a:pt x="6115822" y="1561292"/>
                  <a:pt x="6154350" y="1634845"/>
                  <a:pt x="6182372" y="1708395"/>
                </a:cubicBezTo>
                <a:cubicBezTo>
                  <a:pt x="6189377" y="1722403"/>
                  <a:pt x="6199884" y="1729407"/>
                  <a:pt x="6213896" y="1718901"/>
                </a:cubicBezTo>
                <a:lnTo>
                  <a:pt x="6230856" y="1709003"/>
                </a:lnTo>
                <a:lnTo>
                  <a:pt x="6226890" y="1691895"/>
                </a:lnTo>
                <a:cubicBezTo>
                  <a:pt x="6216009" y="1640162"/>
                  <a:pt x="6210799" y="1608540"/>
                  <a:pt x="6185731" y="1576670"/>
                </a:cubicBezTo>
                <a:cubicBezTo>
                  <a:pt x="6183285" y="1554923"/>
                  <a:pt x="6178063" y="1537891"/>
                  <a:pt x="6173508" y="1521886"/>
                </a:cubicBezTo>
                <a:lnTo>
                  <a:pt x="6172469" y="1515742"/>
                </a:lnTo>
                <a:lnTo>
                  <a:pt x="6170551" y="1514447"/>
                </a:lnTo>
                <a:cubicBezTo>
                  <a:pt x="6154351" y="1500000"/>
                  <a:pt x="6138589" y="1484239"/>
                  <a:pt x="6119324" y="1470230"/>
                </a:cubicBezTo>
                <a:close/>
                <a:moveTo>
                  <a:pt x="6220785" y="1467284"/>
                </a:moveTo>
                <a:lnTo>
                  <a:pt x="6224419" y="1484860"/>
                </a:lnTo>
                <a:cubicBezTo>
                  <a:pt x="6225363" y="1494458"/>
                  <a:pt x="6224677" y="1501829"/>
                  <a:pt x="6221902" y="1506545"/>
                </a:cubicBezTo>
                <a:cubicBezTo>
                  <a:pt x="6228674" y="1507988"/>
                  <a:pt x="6228674" y="1507988"/>
                  <a:pt x="6228674" y="1507988"/>
                </a:cubicBezTo>
                <a:cubicBezTo>
                  <a:pt x="6228674" y="1507988"/>
                  <a:pt x="6228674" y="1507988"/>
                  <a:pt x="6234004" y="1516199"/>
                </a:cubicBezTo>
                <a:cubicBezTo>
                  <a:pt x="6232563" y="1522967"/>
                  <a:pt x="6231122" y="1529734"/>
                  <a:pt x="6229680" y="1536503"/>
                </a:cubicBezTo>
                <a:cubicBezTo>
                  <a:pt x="6229680" y="1536503"/>
                  <a:pt x="6229680" y="1536503"/>
                  <a:pt x="6224350" y="1528292"/>
                </a:cubicBezTo>
                <a:cubicBezTo>
                  <a:pt x="6224350" y="1528292"/>
                  <a:pt x="6224350" y="1528292"/>
                  <a:pt x="6223684" y="1527266"/>
                </a:cubicBezTo>
                <a:lnTo>
                  <a:pt x="6220817" y="1522851"/>
                </a:lnTo>
                <a:lnTo>
                  <a:pt x="6221874" y="1531073"/>
                </a:lnTo>
                <a:lnTo>
                  <a:pt x="6242353" y="1609953"/>
                </a:lnTo>
                <a:cubicBezTo>
                  <a:pt x="6235580" y="1608511"/>
                  <a:pt x="6235144" y="1643795"/>
                  <a:pt x="6223042" y="1634143"/>
                </a:cubicBezTo>
                <a:lnTo>
                  <a:pt x="6239473" y="1705560"/>
                </a:lnTo>
                <a:lnTo>
                  <a:pt x="6250673" y="1702375"/>
                </a:lnTo>
                <a:cubicBezTo>
                  <a:pt x="6280226" y="1699420"/>
                  <a:pt x="6290078" y="1732912"/>
                  <a:pt x="6297961" y="1764435"/>
                </a:cubicBezTo>
                <a:cubicBezTo>
                  <a:pt x="6324230" y="1866004"/>
                  <a:pt x="6349624" y="1967573"/>
                  <a:pt x="6373267" y="2069581"/>
                </a:cubicBezTo>
                <a:lnTo>
                  <a:pt x="6384393" y="2122429"/>
                </a:lnTo>
                <a:lnTo>
                  <a:pt x="6393144" y="2124321"/>
                </a:lnTo>
                <a:cubicBezTo>
                  <a:pt x="6402890" y="2133585"/>
                  <a:pt x="6408237" y="2160056"/>
                  <a:pt x="6418298" y="2175842"/>
                </a:cubicBezTo>
                <a:cubicBezTo>
                  <a:pt x="6424633" y="2178638"/>
                  <a:pt x="6410471" y="2142131"/>
                  <a:pt x="6419599" y="2138595"/>
                </a:cubicBezTo>
                <a:cubicBezTo>
                  <a:pt x="6412518" y="2120343"/>
                  <a:pt x="6408231" y="2095758"/>
                  <a:pt x="6401898" y="2092964"/>
                </a:cubicBezTo>
                <a:cubicBezTo>
                  <a:pt x="6379716" y="1954590"/>
                  <a:pt x="6328103" y="1848610"/>
                  <a:pt x="6319338" y="1731284"/>
                </a:cubicBezTo>
                <a:cubicBezTo>
                  <a:pt x="6308716" y="1703905"/>
                  <a:pt x="6301637" y="1685652"/>
                  <a:pt x="6294555" y="1667400"/>
                </a:cubicBezTo>
                <a:cubicBezTo>
                  <a:pt x="6285979" y="1618233"/>
                  <a:pt x="6286728" y="1633689"/>
                  <a:pt x="6274614" y="1575398"/>
                </a:cubicBezTo>
                <a:cubicBezTo>
                  <a:pt x="6271073" y="1566271"/>
                  <a:pt x="6261945" y="1569807"/>
                  <a:pt x="6261945" y="1569807"/>
                </a:cubicBezTo>
                <a:cubicBezTo>
                  <a:pt x="6246386" y="1536467"/>
                  <a:pt x="6235766" y="1509088"/>
                  <a:pt x="6227264" y="1485482"/>
                </a:cubicBezTo>
                <a:close/>
                <a:moveTo>
                  <a:pt x="6163232" y="1291657"/>
                </a:moveTo>
                <a:lnTo>
                  <a:pt x="6169423" y="1308672"/>
                </a:lnTo>
                <a:lnTo>
                  <a:pt x="6164862" y="1292485"/>
                </a:lnTo>
                <a:close/>
                <a:moveTo>
                  <a:pt x="4999747" y="1084964"/>
                </a:moveTo>
                <a:lnTo>
                  <a:pt x="5004170" y="1092826"/>
                </a:lnTo>
                <a:lnTo>
                  <a:pt x="5000801" y="1092344"/>
                </a:lnTo>
                <a:cubicBezTo>
                  <a:pt x="4999746" y="1091291"/>
                  <a:pt x="4999746" y="1089181"/>
                  <a:pt x="4999747" y="1084964"/>
                </a:cubicBezTo>
                <a:close/>
                <a:moveTo>
                  <a:pt x="4933923" y="1003153"/>
                </a:moveTo>
                <a:lnTo>
                  <a:pt x="4947450" y="1028780"/>
                </a:lnTo>
                <a:lnTo>
                  <a:pt x="4940697" y="1009043"/>
                </a:lnTo>
                <a:close/>
                <a:moveTo>
                  <a:pt x="4932262" y="644497"/>
                </a:moveTo>
                <a:lnTo>
                  <a:pt x="4940697" y="654745"/>
                </a:lnTo>
                <a:lnTo>
                  <a:pt x="4932262" y="646309"/>
                </a:lnTo>
                <a:close/>
                <a:moveTo>
                  <a:pt x="5581482" y="244629"/>
                </a:moveTo>
                <a:cubicBezTo>
                  <a:pt x="5579541" y="245432"/>
                  <a:pt x="5578623" y="247668"/>
                  <a:pt x="5577991" y="250629"/>
                </a:cubicBezTo>
                <a:lnTo>
                  <a:pt x="5577495" y="252297"/>
                </a:lnTo>
                <a:lnTo>
                  <a:pt x="5647778" y="373537"/>
                </a:lnTo>
                <a:cubicBezTo>
                  <a:pt x="5670983" y="417754"/>
                  <a:pt x="5692000" y="463286"/>
                  <a:pt x="5709512" y="510569"/>
                </a:cubicBezTo>
                <a:cubicBezTo>
                  <a:pt x="5776063" y="689191"/>
                  <a:pt x="5863627" y="857308"/>
                  <a:pt x="5951197" y="1025425"/>
                </a:cubicBezTo>
                <a:cubicBezTo>
                  <a:pt x="5956451" y="1006161"/>
                  <a:pt x="5952071" y="961505"/>
                  <a:pt x="5942878" y="913784"/>
                </a:cubicBezTo>
                <a:lnTo>
                  <a:pt x="5930115" y="859785"/>
                </a:lnTo>
                <a:lnTo>
                  <a:pt x="5902782" y="807112"/>
                </a:lnTo>
                <a:cubicBezTo>
                  <a:pt x="5874423" y="753314"/>
                  <a:pt x="5848241" y="701749"/>
                  <a:pt x="5831966" y="645218"/>
                </a:cubicBezTo>
                <a:cubicBezTo>
                  <a:pt x="5815975" y="620586"/>
                  <a:pt x="5805316" y="604166"/>
                  <a:pt x="5794655" y="587744"/>
                </a:cubicBezTo>
                <a:cubicBezTo>
                  <a:pt x="5776216" y="541367"/>
                  <a:pt x="5780106" y="556344"/>
                  <a:pt x="5756339" y="501756"/>
                </a:cubicBezTo>
                <a:cubicBezTo>
                  <a:pt x="5751007" y="493545"/>
                  <a:pt x="5742795" y="498872"/>
                  <a:pt x="5742795" y="498872"/>
                </a:cubicBezTo>
                <a:cubicBezTo>
                  <a:pt x="5698711" y="439955"/>
                  <a:pt x="5678833" y="400346"/>
                  <a:pt x="5657513" y="367504"/>
                </a:cubicBezTo>
                <a:cubicBezTo>
                  <a:pt x="5630862" y="326451"/>
                  <a:pt x="5616312" y="295051"/>
                  <a:pt x="5591104" y="247231"/>
                </a:cubicBezTo>
                <a:cubicBezTo>
                  <a:pt x="5586386" y="244457"/>
                  <a:pt x="5583423" y="243826"/>
                  <a:pt x="5581482" y="244629"/>
                </a:cubicBezTo>
                <a:close/>
                <a:moveTo>
                  <a:pt x="4684964" y="0"/>
                </a:moveTo>
                <a:lnTo>
                  <a:pt x="5380578" y="0"/>
                </a:lnTo>
                <a:lnTo>
                  <a:pt x="5478611" y="117479"/>
                </a:lnTo>
                <a:lnTo>
                  <a:pt x="5500013" y="146283"/>
                </a:lnTo>
                <a:lnTo>
                  <a:pt x="5500055" y="142937"/>
                </a:lnTo>
                <a:cubicBezTo>
                  <a:pt x="5505385" y="151146"/>
                  <a:pt x="5513598" y="145819"/>
                  <a:pt x="5534919" y="178662"/>
                </a:cubicBezTo>
                <a:cubicBezTo>
                  <a:pt x="5515041" y="139053"/>
                  <a:pt x="5481616" y="96559"/>
                  <a:pt x="5448194" y="54062"/>
                </a:cubicBezTo>
                <a:lnTo>
                  <a:pt x="5412460" y="0"/>
                </a:lnTo>
                <a:lnTo>
                  <a:pt x="5476134" y="0"/>
                </a:lnTo>
                <a:lnTo>
                  <a:pt x="5485373" y="12455"/>
                </a:lnTo>
                <a:cubicBezTo>
                  <a:pt x="5516129" y="50844"/>
                  <a:pt x="5544834" y="90565"/>
                  <a:pt x="5571665" y="130771"/>
                </a:cubicBezTo>
                <a:lnTo>
                  <a:pt x="5619902" y="208686"/>
                </a:lnTo>
                <a:lnTo>
                  <a:pt x="5662149" y="253738"/>
                </a:lnTo>
                <a:lnTo>
                  <a:pt x="5686327" y="295355"/>
                </a:lnTo>
                <a:lnTo>
                  <a:pt x="5686913" y="295939"/>
                </a:lnTo>
                <a:lnTo>
                  <a:pt x="5696157" y="311903"/>
                </a:lnTo>
                <a:lnTo>
                  <a:pt x="5731531" y="366614"/>
                </a:lnTo>
                <a:cubicBezTo>
                  <a:pt x="5757825" y="405636"/>
                  <a:pt x="5786052" y="444566"/>
                  <a:pt x="5812509" y="478933"/>
                </a:cubicBezTo>
                <a:cubicBezTo>
                  <a:pt x="5812509" y="478933"/>
                  <a:pt x="5812509" y="478933"/>
                  <a:pt x="5815302" y="472602"/>
                </a:cubicBezTo>
                <a:cubicBezTo>
                  <a:pt x="5808968" y="469807"/>
                  <a:pt x="5805428" y="460680"/>
                  <a:pt x="5814555" y="457145"/>
                </a:cubicBezTo>
                <a:lnTo>
                  <a:pt x="5817860" y="460147"/>
                </a:lnTo>
                <a:lnTo>
                  <a:pt x="5827972" y="478193"/>
                </a:lnTo>
                <a:cubicBezTo>
                  <a:pt x="5830766" y="471862"/>
                  <a:pt x="5830766" y="471862"/>
                  <a:pt x="5830766" y="471862"/>
                </a:cubicBezTo>
                <a:lnTo>
                  <a:pt x="5817860" y="460147"/>
                </a:lnTo>
                <a:lnTo>
                  <a:pt x="5763946" y="363899"/>
                </a:lnTo>
                <a:cubicBezTo>
                  <a:pt x="5742496" y="328904"/>
                  <a:pt x="5723072" y="295751"/>
                  <a:pt x="5712077" y="260643"/>
                </a:cubicBezTo>
                <a:cubicBezTo>
                  <a:pt x="5682453" y="224878"/>
                  <a:pt x="5630286" y="171603"/>
                  <a:pt x="5647795" y="149075"/>
                </a:cubicBezTo>
                <a:cubicBezTo>
                  <a:pt x="5687293" y="196760"/>
                  <a:pt x="5713379" y="223399"/>
                  <a:pt x="5750084" y="277415"/>
                </a:cubicBezTo>
                <a:cubicBezTo>
                  <a:pt x="5743749" y="274620"/>
                  <a:pt x="5740956" y="280951"/>
                  <a:pt x="5737415" y="271824"/>
                </a:cubicBezTo>
                <a:cubicBezTo>
                  <a:pt x="5734621" y="278156"/>
                  <a:pt x="5776912" y="319511"/>
                  <a:pt x="5780454" y="328637"/>
                </a:cubicBezTo>
                <a:cubicBezTo>
                  <a:pt x="5796661" y="343354"/>
                  <a:pt x="5793868" y="349685"/>
                  <a:pt x="5784739" y="353221"/>
                </a:cubicBezTo>
                <a:cubicBezTo>
                  <a:pt x="5807282" y="370734"/>
                  <a:pt x="5841940" y="446537"/>
                  <a:pt x="5865230" y="479507"/>
                </a:cubicBezTo>
                <a:cubicBezTo>
                  <a:pt x="5875105" y="491429"/>
                  <a:pt x="5881440" y="494224"/>
                  <a:pt x="5891313" y="506145"/>
                </a:cubicBezTo>
                <a:cubicBezTo>
                  <a:pt x="5958388" y="611383"/>
                  <a:pt x="6004412" y="730027"/>
                  <a:pt x="6056025" y="836005"/>
                </a:cubicBezTo>
                <a:cubicBezTo>
                  <a:pt x="6076520" y="875305"/>
                  <a:pt x="6122354" y="925785"/>
                  <a:pt x="6104098" y="932857"/>
                </a:cubicBezTo>
                <a:cubicBezTo>
                  <a:pt x="6114718" y="960236"/>
                  <a:pt x="6125341" y="987615"/>
                  <a:pt x="6138008" y="993205"/>
                </a:cubicBezTo>
                <a:cubicBezTo>
                  <a:pt x="6142295" y="1017789"/>
                  <a:pt x="6138754" y="1008663"/>
                  <a:pt x="6123293" y="1009405"/>
                </a:cubicBezTo>
                <a:cubicBezTo>
                  <a:pt x="6079508" y="937134"/>
                  <a:pt x="6046897" y="839540"/>
                  <a:pt x="6012986" y="779192"/>
                </a:cubicBezTo>
                <a:cubicBezTo>
                  <a:pt x="6015781" y="772861"/>
                  <a:pt x="6009445" y="770065"/>
                  <a:pt x="6006652" y="776396"/>
                </a:cubicBezTo>
                <a:cubicBezTo>
                  <a:pt x="6006652" y="776396"/>
                  <a:pt x="6010193" y="785523"/>
                  <a:pt x="6010193" y="785523"/>
                </a:cubicBezTo>
                <a:cubicBezTo>
                  <a:pt x="6020068" y="797446"/>
                  <a:pt x="6017273" y="803776"/>
                  <a:pt x="6014480" y="810107"/>
                </a:cubicBezTo>
                <a:lnTo>
                  <a:pt x="6004788" y="798404"/>
                </a:lnTo>
                <a:lnTo>
                  <a:pt x="6001064" y="789058"/>
                </a:lnTo>
                <a:cubicBezTo>
                  <a:pt x="6004605" y="798185"/>
                  <a:pt x="6004605" y="798185"/>
                  <a:pt x="6004605" y="798185"/>
                </a:cubicBezTo>
                <a:lnTo>
                  <a:pt x="6004788" y="798404"/>
                </a:lnTo>
                <a:lnTo>
                  <a:pt x="6051771" y="916385"/>
                </a:lnTo>
                <a:cubicBezTo>
                  <a:pt x="6070427" y="957710"/>
                  <a:pt x="6090225" y="998593"/>
                  <a:pt x="6109323" y="1041059"/>
                </a:cubicBezTo>
                <a:cubicBezTo>
                  <a:pt x="6153855" y="1128785"/>
                  <a:pt x="6189259" y="1220047"/>
                  <a:pt x="6218330" y="1308516"/>
                </a:cubicBezTo>
                <a:cubicBezTo>
                  <a:pt x="6225408" y="1326767"/>
                  <a:pt x="6235284" y="1338689"/>
                  <a:pt x="6248699" y="1359737"/>
                </a:cubicBezTo>
                <a:cubicBezTo>
                  <a:pt x="6274229" y="1439077"/>
                  <a:pt x="6291930" y="1484709"/>
                  <a:pt x="6317460" y="1564049"/>
                </a:cubicBezTo>
                <a:lnTo>
                  <a:pt x="6327364" y="1565758"/>
                </a:lnTo>
                <a:lnTo>
                  <a:pt x="6405224" y="1840478"/>
                </a:lnTo>
                <a:lnTo>
                  <a:pt x="6402944" y="1841928"/>
                </a:lnTo>
                <a:cubicBezTo>
                  <a:pt x="6401363" y="1841231"/>
                  <a:pt x="6400479" y="1838947"/>
                  <a:pt x="6401876" y="1835782"/>
                </a:cubicBezTo>
                <a:lnTo>
                  <a:pt x="6399693" y="1834088"/>
                </a:lnTo>
                <a:lnTo>
                  <a:pt x="6398335" y="1826656"/>
                </a:lnTo>
                <a:cubicBezTo>
                  <a:pt x="6396938" y="1829822"/>
                  <a:pt x="6397823" y="1832103"/>
                  <a:pt x="6399057" y="1833594"/>
                </a:cubicBezTo>
                <a:lnTo>
                  <a:pt x="6399693" y="1834088"/>
                </a:lnTo>
                <a:lnTo>
                  <a:pt x="6403601" y="1855454"/>
                </a:lnTo>
                <a:cubicBezTo>
                  <a:pt x="6404065" y="1865114"/>
                  <a:pt x="6403741" y="1874425"/>
                  <a:pt x="6404114" y="1882153"/>
                </a:cubicBezTo>
                <a:cubicBezTo>
                  <a:pt x="6426850" y="1967824"/>
                  <a:pt x="6455919" y="2056293"/>
                  <a:pt x="6473067" y="2154626"/>
                </a:cubicBezTo>
                <a:cubicBezTo>
                  <a:pt x="6477354" y="2179210"/>
                  <a:pt x="6481640" y="2203794"/>
                  <a:pt x="6483134" y="2234707"/>
                </a:cubicBezTo>
                <a:cubicBezTo>
                  <a:pt x="6493200" y="2314789"/>
                  <a:pt x="6510347" y="2413122"/>
                  <a:pt x="6520415" y="2493203"/>
                </a:cubicBezTo>
                <a:cubicBezTo>
                  <a:pt x="6527965" y="2553265"/>
                  <a:pt x="6535096" y="2604631"/>
                  <a:pt x="6531980" y="2633394"/>
                </a:cubicBezTo>
                <a:lnTo>
                  <a:pt x="6527593" y="2646575"/>
                </a:lnTo>
                <a:lnTo>
                  <a:pt x="6529126" y="2655889"/>
                </a:lnTo>
                <a:lnTo>
                  <a:pt x="6530629" y="2656552"/>
                </a:lnTo>
                <a:cubicBezTo>
                  <a:pt x="6531421" y="2656903"/>
                  <a:pt x="6531421" y="2656903"/>
                  <a:pt x="6531421" y="2656903"/>
                </a:cubicBezTo>
                <a:cubicBezTo>
                  <a:pt x="6531421" y="2656903"/>
                  <a:pt x="6531421" y="2656903"/>
                  <a:pt x="6534962" y="2666028"/>
                </a:cubicBezTo>
                <a:lnTo>
                  <a:pt x="6531926" y="2672908"/>
                </a:lnTo>
                <a:lnTo>
                  <a:pt x="6533706" y="2683731"/>
                </a:lnTo>
                <a:lnTo>
                  <a:pt x="6528462" y="2680756"/>
                </a:lnTo>
                <a:lnTo>
                  <a:pt x="6526580" y="2685022"/>
                </a:lnTo>
                <a:cubicBezTo>
                  <a:pt x="6526580" y="2685022"/>
                  <a:pt x="6526580" y="2685022"/>
                  <a:pt x="6526136" y="2683881"/>
                </a:cubicBezTo>
                <a:lnTo>
                  <a:pt x="6524812" y="2680466"/>
                </a:lnTo>
                <a:lnTo>
                  <a:pt x="6524804" y="2684545"/>
                </a:lnTo>
                <a:cubicBezTo>
                  <a:pt x="6528033" y="2702572"/>
                  <a:pt x="6538888" y="2735796"/>
                  <a:pt x="6538236" y="2743109"/>
                </a:cubicBezTo>
                <a:cubicBezTo>
                  <a:pt x="6546244" y="2763483"/>
                  <a:pt x="6540935" y="2767921"/>
                  <a:pt x="6531185" y="2767044"/>
                </a:cubicBezTo>
                <a:cubicBezTo>
                  <a:pt x="6543635" y="2792734"/>
                  <a:pt x="6541116" y="2876049"/>
                  <a:pt x="6547385" y="2915923"/>
                </a:cubicBezTo>
                <a:cubicBezTo>
                  <a:pt x="6550954" y="2930986"/>
                  <a:pt x="6555394" y="2936299"/>
                  <a:pt x="6558964" y="2951360"/>
                </a:cubicBezTo>
                <a:cubicBezTo>
                  <a:pt x="6572463" y="3075426"/>
                  <a:pt x="6561154" y="3202178"/>
                  <a:pt x="6560463" y="3320054"/>
                </a:cubicBezTo>
                <a:cubicBezTo>
                  <a:pt x="6561422" y="3364367"/>
                  <a:pt x="6580142" y="3429930"/>
                  <a:pt x="6560643" y="3428182"/>
                </a:cubicBezTo>
                <a:cubicBezTo>
                  <a:pt x="6558034" y="3457430"/>
                  <a:pt x="6555423" y="3486683"/>
                  <a:pt x="6564303" y="3497307"/>
                </a:cubicBezTo>
                <a:cubicBezTo>
                  <a:pt x="6557253" y="3521245"/>
                  <a:pt x="6558122" y="3511495"/>
                  <a:pt x="6543934" y="3505308"/>
                </a:cubicBezTo>
                <a:cubicBezTo>
                  <a:pt x="6536705" y="3421119"/>
                  <a:pt x="6550714" y="3319179"/>
                  <a:pt x="6547053" y="3250053"/>
                </a:cubicBezTo>
                <a:cubicBezTo>
                  <a:pt x="6552364" y="3245615"/>
                  <a:pt x="6547924" y="3240302"/>
                  <a:pt x="6542614" y="3244740"/>
                </a:cubicBezTo>
                <a:cubicBezTo>
                  <a:pt x="6542614" y="3244740"/>
                  <a:pt x="6541744" y="3254490"/>
                  <a:pt x="6541744" y="3254490"/>
                </a:cubicBezTo>
                <a:cubicBezTo>
                  <a:pt x="6545314" y="3269553"/>
                  <a:pt x="6540003" y="3273991"/>
                  <a:pt x="6534694" y="3278429"/>
                </a:cubicBezTo>
                <a:lnTo>
                  <a:pt x="6531190" y="3263643"/>
                </a:lnTo>
                <a:lnTo>
                  <a:pt x="6531994" y="3253615"/>
                </a:lnTo>
                <a:cubicBezTo>
                  <a:pt x="6531124" y="3263366"/>
                  <a:pt x="6531124" y="3263366"/>
                  <a:pt x="6531124" y="3263366"/>
                </a:cubicBezTo>
                <a:lnTo>
                  <a:pt x="6531190" y="3263643"/>
                </a:lnTo>
                <a:lnTo>
                  <a:pt x="6521033" y="3390229"/>
                </a:lnTo>
                <a:cubicBezTo>
                  <a:pt x="6519446" y="3435541"/>
                  <a:pt x="6519078" y="3480963"/>
                  <a:pt x="6517384" y="3527497"/>
                </a:cubicBezTo>
                <a:cubicBezTo>
                  <a:pt x="6518434" y="3625872"/>
                  <a:pt x="6509734" y="3723373"/>
                  <a:pt x="6496595" y="3815563"/>
                </a:cubicBezTo>
                <a:cubicBezTo>
                  <a:pt x="6494852" y="3835063"/>
                  <a:pt x="6498424" y="3850126"/>
                  <a:pt x="6501124" y="3874940"/>
                </a:cubicBezTo>
                <a:cubicBezTo>
                  <a:pt x="6488855" y="3957377"/>
                  <a:pt x="6484504" y="4006129"/>
                  <a:pt x="6472234" y="4088567"/>
                </a:cubicBezTo>
                <a:lnTo>
                  <a:pt x="6480357" y="4094487"/>
                </a:lnTo>
                <a:lnTo>
                  <a:pt x="6428427" y="4375267"/>
                </a:lnTo>
                <a:lnTo>
                  <a:pt x="6425741" y="4375556"/>
                </a:lnTo>
                <a:cubicBezTo>
                  <a:pt x="6424632" y="4374230"/>
                  <a:pt x="6424851" y="4371791"/>
                  <a:pt x="6427506" y="4369573"/>
                </a:cubicBezTo>
                <a:lnTo>
                  <a:pt x="6426300" y="4367087"/>
                </a:lnTo>
                <a:lnTo>
                  <a:pt x="6428376" y="4359822"/>
                </a:lnTo>
                <a:cubicBezTo>
                  <a:pt x="6425720" y="4362041"/>
                  <a:pt x="6425503" y="4364479"/>
                  <a:pt x="6425949" y="4366362"/>
                </a:cubicBezTo>
                <a:lnTo>
                  <a:pt x="6426300" y="4367087"/>
                </a:lnTo>
                <a:lnTo>
                  <a:pt x="6420336" y="4387972"/>
                </a:lnTo>
                <a:cubicBezTo>
                  <a:pt x="6416472" y="4396839"/>
                  <a:pt x="6412054" y="4405041"/>
                  <a:pt x="6408966" y="4412135"/>
                </a:cubicBezTo>
                <a:cubicBezTo>
                  <a:pt x="6391387" y="4499011"/>
                  <a:pt x="6378246" y="4591201"/>
                  <a:pt x="6350047" y="4686953"/>
                </a:cubicBezTo>
                <a:cubicBezTo>
                  <a:pt x="6342997" y="4710891"/>
                  <a:pt x="6335946" y="4734828"/>
                  <a:pt x="6323588" y="4763203"/>
                </a:cubicBezTo>
                <a:cubicBezTo>
                  <a:pt x="6297128" y="4839455"/>
                  <a:pt x="6268928" y="4935206"/>
                  <a:pt x="6242470" y="5011457"/>
                </a:cubicBezTo>
                <a:cubicBezTo>
                  <a:pt x="6229240" y="5049583"/>
                  <a:pt x="6217555" y="5084162"/>
                  <a:pt x="6206632" y="5110210"/>
                </a:cubicBezTo>
                <a:lnTo>
                  <a:pt x="6191507" y="5140673"/>
                </a:lnTo>
                <a:lnTo>
                  <a:pt x="6172300" y="5199455"/>
                </a:lnTo>
                <a:lnTo>
                  <a:pt x="6156345" y="5277115"/>
                </a:lnTo>
                <a:cubicBezTo>
                  <a:pt x="6121202" y="5347784"/>
                  <a:pt x="6084760" y="5446969"/>
                  <a:pt x="6059140" y="5529842"/>
                </a:cubicBezTo>
                <a:cubicBezTo>
                  <a:pt x="6059140" y="5529842"/>
                  <a:pt x="6059140" y="5529842"/>
                  <a:pt x="6065922" y="5528472"/>
                </a:cubicBezTo>
                <a:cubicBezTo>
                  <a:pt x="6064552" y="5521685"/>
                  <a:pt x="6069964" y="5513528"/>
                  <a:pt x="6078119" y="5518945"/>
                </a:cubicBezTo>
                <a:lnTo>
                  <a:pt x="6077573" y="5523376"/>
                </a:lnTo>
                <a:lnTo>
                  <a:pt x="6068664" y="5542046"/>
                </a:lnTo>
                <a:cubicBezTo>
                  <a:pt x="6075448" y="5540675"/>
                  <a:pt x="6075448" y="5540675"/>
                  <a:pt x="6075448" y="5540675"/>
                </a:cubicBezTo>
                <a:lnTo>
                  <a:pt x="6077573" y="5523376"/>
                </a:lnTo>
                <a:lnTo>
                  <a:pt x="6125089" y="5423814"/>
                </a:lnTo>
                <a:cubicBezTo>
                  <a:pt x="6141297" y="5386105"/>
                  <a:pt x="6157174" y="5351113"/>
                  <a:pt x="6179507" y="5321879"/>
                </a:cubicBezTo>
                <a:cubicBezTo>
                  <a:pt x="6191633" y="5277050"/>
                  <a:pt x="6205055" y="5203704"/>
                  <a:pt x="6233557" y="5205010"/>
                </a:cubicBezTo>
                <a:cubicBezTo>
                  <a:pt x="6217393" y="5264783"/>
                  <a:pt x="6210681" y="5301457"/>
                  <a:pt x="6187733" y="5362599"/>
                </a:cubicBezTo>
                <a:cubicBezTo>
                  <a:pt x="6186363" y="5355812"/>
                  <a:pt x="6179580" y="5357183"/>
                  <a:pt x="6184992" y="5349026"/>
                </a:cubicBezTo>
                <a:cubicBezTo>
                  <a:pt x="6178209" y="5350396"/>
                  <a:pt x="6168826" y="5408799"/>
                  <a:pt x="6163414" y="5416956"/>
                </a:cubicBezTo>
                <a:cubicBezTo>
                  <a:pt x="6160743" y="5438684"/>
                  <a:pt x="6153959" y="5440054"/>
                  <a:pt x="6145805" y="5434638"/>
                </a:cubicBezTo>
                <a:cubicBezTo>
                  <a:pt x="6144506" y="5463155"/>
                  <a:pt x="6102581" y="5535195"/>
                  <a:pt x="6089085" y="5573237"/>
                </a:cubicBezTo>
                <a:cubicBezTo>
                  <a:pt x="6085044" y="5588181"/>
                  <a:pt x="6086414" y="5594968"/>
                  <a:pt x="6082373" y="5609909"/>
                </a:cubicBezTo>
                <a:cubicBezTo>
                  <a:pt x="6035107" y="5725408"/>
                  <a:pt x="5964746" y="5831446"/>
                  <a:pt x="5907955" y="5934742"/>
                </a:cubicBezTo>
                <a:cubicBezTo>
                  <a:pt x="5887677" y="5974154"/>
                  <a:pt x="5872883" y="6040713"/>
                  <a:pt x="5856575" y="6029882"/>
                </a:cubicBezTo>
                <a:cubicBezTo>
                  <a:pt x="5840339" y="6054351"/>
                  <a:pt x="5824102" y="6078822"/>
                  <a:pt x="5826843" y="6092393"/>
                </a:cubicBezTo>
                <a:cubicBezTo>
                  <a:pt x="5809236" y="6110077"/>
                  <a:pt x="5814648" y="6101919"/>
                  <a:pt x="5805124" y="6089719"/>
                </a:cubicBezTo>
                <a:cubicBezTo>
                  <a:pt x="5838897" y="6012262"/>
                  <a:pt x="5899801" y="5929325"/>
                  <a:pt x="5929533" y="5866812"/>
                </a:cubicBezTo>
                <a:cubicBezTo>
                  <a:pt x="5936316" y="5865442"/>
                  <a:pt x="5934945" y="5858655"/>
                  <a:pt x="5928163" y="5860025"/>
                </a:cubicBezTo>
                <a:cubicBezTo>
                  <a:pt x="5928163" y="5860025"/>
                  <a:pt x="5922749" y="5868182"/>
                  <a:pt x="5922749" y="5868182"/>
                </a:cubicBezTo>
                <a:cubicBezTo>
                  <a:pt x="5918709" y="5883126"/>
                  <a:pt x="5911926" y="5884496"/>
                  <a:pt x="5905143" y="5885866"/>
                </a:cubicBezTo>
                <a:lnTo>
                  <a:pt x="5909110" y="5871199"/>
                </a:lnTo>
                <a:lnTo>
                  <a:pt x="5914596" y="5862765"/>
                </a:lnTo>
                <a:cubicBezTo>
                  <a:pt x="5909184" y="5870922"/>
                  <a:pt x="5909184" y="5870922"/>
                  <a:pt x="5909184" y="5870922"/>
                </a:cubicBezTo>
                <a:lnTo>
                  <a:pt x="5909110" y="5871199"/>
                </a:lnTo>
                <a:lnTo>
                  <a:pt x="5839843" y="5977637"/>
                </a:lnTo>
                <a:cubicBezTo>
                  <a:pt x="5816850" y="6016715"/>
                  <a:pt x="5794878" y="6056470"/>
                  <a:pt x="5771208" y="6096571"/>
                </a:cubicBezTo>
                <a:cubicBezTo>
                  <a:pt x="5725241" y="6183551"/>
                  <a:pt x="5671120" y="6265118"/>
                  <a:pt x="5615626" y="6339899"/>
                </a:cubicBezTo>
                <a:cubicBezTo>
                  <a:pt x="5604802" y="6356211"/>
                  <a:pt x="5600760" y="6371154"/>
                  <a:pt x="5591306" y="6394255"/>
                </a:cubicBezTo>
                <a:cubicBezTo>
                  <a:pt x="5541227" y="6460877"/>
                  <a:pt x="5514166" y="6501661"/>
                  <a:pt x="5464086" y="6568285"/>
                </a:cubicBezTo>
                <a:lnTo>
                  <a:pt x="5468405" y="6577359"/>
                </a:lnTo>
                <a:lnTo>
                  <a:pt x="5288922" y="6799441"/>
                </a:lnTo>
                <a:lnTo>
                  <a:pt x="5286422" y="6798415"/>
                </a:lnTo>
                <a:cubicBezTo>
                  <a:pt x="5286080" y="6796720"/>
                  <a:pt x="5287433" y="6794680"/>
                  <a:pt x="5290826" y="6793995"/>
                </a:cubicBezTo>
                <a:lnTo>
                  <a:pt x="5290950" y="6791235"/>
                </a:lnTo>
                <a:lnTo>
                  <a:pt x="5296238" y="6785838"/>
                </a:lnTo>
                <a:cubicBezTo>
                  <a:pt x="5292846" y="6786523"/>
                  <a:pt x="5291491" y="6788563"/>
                  <a:pt x="5290987" y="6790431"/>
                </a:cubicBezTo>
                <a:lnTo>
                  <a:pt x="5290950" y="6791235"/>
                </a:lnTo>
                <a:lnTo>
                  <a:pt x="5275753" y="6806752"/>
                </a:lnTo>
                <a:cubicBezTo>
                  <a:pt x="5268129" y="6812705"/>
                  <a:pt x="5260336" y="6817811"/>
                  <a:pt x="5254239" y="6822575"/>
                </a:cubicBezTo>
                <a:lnTo>
                  <a:pt x="5225321" y="6858000"/>
                </a:lnTo>
                <a:lnTo>
                  <a:pt x="5157501" y="6858000"/>
                </a:lnTo>
                <a:lnTo>
                  <a:pt x="5208211" y="6795673"/>
                </a:lnTo>
                <a:cubicBezTo>
                  <a:pt x="5246285" y="6748251"/>
                  <a:pt x="5283178" y="6703716"/>
                  <a:pt x="5328568" y="6666293"/>
                </a:cubicBezTo>
                <a:cubicBezTo>
                  <a:pt x="5344804" y="6641822"/>
                  <a:pt x="5355629" y="6625510"/>
                  <a:pt x="5366453" y="6609197"/>
                </a:cubicBezTo>
                <a:cubicBezTo>
                  <a:pt x="5401667" y="6573829"/>
                  <a:pt x="5389473" y="6583356"/>
                  <a:pt x="5430099" y="6539833"/>
                </a:cubicBezTo>
                <a:cubicBezTo>
                  <a:pt x="5435512" y="6531676"/>
                  <a:pt x="5427358" y="6526259"/>
                  <a:pt x="5427358" y="6526259"/>
                </a:cubicBezTo>
                <a:cubicBezTo>
                  <a:pt x="5463873" y="6462376"/>
                  <a:pt x="5492303" y="6428381"/>
                  <a:pt x="5513952" y="6395753"/>
                </a:cubicBezTo>
                <a:cubicBezTo>
                  <a:pt x="5541014" y="6354970"/>
                  <a:pt x="5564033" y="6329129"/>
                  <a:pt x="5597877" y="6286977"/>
                </a:cubicBezTo>
                <a:cubicBezTo>
                  <a:pt x="5599212" y="6276112"/>
                  <a:pt x="5595478" y="6275100"/>
                  <a:pt x="5589542" y="6276299"/>
                </a:cubicBezTo>
                <a:cubicBezTo>
                  <a:pt x="5586574" y="6276898"/>
                  <a:pt x="5583056" y="6278050"/>
                  <a:pt x="5579347" y="6278801"/>
                </a:cubicBezTo>
                <a:lnTo>
                  <a:pt x="5572013" y="6278854"/>
                </a:lnTo>
                <a:lnTo>
                  <a:pt x="5561199" y="6297181"/>
                </a:lnTo>
                <a:cubicBezTo>
                  <a:pt x="5561198" y="6290257"/>
                  <a:pt x="5554278" y="6290256"/>
                  <a:pt x="5561199" y="6283333"/>
                </a:cubicBezTo>
                <a:cubicBezTo>
                  <a:pt x="5554278" y="6283333"/>
                  <a:pt x="5533518" y="6338722"/>
                  <a:pt x="5526598" y="6345645"/>
                </a:cubicBezTo>
                <a:cubicBezTo>
                  <a:pt x="5519678" y="6366415"/>
                  <a:pt x="5512758" y="6366415"/>
                  <a:pt x="5505837" y="6359491"/>
                </a:cubicBezTo>
                <a:cubicBezTo>
                  <a:pt x="5498917" y="6387186"/>
                  <a:pt x="5443558" y="6449499"/>
                  <a:pt x="5422797" y="6484116"/>
                </a:cubicBezTo>
                <a:cubicBezTo>
                  <a:pt x="5415877" y="6497964"/>
                  <a:pt x="5415878" y="6504888"/>
                  <a:pt x="5408957" y="6518733"/>
                </a:cubicBezTo>
                <a:cubicBezTo>
                  <a:pt x="5339758" y="6622587"/>
                  <a:pt x="5249796" y="6712595"/>
                  <a:pt x="5173676" y="6802601"/>
                </a:cubicBezTo>
                <a:cubicBezTo>
                  <a:pt x="5166756" y="6811255"/>
                  <a:pt x="5159836" y="6821640"/>
                  <a:pt x="5153132" y="6832134"/>
                </a:cubicBezTo>
                <a:lnTo>
                  <a:pt x="5136638" y="6858000"/>
                </a:lnTo>
                <a:lnTo>
                  <a:pt x="5106051" y="6858000"/>
                </a:lnTo>
                <a:lnTo>
                  <a:pt x="5127832" y="6832026"/>
                </a:lnTo>
                <a:cubicBezTo>
                  <a:pt x="5158107" y="6799139"/>
                  <a:pt x="5187517" y="6767983"/>
                  <a:pt x="5208277" y="6740288"/>
                </a:cubicBezTo>
                <a:cubicBezTo>
                  <a:pt x="5215197" y="6740288"/>
                  <a:pt x="5215197" y="6733364"/>
                  <a:pt x="5208277" y="6733364"/>
                </a:cubicBezTo>
                <a:cubicBezTo>
                  <a:pt x="5208277" y="6733364"/>
                  <a:pt x="5201357" y="6740288"/>
                  <a:pt x="5201357" y="6740288"/>
                </a:cubicBezTo>
                <a:cubicBezTo>
                  <a:pt x="5194437" y="6754136"/>
                  <a:pt x="5187517" y="6754136"/>
                  <a:pt x="5180596" y="6754136"/>
                </a:cubicBezTo>
                <a:lnTo>
                  <a:pt x="5187389" y="6740544"/>
                </a:lnTo>
                <a:lnTo>
                  <a:pt x="5194437" y="6733364"/>
                </a:lnTo>
                <a:cubicBezTo>
                  <a:pt x="5187516" y="6740288"/>
                  <a:pt x="5187516" y="6740288"/>
                  <a:pt x="5187516" y="6740288"/>
                </a:cubicBezTo>
                <a:lnTo>
                  <a:pt x="5187389" y="6740544"/>
                </a:lnTo>
                <a:lnTo>
                  <a:pt x="5098421" y="6831161"/>
                </a:lnTo>
                <a:lnTo>
                  <a:pt x="5074751" y="6858000"/>
                </a:lnTo>
                <a:lnTo>
                  <a:pt x="4627783" y="6858000"/>
                </a:lnTo>
                <a:lnTo>
                  <a:pt x="4759894" y="6716663"/>
                </a:lnTo>
                <a:cubicBezTo>
                  <a:pt x="5450268" y="5934815"/>
                  <a:pt x="5893935" y="4941647"/>
                  <a:pt x="5986727" y="3868735"/>
                </a:cubicBezTo>
                <a:cubicBezTo>
                  <a:pt x="5995162" y="3759071"/>
                  <a:pt x="6003598" y="3657840"/>
                  <a:pt x="6003597" y="3548178"/>
                </a:cubicBezTo>
                <a:cubicBezTo>
                  <a:pt x="6003597" y="3548178"/>
                  <a:pt x="6012034" y="3548178"/>
                  <a:pt x="6012034" y="3539742"/>
                </a:cubicBezTo>
                <a:lnTo>
                  <a:pt x="6012033" y="3514433"/>
                </a:lnTo>
                <a:lnTo>
                  <a:pt x="6003597" y="3506001"/>
                </a:lnTo>
                <a:lnTo>
                  <a:pt x="6003597" y="3269799"/>
                </a:lnTo>
                <a:cubicBezTo>
                  <a:pt x="5995162" y="3084217"/>
                  <a:pt x="5978291" y="2907070"/>
                  <a:pt x="5952984" y="2721484"/>
                </a:cubicBezTo>
                <a:cubicBezTo>
                  <a:pt x="5868626" y="2122549"/>
                  <a:pt x="5683041" y="1557361"/>
                  <a:pt x="5404662" y="1051221"/>
                </a:cubicBezTo>
                <a:cubicBezTo>
                  <a:pt x="5261257" y="764409"/>
                  <a:pt x="5075668" y="486032"/>
                  <a:pt x="4873211" y="224525"/>
                </a:cubicBezTo>
                <a:cubicBezTo>
                  <a:pt x="4881646" y="232961"/>
                  <a:pt x="4881646" y="232961"/>
                  <a:pt x="4890083" y="232961"/>
                </a:cubicBezTo>
                <a:cubicBezTo>
                  <a:pt x="4873213" y="207654"/>
                  <a:pt x="4831032" y="157040"/>
                  <a:pt x="4797289" y="114861"/>
                </a:cubicBezTo>
                <a:cubicBezTo>
                  <a:pt x="4771984" y="89556"/>
                  <a:pt x="4755110" y="64247"/>
                  <a:pt x="4738239" y="55811"/>
                </a:cubicBezTo>
                <a:close/>
                <a:moveTo>
                  <a:pt x="0" y="0"/>
                </a:moveTo>
                <a:lnTo>
                  <a:pt x="4229922" y="0"/>
                </a:lnTo>
                <a:lnTo>
                  <a:pt x="4372273" y="157015"/>
                </a:lnTo>
                <a:cubicBezTo>
                  <a:pt x="4431688" y="226187"/>
                  <a:pt x="4489090" y="297230"/>
                  <a:pt x="4543809" y="370769"/>
                </a:cubicBezTo>
                <a:cubicBezTo>
                  <a:pt x="4656128" y="524172"/>
                  <a:pt x="4758013" y="681691"/>
                  <a:pt x="4849592" y="843375"/>
                </a:cubicBezTo>
                <a:lnTo>
                  <a:pt x="4914877" y="967066"/>
                </a:lnTo>
                <a:lnTo>
                  <a:pt x="4925933" y="979122"/>
                </a:lnTo>
                <a:cubicBezTo>
                  <a:pt x="4944916" y="1006408"/>
                  <a:pt x="4963897" y="1049113"/>
                  <a:pt x="4982878" y="1068093"/>
                </a:cubicBezTo>
                <a:cubicBezTo>
                  <a:pt x="4982877" y="1070904"/>
                  <a:pt x="4982877" y="1073716"/>
                  <a:pt x="4982876" y="1076527"/>
                </a:cubicBezTo>
                <a:lnTo>
                  <a:pt x="4982876" y="1084962"/>
                </a:lnTo>
                <a:lnTo>
                  <a:pt x="4991312" y="1084964"/>
                </a:lnTo>
                <a:cubicBezTo>
                  <a:pt x="5008182" y="1110271"/>
                  <a:pt x="4999747" y="1110271"/>
                  <a:pt x="5008183" y="1127139"/>
                </a:cubicBezTo>
                <a:lnTo>
                  <a:pt x="5008183" y="1135577"/>
                </a:lnTo>
                <a:lnTo>
                  <a:pt x="5016618" y="1144015"/>
                </a:lnTo>
                <a:lnTo>
                  <a:pt x="5016619" y="1135576"/>
                </a:lnTo>
                <a:cubicBezTo>
                  <a:pt x="5041926" y="1177757"/>
                  <a:pt x="5050362" y="1203064"/>
                  <a:pt x="5075670" y="1228369"/>
                </a:cubicBezTo>
                <a:lnTo>
                  <a:pt x="5067232" y="1228371"/>
                </a:lnTo>
                <a:lnTo>
                  <a:pt x="5067232" y="1236805"/>
                </a:lnTo>
                <a:cubicBezTo>
                  <a:pt x="5067235" y="1245241"/>
                  <a:pt x="5075669" y="1245241"/>
                  <a:pt x="5075669" y="1245241"/>
                </a:cubicBezTo>
                <a:lnTo>
                  <a:pt x="5084105" y="1245241"/>
                </a:lnTo>
                <a:cubicBezTo>
                  <a:pt x="5084106" y="1248053"/>
                  <a:pt x="5084106" y="1250866"/>
                  <a:pt x="5084107" y="1253677"/>
                </a:cubicBezTo>
                <a:cubicBezTo>
                  <a:pt x="5100976" y="1278984"/>
                  <a:pt x="5092540" y="1287420"/>
                  <a:pt x="5100976" y="1304291"/>
                </a:cubicBezTo>
                <a:cubicBezTo>
                  <a:pt x="5109412" y="1304291"/>
                  <a:pt x="5109411" y="1295855"/>
                  <a:pt x="5117847" y="1312726"/>
                </a:cubicBezTo>
                <a:cubicBezTo>
                  <a:pt x="5117848" y="1321162"/>
                  <a:pt x="5126283" y="1321162"/>
                  <a:pt x="5126282" y="1329598"/>
                </a:cubicBezTo>
                <a:cubicBezTo>
                  <a:pt x="5117847" y="1329598"/>
                  <a:pt x="5117847" y="1329598"/>
                  <a:pt x="5117847" y="1338033"/>
                </a:cubicBezTo>
                <a:lnTo>
                  <a:pt x="5126283" y="1346469"/>
                </a:lnTo>
                <a:cubicBezTo>
                  <a:pt x="5126283" y="1346469"/>
                  <a:pt x="5126285" y="1354905"/>
                  <a:pt x="5134719" y="1354905"/>
                </a:cubicBezTo>
                <a:cubicBezTo>
                  <a:pt x="5143154" y="1371778"/>
                  <a:pt x="5185333" y="1439263"/>
                  <a:pt x="5176898" y="1430824"/>
                </a:cubicBezTo>
                <a:cubicBezTo>
                  <a:pt x="5193769" y="1422391"/>
                  <a:pt x="5151590" y="1405518"/>
                  <a:pt x="5168461" y="1397082"/>
                </a:cubicBezTo>
                <a:cubicBezTo>
                  <a:pt x="5160025" y="1388648"/>
                  <a:pt x="5151590" y="1380211"/>
                  <a:pt x="5143155" y="1363341"/>
                </a:cubicBezTo>
                <a:lnTo>
                  <a:pt x="5143154" y="1354903"/>
                </a:lnTo>
                <a:lnTo>
                  <a:pt x="5143155" y="1346469"/>
                </a:lnTo>
                <a:cubicBezTo>
                  <a:pt x="5143155" y="1338034"/>
                  <a:pt x="5134719" y="1329598"/>
                  <a:pt x="5134719" y="1329598"/>
                </a:cubicBezTo>
                <a:cubicBezTo>
                  <a:pt x="5134719" y="1304291"/>
                  <a:pt x="5109411" y="1295855"/>
                  <a:pt x="5092539" y="1262112"/>
                </a:cubicBezTo>
                <a:cubicBezTo>
                  <a:pt x="5100976" y="1262115"/>
                  <a:pt x="5100976" y="1253677"/>
                  <a:pt x="5092540" y="1245241"/>
                </a:cubicBezTo>
                <a:lnTo>
                  <a:pt x="5092539" y="1236803"/>
                </a:lnTo>
                <a:lnTo>
                  <a:pt x="5092539" y="1219933"/>
                </a:lnTo>
                <a:cubicBezTo>
                  <a:pt x="5084107" y="1219935"/>
                  <a:pt x="5084105" y="1211496"/>
                  <a:pt x="5084107" y="1219935"/>
                </a:cubicBezTo>
                <a:lnTo>
                  <a:pt x="5075668" y="1219935"/>
                </a:lnTo>
                <a:cubicBezTo>
                  <a:pt x="5075669" y="1194627"/>
                  <a:pt x="5058796" y="1203064"/>
                  <a:pt x="5050362" y="1186189"/>
                </a:cubicBezTo>
                <a:cubicBezTo>
                  <a:pt x="5041926" y="1160885"/>
                  <a:pt x="5033490" y="1144012"/>
                  <a:pt x="5025055" y="1135578"/>
                </a:cubicBezTo>
                <a:lnTo>
                  <a:pt x="5025054" y="1127141"/>
                </a:lnTo>
                <a:lnTo>
                  <a:pt x="5025055" y="1118707"/>
                </a:lnTo>
                <a:cubicBezTo>
                  <a:pt x="5016619" y="1110270"/>
                  <a:pt x="5012403" y="1106052"/>
                  <a:pt x="5009238" y="1101833"/>
                </a:cubicBezTo>
                <a:lnTo>
                  <a:pt x="5004170" y="1092826"/>
                </a:lnTo>
                <a:lnTo>
                  <a:pt x="5008183" y="1093400"/>
                </a:lnTo>
                <a:lnTo>
                  <a:pt x="5008182" y="1084964"/>
                </a:lnTo>
                <a:lnTo>
                  <a:pt x="4999746" y="1076527"/>
                </a:lnTo>
                <a:lnTo>
                  <a:pt x="4991312" y="1068091"/>
                </a:lnTo>
                <a:cubicBezTo>
                  <a:pt x="4991314" y="1059657"/>
                  <a:pt x="4991314" y="1059657"/>
                  <a:pt x="4982876" y="1042786"/>
                </a:cubicBezTo>
                <a:cubicBezTo>
                  <a:pt x="4982876" y="1051221"/>
                  <a:pt x="4974440" y="1042787"/>
                  <a:pt x="4966004" y="1025912"/>
                </a:cubicBezTo>
                <a:cubicBezTo>
                  <a:pt x="4974440" y="1025914"/>
                  <a:pt x="4974440" y="1034350"/>
                  <a:pt x="4982876" y="1034349"/>
                </a:cubicBezTo>
                <a:cubicBezTo>
                  <a:pt x="4966005" y="1009043"/>
                  <a:pt x="4966004" y="1025912"/>
                  <a:pt x="4957571" y="1009043"/>
                </a:cubicBezTo>
                <a:cubicBezTo>
                  <a:pt x="4949132" y="983737"/>
                  <a:pt x="4957569" y="1000607"/>
                  <a:pt x="4932262" y="966864"/>
                </a:cubicBezTo>
                <a:cubicBezTo>
                  <a:pt x="4940697" y="958427"/>
                  <a:pt x="4949132" y="966864"/>
                  <a:pt x="4957569" y="966864"/>
                </a:cubicBezTo>
                <a:lnTo>
                  <a:pt x="4923825" y="933123"/>
                </a:lnTo>
                <a:lnTo>
                  <a:pt x="4932261" y="933122"/>
                </a:lnTo>
                <a:lnTo>
                  <a:pt x="4932262" y="924686"/>
                </a:lnTo>
                <a:cubicBezTo>
                  <a:pt x="4932262" y="924686"/>
                  <a:pt x="4923828" y="924686"/>
                  <a:pt x="4923825" y="916250"/>
                </a:cubicBezTo>
                <a:cubicBezTo>
                  <a:pt x="4915392" y="907814"/>
                  <a:pt x="4906952" y="890943"/>
                  <a:pt x="4898518" y="890943"/>
                </a:cubicBezTo>
                <a:cubicBezTo>
                  <a:pt x="4898518" y="890943"/>
                  <a:pt x="4890085" y="882507"/>
                  <a:pt x="4890083" y="874073"/>
                </a:cubicBezTo>
                <a:lnTo>
                  <a:pt x="4881646" y="865638"/>
                </a:lnTo>
                <a:lnTo>
                  <a:pt x="4881647" y="874073"/>
                </a:lnTo>
                <a:lnTo>
                  <a:pt x="4881647" y="882507"/>
                </a:lnTo>
                <a:cubicBezTo>
                  <a:pt x="4856340" y="857200"/>
                  <a:pt x="4847904" y="831895"/>
                  <a:pt x="4839470" y="815023"/>
                </a:cubicBezTo>
                <a:cubicBezTo>
                  <a:pt x="4847904" y="815024"/>
                  <a:pt x="4856341" y="823461"/>
                  <a:pt x="4864776" y="823459"/>
                </a:cubicBezTo>
                <a:cubicBezTo>
                  <a:pt x="4839469" y="781279"/>
                  <a:pt x="4814160" y="739104"/>
                  <a:pt x="4814160" y="772843"/>
                </a:cubicBezTo>
                <a:cubicBezTo>
                  <a:pt x="4797289" y="730666"/>
                  <a:pt x="4797289" y="730666"/>
                  <a:pt x="4771982" y="705360"/>
                </a:cubicBezTo>
                <a:cubicBezTo>
                  <a:pt x="4771982" y="705360"/>
                  <a:pt x="4780421" y="705359"/>
                  <a:pt x="4780419" y="713795"/>
                </a:cubicBezTo>
                <a:lnTo>
                  <a:pt x="4788853" y="713795"/>
                </a:lnTo>
                <a:cubicBezTo>
                  <a:pt x="4797291" y="722229"/>
                  <a:pt x="4797292" y="713795"/>
                  <a:pt x="4797292" y="713795"/>
                </a:cubicBezTo>
                <a:cubicBezTo>
                  <a:pt x="4797289" y="705360"/>
                  <a:pt x="4797289" y="705360"/>
                  <a:pt x="4788854" y="696923"/>
                </a:cubicBezTo>
                <a:lnTo>
                  <a:pt x="4797290" y="696923"/>
                </a:lnTo>
                <a:lnTo>
                  <a:pt x="4805728" y="705359"/>
                </a:lnTo>
                <a:cubicBezTo>
                  <a:pt x="4805727" y="708171"/>
                  <a:pt x="4805727" y="710983"/>
                  <a:pt x="4805726" y="713795"/>
                </a:cubicBezTo>
                <a:lnTo>
                  <a:pt x="4814160" y="722229"/>
                </a:lnTo>
                <a:lnTo>
                  <a:pt x="4822596" y="730666"/>
                </a:lnTo>
                <a:cubicBezTo>
                  <a:pt x="4881647" y="823459"/>
                  <a:pt x="4932262" y="907814"/>
                  <a:pt x="4991311" y="1000607"/>
                </a:cubicBezTo>
                <a:lnTo>
                  <a:pt x="4991312" y="1009043"/>
                </a:lnTo>
                <a:lnTo>
                  <a:pt x="4999746" y="1017476"/>
                </a:lnTo>
                <a:cubicBezTo>
                  <a:pt x="5025057" y="1042786"/>
                  <a:pt x="5016619" y="1042785"/>
                  <a:pt x="5033490" y="1068093"/>
                </a:cubicBezTo>
                <a:cubicBezTo>
                  <a:pt x="5033490" y="1076527"/>
                  <a:pt x="5033489" y="1084964"/>
                  <a:pt x="5041925" y="1093401"/>
                </a:cubicBezTo>
                <a:lnTo>
                  <a:pt x="5050362" y="1101835"/>
                </a:lnTo>
                <a:cubicBezTo>
                  <a:pt x="5067233" y="1127141"/>
                  <a:pt x="5075669" y="1152450"/>
                  <a:pt x="5092540" y="1160885"/>
                </a:cubicBezTo>
                <a:lnTo>
                  <a:pt x="5100975" y="1169321"/>
                </a:lnTo>
                <a:lnTo>
                  <a:pt x="5100976" y="1194627"/>
                </a:lnTo>
                <a:cubicBezTo>
                  <a:pt x="5109412" y="1194627"/>
                  <a:pt x="5126283" y="1236805"/>
                  <a:pt x="5143155" y="1253676"/>
                </a:cubicBezTo>
                <a:lnTo>
                  <a:pt x="5151590" y="1262112"/>
                </a:lnTo>
                <a:lnTo>
                  <a:pt x="5151590" y="1270548"/>
                </a:lnTo>
                <a:cubicBezTo>
                  <a:pt x="5185332" y="1346469"/>
                  <a:pt x="5219076" y="1430825"/>
                  <a:pt x="5261254" y="1506748"/>
                </a:cubicBezTo>
                <a:cubicBezTo>
                  <a:pt x="5261255" y="1515180"/>
                  <a:pt x="5269690" y="1523617"/>
                  <a:pt x="5278126" y="1532055"/>
                </a:cubicBezTo>
                <a:cubicBezTo>
                  <a:pt x="5278126" y="1540489"/>
                  <a:pt x="5278125" y="1548926"/>
                  <a:pt x="5278128" y="1557362"/>
                </a:cubicBezTo>
                <a:cubicBezTo>
                  <a:pt x="5278125" y="1548926"/>
                  <a:pt x="5286562" y="1557361"/>
                  <a:pt x="5294998" y="1557362"/>
                </a:cubicBezTo>
                <a:cubicBezTo>
                  <a:pt x="5294997" y="1565794"/>
                  <a:pt x="5303433" y="1574233"/>
                  <a:pt x="5303433" y="1574233"/>
                </a:cubicBezTo>
                <a:cubicBezTo>
                  <a:pt x="5320305" y="1616412"/>
                  <a:pt x="5328741" y="1658590"/>
                  <a:pt x="5345614" y="1692332"/>
                </a:cubicBezTo>
                <a:cubicBezTo>
                  <a:pt x="5345613" y="1695144"/>
                  <a:pt x="5345613" y="1697956"/>
                  <a:pt x="5345612" y="1700767"/>
                </a:cubicBezTo>
                <a:lnTo>
                  <a:pt x="5345612" y="1717637"/>
                </a:lnTo>
                <a:lnTo>
                  <a:pt x="5354048" y="1717639"/>
                </a:lnTo>
                <a:cubicBezTo>
                  <a:pt x="5379355" y="1768251"/>
                  <a:pt x="5404662" y="1810432"/>
                  <a:pt x="5413098" y="1844173"/>
                </a:cubicBezTo>
                <a:cubicBezTo>
                  <a:pt x="5438404" y="1869479"/>
                  <a:pt x="5455275" y="1945401"/>
                  <a:pt x="5480584" y="2012887"/>
                </a:cubicBezTo>
                <a:cubicBezTo>
                  <a:pt x="5497455" y="2029761"/>
                  <a:pt x="5505890" y="2088808"/>
                  <a:pt x="5514328" y="2105680"/>
                </a:cubicBezTo>
                <a:lnTo>
                  <a:pt x="5514328" y="2114117"/>
                </a:lnTo>
                <a:lnTo>
                  <a:pt x="5514327" y="2122551"/>
                </a:lnTo>
                <a:lnTo>
                  <a:pt x="5514328" y="2130987"/>
                </a:lnTo>
                <a:cubicBezTo>
                  <a:pt x="5522762" y="2139423"/>
                  <a:pt x="5522762" y="2139423"/>
                  <a:pt x="5522762" y="2130987"/>
                </a:cubicBezTo>
                <a:cubicBezTo>
                  <a:pt x="5531197" y="2156294"/>
                  <a:pt x="5531198" y="2139423"/>
                  <a:pt x="5539633" y="2139424"/>
                </a:cubicBezTo>
                <a:cubicBezTo>
                  <a:pt x="5531196" y="2164730"/>
                  <a:pt x="5556505" y="2164730"/>
                  <a:pt x="5556503" y="2198472"/>
                </a:cubicBezTo>
                <a:cubicBezTo>
                  <a:pt x="5564941" y="2190038"/>
                  <a:pt x="5564939" y="2215344"/>
                  <a:pt x="5573376" y="2215344"/>
                </a:cubicBezTo>
                <a:cubicBezTo>
                  <a:pt x="5556504" y="2181601"/>
                  <a:pt x="5548068" y="2122551"/>
                  <a:pt x="5531197" y="2114117"/>
                </a:cubicBezTo>
                <a:lnTo>
                  <a:pt x="5531198" y="2097245"/>
                </a:lnTo>
                <a:lnTo>
                  <a:pt x="5522762" y="2088808"/>
                </a:lnTo>
                <a:cubicBezTo>
                  <a:pt x="5522762" y="2038194"/>
                  <a:pt x="5497455" y="1996017"/>
                  <a:pt x="5480583" y="1953837"/>
                </a:cubicBezTo>
                <a:cubicBezTo>
                  <a:pt x="5438405" y="1844173"/>
                  <a:pt x="5404661" y="1734510"/>
                  <a:pt x="5362484" y="1641717"/>
                </a:cubicBezTo>
                <a:cubicBezTo>
                  <a:pt x="5328740" y="1565794"/>
                  <a:pt x="5294998" y="1447698"/>
                  <a:pt x="5235948" y="1346470"/>
                </a:cubicBezTo>
                <a:cubicBezTo>
                  <a:pt x="5227512" y="1329599"/>
                  <a:pt x="5210641" y="1321163"/>
                  <a:pt x="5210643" y="1304291"/>
                </a:cubicBezTo>
                <a:cubicBezTo>
                  <a:pt x="5168462" y="1228369"/>
                  <a:pt x="5143155" y="1152450"/>
                  <a:pt x="5109412" y="1093400"/>
                </a:cubicBezTo>
                <a:cubicBezTo>
                  <a:pt x="5075669" y="1051221"/>
                  <a:pt x="5092540" y="1076527"/>
                  <a:pt x="5067234" y="1025914"/>
                </a:cubicBezTo>
                <a:cubicBezTo>
                  <a:pt x="5041926" y="966866"/>
                  <a:pt x="5008183" y="916250"/>
                  <a:pt x="4974440" y="882507"/>
                </a:cubicBezTo>
                <a:cubicBezTo>
                  <a:pt x="4940696" y="806586"/>
                  <a:pt x="4856339" y="705359"/>
                  <a:pt x="4814162" y="637873"/>
                </a:cubicBezTo>
                <a:cubicBezTo>
                  <a:pt x="4797289" y="612566"/>
                  <a:pt x="4788854" y="621003"/>
                  <a:pt x="4771983" y="595695"/>
                </a:cubicBezTo>
                <a:cubicBezTo>
                  <a:pt x="4788854" y="587259"/>
                  <a:pt x="4755109" y="545082"/>
                  <a:pt x="4729804" y="519774"/>
                </a:cubicBezTo>
                <a:cubicBezTo>
                  <a:pt x="4729804" y="519774"/>
                  <a:pt x="4721369" y="519774"/>
                  <a:pt x="4712933" y="511338"/>
                </a:cubicBezTo>
                <a:cubicBezTo>
                  <a:pt x="4687626" y="486033"/>
                  <a:pt x="4670753" y="426982"/>
                  <a:pt x="4628576" y="393238"/>
                </a:cubicBezTo>
                <a:cubicBezTo>
                  <a:pt x="4620140" y="384804"/>
                  <a:pt x="4611704" y="393238"/>
                  <a:pt x="4594833" y="376368"/>
                </a:cubicBezTo>
                <a:cubicBezTo>
                  <a:pt x="4594833" y="376368"/>
                  <a:pt x="4594833" y="351062"/>
                  <a:pt x="4577960" y="342623"/>
                </a:cubicBezTo>
                <a:cubicBezTo>
                  <a:pt x="4510475" y="249831"/>
                  <a:pt x="4400810" y="148604"/>
                  <a:pt x="4324890" y="72683"/>
                </a:cubicBezTo>
                <a:cubicBezTo>
                  <a:pt x="4308018" y="55812"/>
                  <a:pt x="4291147" y="36832"/>
                  <a:pt x="4273221" y="16797"/>
                </a:cubicBezTo>
                <a:lnTo>
                  <a:pt x="4257562" y="0"/>
                </a:lnTo>
                <a:lnTo>
                  <a:pt x="4303981" y="0"/>
                </a:lnTo>
                <a:lnTo>
                  <a:pt x="4319485" y="14161"/>
                </a:lnTo>
                <a:cubicBezTo>
                  <a:pt x="4325944" y="20488"/>
                  <a:pt x="4333325" y="28396"/>
                  <a:pt x="4341761" y="38940"/>
                </a:cubicBezTo>
                <a:lnTo>
                  <a:pt x="4333323" y="38940"/>
                </a:lnTo>
                <a:lnTo>
                  <a:pt x="4341761" y="47377"/>
                </a:lnTo>
                <a:cubicBezTo>
                  <a:pt x="4341762" y="64247"/>
                  <a:pt x="4324890" y="38940"/>
                  <a:pt x="4316454" y="38940"/>
                </a:cubicBezTo>
                <a:cubicBezTo>
                  <a:pt x="4333323" y="64247"/>
                  <a:pt x="4341762" y="64247"/>
                  <a:pt x="4358630" y="64247"/>
                </a:cubicBezTo>
                <a:cubicBezTo>
                  <a:pt x="4358633" y="72683"/>
                  <a:pt x="4358633" y="72683"/>
                  <a:pt x="4367067" y="81121"/>
                </a:cubicBezTo>
                <a:cubicBezTo>
                  <a:pt x="4367069" y="89554"/>
                  <a:pt x="4375504" y="89556"/>
                  <a:pt x="4375504" y="89556"/>
                </a:cubicBezTo>
                <a:lnTo>
                  <a:pt x="4383940" y="81120"/>
                </a:lnTo>
                <a:cubicBezTo>
                  <a:pt x="4392373" y="114861"/>
                  <a:pt x="4409246" y="89554"/>
                  <a:pt x="4434553" y="131733"/>
                </a:cubicBezTo>
                <a:lnTo>
                  <a:pt x="4442990" y="140168"/>
                </a:lnTo>
                <a:lnTo>
                  <a:pt x="4451426" y="140168"/>
                </a:lnTo>
                <a:cubicBezTo>
                  <a:pt x="4510474" y="207654"/>
                  <a:pt x="4561090" y="258268"/>
                  <a:pt x="4611704" y="300447"/>
                </a:cubicBezTo>
                <a:cubicBezTo>
                  <a:pt x="4603266" y="300447"/>
                  <a:pt x="4603267" y="334190"/>
                  <a:pt x="4620140" y="325755"/>
                </a:cubicBezTo>
                <a:cubicBezTo>
                  <a:pt x="4611704" y="308881"/>
                  <a:pt x="4628575" y="317318"/>
                  <a:pt x="4637011" y="334188"/>
                </a:cubicBezTo>
                <a:cubicBezTo>
                  <a:pt x="4662316" y="367932"/>
                  <a:pt x="4712933" y="418545"/>
                  <a:pt x="4755110" y="477595"/>
                </a:cubicBezTo>
                <a:cubicBezTo>
                  <a:pt x="4797290" y="528209"/>
                  <a:pt x="4839469" y="587259"/>
                  <a:pt x="4873211" y="629438"/>
                </a:cubicBezTo>
                <a:cubicBezTo>
                  <a:pt x="4864775" y="621002"/>
                  <a:pt x="4873211" y="654745"/>
                  <a:pt x="4881646" y="654745"/>
                </a:cubicBezTo>
                <a:cubicBezTo>
                  <a:pt x="4873211" y="637873"/>
                  <a:pt x="4881647" y="637873"/>
                  <a:pt x="4890082" y="646309"/>
                </a:cubicBezTo>
                <a:cubicBezTo>
                  <a:pt x="4890083" y="663180"/>
                  <a:pt x="4923827" y="705359"/>
                  <a:pt x="4949133" y="739102"/>
                </a:cubicBezTo>
                <a:cubicBezTo>
                  <a:pt x="4974440" y="772843"/>
                  <a:pt x="4999747" y="798150"/>
                  <a:pt x="4991312" y="798150"/>
                </a:cubicBezTo>
                <a:cubicBezTo>
                  <a:pt x="5025055" y="831895"/>
                  <a:pt x="5041926" y="865638"/>
                  <a:pt x="5058797" y="899380"/>
                </a:cubicBezTo>
                <a:cubicBezTo>
                  <a:pt x="5084104" y="941557"/>
                  <a:pt x="5100976" y="983736"/>
                  <a:pt x="5143155" y="1034350"/>
                </a:cubicBezTo>
                <a:lnTo>
                  <a:pt x="5143154" y="1051222"/>
                </a:lnTo>
                <a:cubicBezTo>
                  <a:pt x="5176898" y="1059657"/>
                  <a:pt x="5202205" y="1169322"/>
                  <a:pt x="5227512" y="1203064"/>
                </a:cubicBezTo>
                <a:cubicBezTo>
                  <a:pt x="5235949" y="1211497"/>
                  <a:pt x="5235950" y="1203065"/>
                  <a:pt x="5244383" y="1219935"/>
                </a:cubicBezTo>
                <a:cubicBezTo>
                  <a:pt x="5261254" y="1245241"/>
                  <a:pt x="5261256" y="1270548"/>
                  <a:pt x="5278126" y="1295855"/>
                </a:cubicBezTo>
                <a:cubicBezTo>
                  <a:pt x="5286561" y="1312728"/>
                  <a:pt x="5295000" y="1321162"/>
                  <a:pt x="5311869" y="1338033"/>
                </a:cubicBezTo>
                <a:cubicBezTo>
                  <a:pt x="5337176" y="1388648"/>
                  <a:pt x="5354048" y="1464569"/>
                  <a:pt x="5379354" y="1523620"/>
                </a:cubicBezTo>
                <a:cubicBezTo>
                  <a:pt x="5413098" y="1591105"/>
                  <a:pt x="5446840" y="1692332"/>
                  <a:pt x="5480584" y="1768253"/>
                </a:cubicBezTo>
                <a:cubicBezTo>
                  <a:pt x="5489019" y="1793560"/>
                  <a:pt x="5505891" y="1818865"/>
                  <a:pt x="5514328" y="1835738"/>
                </a:cubicBezTo>
                <a:lnTo>
                  <a:pt x="5505890" y="1827301"/>
                </a:lnTo>
                <a:cubicBezTo>
                  <a:pt x="5514327" y="1861046"/>
                  <a:pt x="5531197" y="1894789"/>
                  <a:pt x="5539634" y="1920094"/>
                </a:cubicBezTo>
                <a:lnTo>
                  <a:pt x="5539634" y="1945401"/>
                </a:lnTo>
                <a:cubicBezTo>
                  <a:pt x="5564941" y="2029760"/>
                  <a:pt x="5598683" y="2139423"/>
                  <a:pt x="5623989" y="2215343"/>
                </a:cubicBezTo>
                <a:lnTo>
                  <a:pt x="5615554" y="2215342"/>
                </a:lnTo>
                <a:lnTo>
                  <a:pt x="5615555" y="2223779"/>
                </a:lnTo>
                <a:lnTo>
                  <a:pt x="5623988" y="2232216"/>
                </a:lnTo>
                <a:cubicBezTo>
                  <a:pt x="5632426" y="2257524"/>
                  <a:pt x="5640861" y="2350315"/>
                  <a:pt x="5649298" y="2325008"/>
                </a:cubicBezTo>
                <a:lnTo>
                  <a:pt x="5649298" y="2333444"/>
                </a:lnTo>
                <a:lnTo>
                  <a:pt x="5649298" y="2341878"/>
                </a:lnTo>
                <a:lnTo>
                  <a:pt x="5657733" y="2341879"/>
                </a:lnTo>
                <a:lnTo>
                  <a:pt x="5657733" y="2333443"/>
                </a:lnTo>
                <a:cubicBezTo>
                  <a:pt x="5674605" y="2325008"/>
                  <a:pt x="5666171" y="2358751"/>
                  <a:pt x="5666169" y="2367185"/>
                </a:cubicBezTo>
                <a:cubicBezTo>
                  <a:pt x="5674605" y="2350315"/>
                  <a:pt x="5691476" y="2400928"/>
                  <a:pt x="5683040" y="2367183"/>
                </a:cubicBezTo>
                <a:cubicBezTo>
                  <a:pt x="5674605" y="2367186"/>
                  <a:pt x="5674605" y="2341878"/>
                  <a:pt x="5674605" y="2341878"/>
                </a:cubicBezTo>
                <a:cubicBezTo>
                  <a:pt x="5683041" y="2358751"/>
                  <a:pt x="5683041" y="2350315"/>
                  <a:pt x="5683040" y="2341879"/>
                </a:cubicBezTo>
                <a:cubicBezTo>
                  <a:pt x="5666171" y="2333443"/>
                  <a:pt x="5666171" y="2299699"/>
                  <a:pt x="5649298" y="2274394"/>
                </a:cubicBezTo>
                <a:lnTo>
                  <a:pt x="5649298" y="2257524"/>
                </a:lnTo>
                <a:lnTo>
                  <a:pt x="5649298" y="2249087"/>
                </a:lnTo>
                <a:lnTo>
                  <a:pt x="5649297" y="2240649"/>
                </a:lnTo>
                <a:lnTo>
                  <a:pt x="5640860" y="2240651"/>
                </a:lnTo>
                <a:cubicBezTo>
                  <a:pt x="5640862" y="2232213"/>
                  <a:pt x="5640862" y="2232213"/>
                  <a:pt x="5640862" y="2223779"/>
                </a:cubicBezTo>
                <a:cubicBezTo>
                  <a:pt x="5649297" y="2215342"/>
                  <a:pt x="5649296" y="2232217"/>
                  <a:pt x="5657734" y="2232217"/>
                </a:cubicBezTo>
                <a:cubicBezTo>
                  <a:pt x="5657734" y="2215345"/>
                  <a:pt x="5649297" y="2215342"/>
                  <a:pt x="5649298" y="2206908"/>
                </a:cubicBezTo>
                <a:lnTo>
                  <a:pt x="5649298" y="2198470"/>
                </a:lnTo>
                <a:lnTo>
                  <a:pt x="5649297" y="2190035"/>
                </a:lnTo>
                <a:lnTo>
                  <a:pt x="5649298" y="2181601"/>
                </a:lnTo>
                <a:lnTo>
                  <a:pt x="5640859" y="2147859"/>
                </a:lnTo>
                <a:lnTo>
                  <a:pt x="5632426" y="2139423"/>
                </a:lnTo>
                <a:cubicBezTo>
                  <a:pt x="5615553" y="2088809"/>
                  <a:pt x="5615555" y="2105681"/>
                  <a:pt x="5607121" y="2055067"/>
                </a:cubicBezTo>
                <a:cubicBezTo>
                  <a:pt x="5607121" y="2046628"/>
                  <a:pt x="5607121" y="2046628"/>
                  <a:pt x="5607118" y="2038194"/>
                </a:cubicBezTo>
                <a:cubicBezTo>
                  <a:pt x="5598683" y="2029760"/>
                  <a:pt x="5598683" y="2029760"/>
                  <a:pt x="5598684" y="2038192"/>
                </a:cubicBezTo>
                <a:cubicBezTo>
                  <a:pt x="5598684" y="2012887"/>
                  <a:pt x="5590248" y="1970710"/>
                  <a:pt x="5573377" y="1962273"/>
                </a:cubicBezTo>
                <a:cubicBezTo>
                  <a:pt x="5581812" y="1979144"/>
                  <a:pt x="5573375" y="1979146"/>
                  <a:pt x="5564941" y="1962273"/>
                </a:cubicBezTo>
                <a:lnTo>
                  <a:pt x="5564941" y="1953837"/>
                </a:lnTo>
                <a:lnTo>
                  <a:pt x="5573376" y="1953838"/>
                </a:lnTo>
                <a:cubicBezTo>
                  <a:pt x="5573375" y="1951025"/>
                  <a:pt x="5573377" y="1948213"/>
                  <a:pt x="5573377" y="1945401"/>
                </a:cubicBezTo>
                <a:lnTo>
                  <a:pt x="5564941" y="1936967"/>
                </a:lnTo>
                <a:cubicBezTo>
                  <a:pt x="5564941" y="1886353"/>
                  <a:pt x="5505889" y="1759817"/>
                  <a:pt x="5489019" y="1700769"/>
                </a:cubicBezTo>
                <a:cubicBezTo>
                  <a:pt x="5480583" y="1667026"/>
                  <a:pt x="5489018" y="1658589"/>
                  <a:pt x="5472148" y="1633282"/>
                </a:cubicBezTo>
                <a:cubicBezTo>
                  <a:pt x="5472148" y="1616412"/>
                  <a:pt x="5455276" y="1607977"/>
                  <a:pt x="5446841" y="1591103"/>
                </a:cubicBezTo>
                <a:cubicBezTo>
                  <a:pt x="5438404" y="1557360"/>
                  <a:pt x="5438404" y="1532053"/>
                  <a:pt x="5413098" y="1523619"/>
                </a:cubicBezTo>
                <a:cubicBezTo>
                  <a:pt x="5362483" y="1363341"/>
                  <a:pt x="5269690" y="1186189"/>
                  <a:pt x="5176900" y="1034350"/>
                </a:cubicBezTo>
                <a:cubicBezTo>
                  <a:pt x="5185335" y="1025912"/>
                  <a:pt x="5185335" y="1025912"/>
                  <a:pt x="5185333" y="1017477"/>
                </a:cubicBezTo>
                <a:cubicBezTo>
                  <a:pt x="5185334" y="1020289"/>
                  <a:pt x="5185334" y="1023100"/>
                  <a:pt x="5185335" y="1025912"/>
                </a:cubicBezTo>
                <a:lnTo>
                  <a:pt x="5193769" y="1025914"/>
                </a:lnTo>
                <a:cubicBezTo>
                  <a:pt x="5193769" y="1025914"/>
                  <a:pt x="5193768" y="1017477"/>
                  <a:pt x="5185332" y="1009044"/>
                </a:cubicBezTo>
                <a:lnTo>
                  <a:pt x="5185332" y="983737"/>
                </a:lnTo>
                <a:cubicBezTo>
                  <a:pt x="5176898" y="992171"/>
                  <a:pt x="5168462" y="983736"/>
                  <a:pt x="5151590" y="958427"/>
                </a:cubicBezTo>
                <a:lnTo>
                  <a:pt x="5151589" y="949995"/>
                </a:lnTo>
                <a:cubicBezTo>
                  <a:pt x="5151589" y="949995"/>
                  <a:pt x="5143156" y="949995"/>
                  <a:pt x="5143155" y="941557"/>
                </a:cubicBezTo>
                <a:lnTo>
                  <a:pt x="5143155" y="933122"/>
                </a:lnTo>
                <a:lnTo>
                  <a:pt x="5134718" y="933123"/>
                </a:lnTo>
                <a:cubicBezTo>
                  <a:pt x="5134719" y="924686"/>
                  <a:pt x="5134719" y="924686"/>
                  <a:pt x="5126283" y="916250"/>
                </a:cubicBezTo>
                <a:cubicBezTo>
                  <a:pt x="5134721" y="899379"/>
                  <a:pt x="5100976" y="874073"/>
                  <a:pt x="5109414" y="874074"/>
                </a:cubicBezTo>
                <a:lnTo>
                  <a:pt x="5117847" y="874073"/>
                </a:lnTo>
                <a:lnTo>
                  <a:pt x="5126285" y="882507"/>
                </a:lnTo>
                <a:cubicBezTo>
                  <a:pt x="5126283" y="874073"/>
                  <a:pt x="5117847" y="874073"/>
                  <a:pt x="5117848" y="865636"/>
                </a:cubicBezTo>
                <a:lnTo>
                  <a:pt x="5109412" y="857200"/>
                </a:lnTo>
                <a:cubicBezTo>
                  <a:pt x="5100976" y="840329"/>
                  <a:pt x="5092540" y="823459"/>
                  <a:pt x="5084104" y="823460"/>
                </a:cubicBezTo>
                <a:lnTo>
                  <a:pt x="5084105" y="815023"/>
                </a:lnTo>
                <a:cubicBezTo>
                  <a:pt x="5084105" y="815023"/>
                  <a:pt x="5084105" y="806586"/>
                  <a:pt x="5075670" y="798150"/>
                </a:cubicBezTo>
                <a:lnTo>
                  <a:pt x="5067233" y="798150"/>
                </a:lnTo>
                <a:lnTo>
                  <a:pt x="5067232" y="806587"/>
                </a:lnTo>
                <a:cubicBezTo>
                  <a:pt x="5067233" y="798150"/>
                  <a:pt x="5067233" y="789717"/>
                  <a:pt x="5058798" y="781279"/>
                </a:cubicBezTo>
                <a:cubicBezTo>
                  <a:pt x="5058797" y="789717"/>
                  <a:pt x="5050364" y="789716"/>
                  <a:pt x="5041925" y="781279"/>
                </a:cubicBezTo>
                <a:cubicBezTo>
                  <a:pt x="5050361" y="781278"/>
                  <a:pt x="5041928" y="772846"/>
                  <a:pt x="5041926" y="764409"/>
                </a:cubicBezTo>
                <a:lnTo>
                  <a:pt x="5033489" y="755973"/>
                </a:lnTo>
                <a:lnTo>
                  <a:pt x="5033489" y="747536"/>
                </a:lnTo>
                <a:lnTo>
                  <a:pt x="5025055" y="747536"/>
                </a:lnTo>
                <a:lnTo>
                  <a:pt x="5025055" y="755973"/>
                </a:lnTo>
                <a:cubicBezTo>
                  <a:pt x="4999747" y="713795"/>
                  <a:pt x="4974442" y="671616"/>
                  <a:pt x="4957570" y="663182"/>
                </a:cubicBezTo>
                <a:cubicBezTo>
                  <a:pt x="4949133" y="654745"/>
                  <a:pt x="4949133" y="654745"/>
                  <a:pt x="4949133" y="646309"/>
                </a:cubicBezTo>
                <a:cubicBezTo>
                  <a:pt x="4940697" y="637873"/>
                  <a:pt x="4940697" y="637873"/>
                  <a:pt x="4932264" y="637873"/>
                </a:cubicBezTo>
                <a:cubicBezTo>
                  <a:pt x="4932263" y="640081"/>
                  <a:pt x="4932263" y="642288"/>
                  <a:pt x="4932262" y="644497"/>
                </a:cubicBezTo>
                <a:lnTo>
                  <a:pt x="4910645" y="618234"/>
                </a:lnTo>
                <a:cubicBezTo>
                  <a:pt x="4886921" y="587787"/>
                  <a:pt x="4877430" y="570388"/>
                  <a:pt x="4839468" y="519774"/>
                </a:cubicBezTo>
                <a:cubicBezTo>
                  <a:pt x="4814159" y="502903"/>
                  <a:pt x="4805728" y="494466"/>
                  <a:pt x="4797289" y="494466"/>
                </a:cubicBezTo>
                <a:lnTo>
                  <a:pt x="4797289" y="469162"/>
                </a:lnTo>
                <a:cubicBezTo>
                  <a:pt x="4780419" y="469159"/>
                  <a:pt x="4780419" y="443852"/>
                  <a:pt x="4755109" y="418545"/>
                </a:cubicBezTo>
                <a:cubicBezTo>
                  <a:pt x="4729804" y="393238"/>
                  <a:pt x="4746678" y="435418"/>
                  <a:pt x="4721368" y="401675"/>
                </a:cubicBezTo>
                <a:cubicBezTo>
                  <a:pt x="4746676" y="418545"/>
                  <a:pt x="4721369" y="384804"/>
                  <a:pt x="4696060" y="359495"/>
                </a:cubicBezTo>
                <a:lnTo>
                  <a:pt x="4704496" y="359495"/>
                </a:lnTo>
                <a:cubicBezTo>
                  <a:pt x="4712932" y="367932"/>
                  <a:pt x="4721370" y="376368"/>
                  <a:pt x="4721369" y="367932"/>
                </a:cubicBezTo>
                <a:cubicBezTo>
                  <a:pt x="4721369" y="367932"/>
                  <a:pt x="4721369" y="359495"/>
                  <a:pt x="4712933" y="351061"/>
                </a:cubicBezTo>
                <a:lnTo>
                  <a:pt x="4704497" y="342625"/>
                </a:lnTo>
                <a:cubicBezTo>
                  <a:pt x="4712932" y="342625"/>
                  <a:pt x="4721369" y="367932"/>
                  <a:pt x="4729804" y="359495"/>
                </a:cubicBezTo>
                <a:cubicBezTo>
                  <a:pt x="4712932" y="342625"/>
                  <a:pt x="4704497" y="325754"/>
                  <a:pt x="4696060" y="325754"/>
                </a:cubicBezTo>
                <a:cubicBezTo>
                  <a:pt x="4687627" y="325755"/>
                  <a:pt x="4687627" y="325755"/>
                  <a:pt x="4687626" y="317318"/>
                </a:cubicBezTo>
                <a:cubicBezTo>
                  <a:pt x="4679192" y="308881"/>
                  <a:pt x="4670753" y="300448"/>
                  <a:pt x="4662317" y="300447"/>
                </a:cubicBezTo>
                <a:cubicBezTo>
                  <a:pt x="4662317" y="300447"/>
                  <a:pt x="4662317" y="308882"/>
                  <a:pt x="4670754" y="317320"/>
                </a:cubicBezTo>
                <a:lnTo>
                  <a:pt x="4670753" y="325755"/>
                </a:lnTo>
                <a:cubicBezTo>
                  <a:pt x="4653882" y="317319"/>
                  <a:pt x="4653882" y="334188"/>
                  <a:pt x="4645447" y="300448"/>
                </a:cubicBezTo>
                <a:cubicBezTo>
                  <a:pt x="4637010" y="308882"/>
                  <a:pt x="4653883" y="325754"/>
                  <a:pt x="4653882" y="334188"/>
                </a:cubicBezTo>
                <a:cubicBezTo>
                  <a:pt x="4628576" y="300447"/>
                  <a:pt x="4637009" y="292011"/>
                  <a:pt x="4620140" y="275141"/>
                </a:cubicBezTo>
                <a:cubicBezTo>
                  <a:pt x="4628578" y="275140"/>
                  <a:pt x="4628578" y="283575"/>
                  <a:pt x="4628578" y="283575"/>
                </a:cubicBezTo>
                <a:cubicBezTo>
                  <a:pt x="4637009" y="292011"/>
                  <a:pt x="4637009" y="292011"/>
                  <a:pt x="4645446" y="283575"/>
                </a:cubicBezTo>
                <a:lnTo>
                  <a:pt x="4628576" y="266706"/>
                </a:lnTo>
                <a:cubicBezTo>
                  <a:pt x="4645447" y="275142"/>
                  <a:pt x="4645447" y="266704"/>
                  <a:pt x="4628576" y="258268"/>
                </a:cubicBezTo>
                <a:cubicBezTo>
                  <a:pt x="4628577" y="255456"/>
                  <a:pt x="4628577" y="252643"/>
                  <a:pt x="4628578" y="249831"/>
                </a:cubicBezTo>
                <a:cubicBezTo>
                  <a:pt x="4637010" y="258268"/>
                  <a:pt x="4637010" y="249831"/>
                  <a:pt x="4637010" y="249831"/>
                </a:cubicBezTo>
                <a:cubicBezTo>
                  <a:pt x="4628575" y="241395"/>
                  <a:pt x="4628575" y="241395"/>
                  <a:pt x="4620140" y="241397"/>
                </a:cubicBezTo>
                <a:lnTo>
                  <a:pt x="4611704" y="232961"/>
                </a:lnTo>
                <a:lnTo>
                  <a:pt x="4594835" y="199218"/>
                </a:lnTo>
                <a:lnTo>
                  <a:pt x="4603267" y="207654"/>
                </a:lnTo>
                <a:cubicBezTo>
                  <a:pt x="4611703" y="216090"/>
                  <a:pt x="4620140" y="216090"/>
                  <a:pt x="4620140" y="216090"/>
                </a:cubicBezTo>
                <a:cubicBezTo>
                  <a:pt x="4620139" y="207656"/>
                  <a:pt x="4611704" y="199218"/>
                  <a:pt x="4603267" y="190783"/>
                </a:cubicBezTo>
                <a:lnTo>
                  <a:pt x="4594832" y="182347"/>
                </a:lnTo>
                <a:lnTo>
                  <a:pt x="4586397" y="173911"/>
                </a:lnTo>
                <a:cubicBezTo>
                  <a:pt x="4577961" y="165475"/>
                  <a:pt x="4569526" y="165475"/>
                  <a:pt x="4569526" y="173913"/>
                </a:cubicBezTo>
                <a:cubicBezTo>
                  <a:pt x="4569526" y="173913"/>
                  <a:pt x="4569525" y="182347"/>
                  <a:pt x="4577960" y="190784"/>
                </a:cubicBezTo>
                <a:lnTo>
                  <a:pt x="4586396" y="190783"/>
                </a:lnTo>
                <a:lnTo>
                  <a:pt x="4594835" y="199218"/>
                </a:lnTo>
                <a:cubicBezTo>
                  <a:pt x="4552654" y="182347"/>
                  <a:pt x="4586399" y="207656"/>
                  <a:pt x="4603267" y="232961"/>
                </a:cubicBezTo>
                <a:lnTo>
                  <a:pt x="4594833" y="224525"/>
                </a:lnTo>
                <a:cubicBezTo>
                  <a:pt x="4594833" y="227338"/>
                  <a:pt x="4594833" y="230149"/>
                  <a:pt x="4594835" y="232961"/>
                </a:cubicBezTo>
                <a:cubicBezTo>
                  <a:pt x="4594833" y="235772"/>
                  <a:pt x="4594834" y="238584"/>
                  <a:pt x="4594833" y="241395"/>
                </a:cubicBezTo>
                <a:lnTo>
                  <a:pt x="4603266" y="241396"/>
                </a:lnTo>
                <a:lnTo>
                  <a:pt x="4611704" y="249833"/>
                </a:lnTo>
                <a:lnTo>
                  <a:pt x="4603267" y="249831"/>
                </a:lnTo>
                <a:lnTo>
                  <a:pt x="4611704" y="258268"/>
                </a:lnTo>
                <a:lnTo>
                  <a:pt x="4611703" y="266704"/>
                </a:lnTo>
                <a:cubicBezTo>
                  <a:pt x="4586397" y="258268"/>
                  <a:pt x="4577960" y="241397"/>
                  <a:pt x="4552654" y="207654"/>
                </a:cubicBezTo>
                <a:lnTo>
                  <a:pt x="4561090" y="207654"/>
                </a:lnTo>
                <a:lnTo>
                  <a:pt x="4569525" y="207654"/>
                </a:lnTo>
                <a:lnTo>
                  <a:pt x="4561090" y="199218"/>
                </a:lnTo>
                <a:lnTo>
                  <a:pt x="4552654" y="199219"/>
                </a:lnTo>
                <a:lnTo>
                  <a:pt x="4544217" y="190783"/>
                </a:lnTo>
                <a:cubicBezTo>
                  <a:pt x="4535785" y="182348"/>
                  <a:pt x="4544217" y="173913"/>
                  <a:pt x="4527347" y="157040"/>
                </a:cubicBezTo>
                <a:lnTo>
                  <a:pt x="4527346" y="148604"/>
                </a:lnTo>
                <a:cubicBezTo>
                  <a:pt x="4518911" y="148604"/>
                  <a:pt x="4518910" y="140168"/>
                  <a:pt x="4518910" y="140168"/>
                </a:cubicBezTo>
                <a:lnTo>
                  <a:pt x="4510474" y="140168"/>
                </a:lnTo>
                <a:lnTo>
                  <a:pt x="4510474" y="148604"/>
                </a:lnTo>
                <a:cubicBezTo>
                  <a:pt x="4493604" y="131734"/>
                  <a:pt x="4493604" y="106427"/>
                  <a:pt x="4476732" y="106427"/>
                </a:cubicBezTo>
                <a:cubicBezTo>
                  <a:pt x="4476732" y="106427"/>
                  <a:pt x="4468297" y="106427"/>
                  <a:pt x="4468297" y="97990"/>
                </a:cubicBezTo>
                <a:lnTo>
                  <a:pt x="4459861" y="97990"/>
                </a:lnTo>
                <a:lnTo>
                  <a:pt x="4459861" y="106428"/>
                </a:lnTo>
                <a:cubicBezTo>
                  <a:pt x="4426117" y="47377"/>
                  <a:pt x="4442992" y="89554"/>
                  <a:pt x="4426117" y="89554"/>
                </a:cubicBezTo>
                <a:cubicBezTo>
                  <a:pt x="4421899" y="72683"/>
                  <a:pt x="4407137" y="51593"/>
                  <a:pt x="4388156" y="29450"/>
                </a:cubicBezTo>
                <a:lnTo>
                  <a:pt x="4360109" y="0"/>
                </a:lnTo>
                <a:lnTo>
                  <a:pt x="4638592" y="0"/>
                </a:lnTo>
                <a:lnTo>
                  <a:pt x="4699158" y="62995"/>
                </a:lnTo>
                <a:cubicBezTo>
                  <a:pt x="4971672" y="360550"/>
                  <a:pt x="5209586" y="692705"/>
                  <a:pt x="5404662" y="1051221"/>
                </a:cubicBezTo>
                <a:cubicBezTo>
                  <a:pt x="5699912" y="1626956"/>
                  <a:pt x="5885366" y="2260817"/>
                  <a:pt x="5938418" y="2935851"/>
                </a:cubicBezTo>
                <a:lnTo>
                  <a:pt x="5947253" y="3112842"/>
                </a:lnTo>
                <a:lnTo>
                  <a:pt x="5951125" y="3133338"/>
                </a:lnTo>
                <a:cubicBezTo>
                  <a:pt x="5947799" y="3130267"/>
                  <a:pt x="5947799" y="3130267"/>
                  <a:pt x="5950868" y="3126941"/>
                </a:cubicBezTo>
                <a:cubicBezTo>
                  <a:pt x="5950611" y="3120546"/>
                  <a:pt x="5953680" y="3117220"/>
                  <a:pt x="5953938" y="3123616"/>
                </a:cubicBezTo>
                <a:cubicBezTo>
                  <a:pt x="5953938" y="3123616"/>
                  <a:pt x="5957523" y="3133084"/>
                  <a:pt x="5954453" y="3136408"/>
                </a:cubicBezTo>
                <a:cubicBezTo>
                  <a:pt x="5954453" y="3136408"/>
                  <a:pt x="5957779" y="3139480"/>
                  <a:pt x="5957779" y="3139480"/>
                </a:cubicBezTo>
                <a:cubicBezTo>
                  <a:pt x="5957779" y="3139480"/>
                  <a:pt x="5957779" y="3139480"/>
                  <a:pt x="5954710" y="3142804"/>
                </a:cubicBezTo>
                <a:cubicBezTo>
                  <a:pt x="5966236" y="3190395"/>
                  <a:pt x="5971363" y="3238241"/>
                  <a:pt x="5960116" y="3277128"/>
                </a:cubicBezTo>
                <a:cubicBezTo>
                  <a:pt x="5977265" y="3305275"/>
                  <a:pt x="5967303" y="3376144"/>
                  <a:pt x="5972174" y="3417593"/>
                </a:cubicBezTo>
                <a:cubicBezTo>
                  <a:pt x="5969620" y="3433712"/>
                  <a:pt x="5966293" y="3430640"/>
                  <a:pt x="5962709" y="3421173"/>
                </a:cubicBezTo>
                <a:cubicBezTo>
                  <a:pt x="5966808" y="3443433"/>
                  <a:pt x="5961440" y="3469273"/>
                  <a:pt x="5968094" y="3475415"/>
                </a:cubicBezTo>
                <a:cubicBezTo>
                  <a:pt x="5966312" y="3510722"/>
                  <a:pt x="5964014" y="3533237"/>
                  <a:pt x="5964787" y="3552426"/>
                </a:cubicBezTo>
                <a:cubicBezTo>
                  <a:pt x="5962490" y="3574940"/>
                  <a:pt x="5959935" y="3591059"/>
                  <a:pt x="5951498" y="3620225"/>
                </a:cubicBezTo>
                <a:cubicBezTo>
                  <a:pt x="5945102" y="3620480"/>
                  <a:pt x="5947914" y="3610758"/>
                  <a:pt x="5941518" y="3611013"/>
                </a:cubicBezTo>
                <a:cubicBezTo>
                  <a:pt x="5936923" y="3656042"/>
                  <a:pt x="5938210" y="3688023"/>
                  <a:pt x="5933358" y="3726657"/>
                </a:cubicBezTo>
                <a:lnTo>
                  <a:pt x="5932401" y="3750159"/>
                </a:lnTo>
                <a:lnTo>
                  <a:pt x="5936112" y="3742197"/>
                </a:lnTo>
                <a:lnTo>
                  <a:pt x="5931041" y="3783572"/>
                </a:lnTo>
                <a:lnTo>
                  <a:pt x="5930942" y="3786013"/>
                </a:lnTo>
                <a:lnTo>
                  <a:pt x="5930199" y="3790443"/>
                </a:lnTo>
                <a:lnTo>
                  <a:pt x="5909750" y="3957308"/>
                </a:lnTo>
                <a:cubicBezTo>
                  <a:pt x="5900259" y="4029011"/>
                  <a:pt x="5889716" y="4100713"/>
                  <a:pt x="5877062" y="4172416"/>
                </a:cubicBezTo>
                <a:cubicBezTo>
                  <a:pt x="5877062" y="4189290"/>
                  <a:pt x="5877061" y="4206160"/>
                  <a:pt x="5868625" y="4214595"/>
                </a:cubicBezTo>
                <a:cubicBezTo>
                  <a:pt x="5811685" y="4534097"/>
                  <a:pt x="5724197" y="4842625"/>
                  <a:pt x="5609277" y="5137233"/>
                </a:cubicBezTo>
                <a:lnTo>
                  <a:pt x="5491924" y="5411666"/>
                </a:lnTo>
                <a:lnTo>
                  <a:pt x="5491547" y="5414872"/>
                </a:lnTo>
                <a:cubicBezTo>
                  <a:pt x="5490882" y="5418118"/>
                  <a:pt x="5489618" y="5421648"/>
                  <a:pt x="5487221" y="5422780"/>
                </a:cubicBezTo>
                <a:cubicBezTo>
                  <a:pt x="5487221" y="5422780"/>
                  <a:pt x="5489486" y="5427576"/>
                  <a:pt x="5489486" y="5427576"/>
                </a:cubicBezTo>
                <a:cubicBezTo>
                  <a:pt x="5489486" y="5427576"/>
                  <a:pt x="5489486" y="5427576"/>
                  <a:pt x="5484693" y="5429840"/>
                </a:cubicBezTo>
                <a:cubicBezTo>
                  <a:pt x="5476322" y="5486587"/>
                  <a:pt x="5460891" y="5540803"/>
                  <a:pt x="5431604" y="5578103"/>
                </a:cubicBezTo>
                <a:cubicBezTo>
                  <a:pt x="5437875" y="5616199"/>
                  <a:pt x="5395949" y="5688799"/>
                  <a:pt x="5383045" y="5735954"/>
                </a:cubicBezTo>
                <a:cubicBezTo>
                  <a:pt x="5373196" y="5752339"/>
                  <a:pt x="5370931" y="5747543"/>
                  <a:pt x="5371193" y="5735689"/>
                </a:cubicBezTo>
                <a:cubicBezTo>
                  <a:pt x="5365875" y="5761664"/>
                  <a:pt x="5348704" y="5787374"/>
                  <a:pt x="5353234" y="5796964"/>
                </a:cubicBezTo>
                <a:cubicBezTo>
                  <a:pt x="5335800" y="5834529"/>
                  <a:pt x="5323423" y="5857974"/>
                  <a:pt x="5315838" y="5879154"/>
                </a:cubicBezTo>
                <a:cubicBezTo>
                  <a:pt x="5303461" y="5902599"/>
                  <a:pt x="5293610" y="5918984"/>
                  <a:pt x="5271646" y="5946958"/>
                </a:cubicBezTo>
                <a:cubicBezTo>
                  <a:pt x="5264588" y="5944427"/>
                  <a:pt x="5271909" y="5935102"/>
                  <a:pt x="5264849" y="5932571"/>
                </a:cubicBezTo>
                <a:cubicBezTo>
                  <a:pt x="5240094" y="5979461"/>
                  <a:pt x="5227454" y="6014761"/>
                  <a:pt x="5205226" y="6054591"/>
                </a:cubicBezTo>
                <a:cubicBezTo>
                  <a:pt x="5190059" y="6096952"/>
                  <a:pt x="5167831" y="6136781"/>
                  <a:pt x="5133488" y="6188200"/>
                </a:cubicBezTo>
                <a:cubicBezTo>
                  <a:pt x="5148394" y="6157694"/>
                  <a:pt x="5131486" y="6171548"/>
                  <a:pt x="5117105" y="6178342"/>
                </a:cubicBezTo>
                <a:cubicBezTo>
                  <a:pt x="5112311" y="6180607"/>
                  <a:pt x="5109783" y="6187667"/>
                  <a:pt x="5104989" y="6189932"/>
                </a:cubicBezTo>
                <a:cubicBezTo>
                  <a:pt x="5104989" y="6189932"/>
                  <a:pt x="5102724" y="6185136"/>
                  <a:pt x="5105252" y="6178076"/>
                </a:cubicBezTo>
                <a:cubicBezTo>
                  <a:pt x="5105252" y="6178076"/>
                  <a:pt x="5105252" y="6178076"/>
                  <a:pt x="5107780" y="6171017"/>
                </a:cubicBezTo>
                <a:cubicBezTo>
                  <a:pt x="5102724" y="6185136"/>
                  <a:pt x="5095927" y="6170750"/>
                  <a:pt x="5110570" y="6152101"/>
                </a:cubicBezTo>
                <a:cubicBezTo>
                  <a:pt x="5110570" y="6152101"/>
                  <a:pt x="5110570" y="6152101"/>
                  <a:pt x="5117630" y="6154631"/>
                </a:cubicBezTo>
                <a:cubicBezTo>
                  <a:pt x="5122423" y="6152366"/>
                  <a:pt x="5124951" y="6145306"/>
                  <a:pt x="5124951" y="6145306"/>
                </a:cubicBezTo>
                <a:cubicBezTo>
                  <a:pt x="5132010" y="6147837"/>
                  <a:pt x="5127217" y="6150102"/>
                  <a:pt x="5124689" y="6157162"/>
                </a:cubicBezTo>
                <a:cubicBezTo>
                  <a:pt x="5124689" y="6157162"/>
                  <a:pt x="5124689" y="6157162"/>
                  <a:pt x="5122160" y="6164222"/>
                </a:cubicBezTo>
                <a:cubicBezTo>
                  <a:pt x="5141597" y="6143308"/>
                  <a:pt x="5166353" y="6096419"/>
                  <a:pt x="5161821" y="6086827"/>
                </a:cubicBezTo>
                <a:cubicBezTo>
                  <a:pt x="5186577" y="6039938"/>
                  <a:pt x="5220658" y="6000375"/>
                  <a:pt x="5223710" y="5969604"/>
                </a:cubicBezTo>
                <a:cubicBezTo>
                  <a:pt x="5238616" y="5939099"/>
                  <a:pt x="5240620" y="5955750"/>
                  <a:pt x="5255262" y="5937100"/>
                </a:cubicBezTo>
                <a:cubicBezTo>
                  <a:pt x="5270168" y="5906595"/>
                  <a:pt x="5258316" y="5906330"/>
                  <a:pt x="5265899" y="5885149"/>
                </a:cubicBezTo>
                <a:cubicBezTo>
                  <a:pt x="5292658" y="5854910"/>
                  <a:pt x="5302771" y="5826670"/>
                  <a:pt x="5310355" y="5805490"/>
                </a:cubicBezTo>
                <a:cubicBezTo>
                  <a:pt x="5317939" y="5784310"/>
                  <a:pt x="5323258" y="5758334"/>
                  <a:pt x="5342957" y="5725565"/>
                </a:cubicBezTo>
                <a:cubicBezTo>
                  <a:pt x="5352544" y="5721035"/>
                  <a:pt x="5359865" y="5711711"/>
                  <a:pt x="5359603" y="5723566"/>
                </a:cubicBezTo>
                <a:cubicBezTo>
                  <a:pt x="5380698" y="5681339"/>
                  <a:pt x="5393970" y="5644274"/>
                  <a:pt x="5405162" y="5607458"/>
                </a:cubicBezTo>
                <a:lnTo>
                  <a:pt x="5419834" y="5556614"/>
                </a:lnTo>
                <a:lnTo>
                  <a:pt x="5343783" y="5707015"/>
                </a:lnTo>
                <a:cubicBezTo>
                  <a:pt x="5137377" y="6084780"/>
                  <a:pt x="4883032" y="6432513"/>
                  <a:pt x="4588841" y="6742552"/>
                </a:cubicBezTo>
                <a:lnTo>
                  <a:pt x="4469515" y="6858000"/>
                </a:lnTo>
                <a:lnTo>
                  <a:pt x="4102414" y="6858000"/>
                </a:lnTo>
                <a:lnTo>
                  <a:pt x="4156175" y="6787476"/>
                </a:lnTo>
                <a:cubicBezTo>
                  <a:pt x="4215224" y="6694684"/>
                  <a:pt x="4274274" y="6610327"/>
                  <a:pt x="4333324" y="6525971"/>
                </a:cubicBezTo>
                <a:cubicBezTo>
                  <a:pt x="4350199" y="6525971"/>
                  <a:pt x="4350197" y="6534407"/>
                  <a:pt x="4350197" y="6551277"/>
                </a:cubicBezTo>
                <a:cubicBezTo>
                  <a:pt x="4392373" y="6475355"/>
                  <a:pt x="4426118" y="6424743"/>
                  <a:pt x="4451424" y="6365693"/>
                </a:cubicBezTo>
                <a:cubicBezTo>
                  <a:pt x="4476730" y="6321404"/>
                  <a:pt x="4497293" y="6277118"/>
                  <a:pt x="4527346" y="6225714"/>
                </a:cubicBezTo>
                <a:lnTo>
                  <a:pt x="4556321" y="6179312"/>
                </a:lnTo>
                <a:lnTo>
                  <a:pt x="4561089" y="6180105"/>
                </a:lnTo>
                <a:cubicBezTo>
                  <a:pt x="4561089" y="6180105"/>
                  <a:pt x="4569528" y="6180107"/>
                  <a:pt x="4577961" y="6171673"/>
                </a:cubicBezTo>
                <a:lnTo>
                  <a:pt x="4586396" y="6171671"/>
                </a:lnTo>
                <a:cubicBezTo>
                  <a:pt x="4594833" y="6154801"/>
                  <a:pt x="4611704" y="6137929"/>
                  <a:pt x="4603267" y="6129493"/>
                </a:cubicBezTo>
                <a:cubicBezTo>
                  <a:pt x="4611704" y="6129493"/>
                  <a:pt x="4620140" y="6121059"/>
                  <a:pt x="4620139" y="6112623"/>
                </a:cubicBezTo>
                <a:lnTo>
                  <a:pt x="4620140" y="6104185"/>
                </a:lnTo>
                <a:lnTo>
                  <a:pt x="4611704" y="6104186"/>
                </a:lnTo>
                <a:cubicBezTo>
                  <a:pt x="4628575" y="6083098"/>
                  <a:pt x="4637011" y="6066227"/>
                  <a:pt x="4645446" y="6049356"/>
                </a:cubicBezTo>
                <a:lnTo>
                  <a:pt x="4658579" y="6024607"/>
                </a:lnTo>
                <a:lnTo>
                  <a:pt x="4657191" y="6022823"/>
                </a:lnTo>
                <a:cubicBezTo>
                  <a:pt x="4653015" y="6023181"/>
                  <a:pt x="4645022" y="6028074"/>
                  <a:pt x="4637720" y="6031225"/>
                </a:cubicBezTo>
                <a:cubicBezTo>
                  <a:pt x="4632853" y="6033324"/>
                  <a:pt x="4630086" y="6040295"/>
                  <a:pt x="4625218" y="6042395"/>
                </a:cubicBezTo>
                <a:lnTo>
                  <a:pt x="4625358" y="6039920"/>
                </a:lnTo>
                <a:lnTo>
                  <a:pt x="4603267" y="6062007"/>
                </a:lnTo>
                <a:cubicBezTo>
                  <a:pt x="4611704" y="6053573"/>
                  <a:pt x="4620140" y="6045137"/>
                  <a:pt x="4620139" y="6036700"/>
                </a:cubicBezTo>
                <a:cubicBezTo>
                  <a:pt x="4586397" y="6078878"/>
                  <a:pt x="4544217" y="6129493"/>
                  <a:pt x="4502039" y="6188543"/>
                </a:cubicBezTo>
                <a:cubicBezTo>
                  <a:pt x="4459860" y="6247593"/>
                  <a:pt x="4417681" y="6306643"/>
                  <a:pt x="4383940" y="6357257"/>
                </a:cubicBezTo>
                <a:cubicBezTo>
                  <a:pt x="4383939" y="6348819"/>
                  <a:pt x="4375504" y="6348821"/>
                  <a:pt x="4367067" y="6357256"/>
                </a:cubicBezTo>
                <a:cubicBezTo>
                  <a:pt x="4324889" y="6407871"/>
                  <a:pt x="4291146" y="6450050"/>
                  <a:pt x="4240530" y="6492227"/>
                </a:cubicBezTo>
                <a:cubicBezTo>
                  <a:pt x="4248967" y="6509098"/>
                  <a:pt x="4206790" y="6525971"/>
                  <a:pt x="4189918" y="6542842"/>
                </a:cubicBezTo>
                <a:cubicBezTo>
                  <a:pt x="4181480" y="6551277"/>
                  <a:pt x="4189918" y="6559714"/>
                  <a:pt x="4173045" y="6568148"/>
                </a:cubicBezTo>
                <a:cubicBezTo>
                  <a:pt x="4173044" y="6576584"/>
                  <a:pt x="4147738" y="6585021"/>
                  <a:pt x="4130868" y="6601891"/>
                </a:cubicBezTo>
                <a:cubicBezTo>
                  <a:pt x="4105561" y="6627198"/>
                  <a:pt x="4080254" y="6660939"/>
                  <a:pt x="4054944" y="6686246"/>
                </a:cubicBezTo>
                <a:cubicBezTo>
                  <a:pt x="4021201" y="6719991"/>
                  <a:pt x="4021201" y="6728426"/>
                  <a:pt x="3979024" y="6762169"/>
                </a:cubicBezTo>
                <a:cubicBezTo>
                  <a:pt x="3960044" y="6783258"/>
                  <a:pt x="3938427" y="6803820"/>
                  <a:pt x="3916151" y="6823459"/>
                </a:cubicBezTo>
                <a:lnTo>
                  <a:pt x="3874750" y="6858000"/>
                </a:lnTo>
                <a:lnTo>
                  <a:pt x="3809992" y="6858000"/>
                </a:lnTo>
                <a:lnTo>
                  <a:pt x="3835617" y="6838089"/>
                </a:lnTo>
                <a:cubicBezTo>
                  <a:pt x="3945281" y="6753734"/>
                  <a:pt x="4046511" y="6660941"/>
                  <a:pt x="4139304" y="6576584"/>
                </a:cubicBezTo>
                <a:cubicBezTo>
                  <a:pt x="4113995" y="6576584"/>
                  <a:pt x="4080253" y="6635634"/>
                  <a:pt x="4046510" y="6652505"/>
                </a:cubicBezTo>
                <a:cubicBezTo>
                  <a:pt x="4046511" y="6660941"/>
                  <a:pt x="4029637" y="6660942"/>
                  <a:pt x="4021202" y="6660941"/>
                </a:cubicBezTo>
                <a:cubicBezTo>
                  <a:pt x="3962152" y="6711555"/>
                  <a:pt x="3886231" y="6779041"/>
                  <a:pt x="3810311" y="6829655"/>
                </a:cubicBezTo>
                <a:lnTo>
                  <a:pt x="3774445" y="6858000"/>
                </a:lnTo>
                <a:lnTo>
                  <a:pt x="3720522" y="6858000"/>
                </a:lnTo>
                <a:lnTo>
                  <a:pt x="3734388" y="6846525"/>
                </a:lnTo>
                <a:cubicBezTo>
                  <a:pt x="3759695" y="6829655"/>
                  <a:pt x="3785001" y="6821219"/>
                  <a:pt x="3768132" y="6821217"/>
                </a:cubicBezTo>
                <a:cubicBezTo>
                  <a:pt x="3793438" y="6795912"/>
                  <a:pt x="3827182" y="6770605"/>
                  <a:pt x="3869358" y="6745298"/>
                </a:cubicBezTo>
                <a:cubicBezTo>
                  <a:pt x="3877794" y="6736862"/>
                  <a:pt x="3894670" y="6719991"/>
                  <a:pt x="3911538" y="6711555"/>
                </a:cubicBezTo>
                <a:lnTo>
                  <a:pt x="3919975" y="6711555"/>
                </a:lnTo>
                <a:lnTo>
                  <a:pt x="3928411" y="6703118"/>
                </a:lnTo>
                <a:lnTo>
                  <a:pt x="3928411" y="6694684"/>
                </a:lnTo>
                <a:lnTo>
                  <a:pt x="3936845" y="6694684"/>
                </a:lnTo>
                <a:cubicBezTo>
                  <a:pt x="3995895" y="6644071"/>
                  <a:pt x="4054944" y="6593455"/>
                  <a:pt x="4097124" y="6551277"/>
                </a:cubicBezTo>
                <a:cubicBezTo>
                  <a:pt x="4105561" y="6551277"/>
                  <a:pt x="4113995" y="6551277"/>
                  <a:pt x="4113995" y="6542841"/>
                </a:cubicBezTo>
                <a:lnTo>
                  <a:pt x="4122431" y="6542841"/>
                </a:lnTo>
                <a:cubicBezTo>
                  <a:pt x="4122431" y="6542841"/>
                  <a:pt x="4130867" y="6542841"/>
                  <a:pt x="4130869" y="6534407"/>
                </a:cubicBezTo>
                <a:cubicBezTo>
                  <a:pt x="4130868" y="6531595"/>
                  <a:pt x="4130867" y="6528783"/>
                  <a:pt x="4130868" y="6525971"/>
                </a:cubicBezTo>
                <a:cubicBezTo>
                  <a:pt x="4156175" y="6500664"/>
                  <a:pt x="4215225" y="6450050"/>
                  <a:pt x="4189919" y="6458484"/>
                </a:cubicBezTo>
                <a:lnTo>
                  <a:pt x="4198354" y="6450050"/>
                </a:lnTo>
                <a:cubicBezTo>
                  <a:pt x="4206788" y="6450048"/>
                  <a:pt x="4206790" y="6433178"/>
                  <a:pt x="4206790" y="6433178"/>
                </a:cubicBezTo>
                <a:lnTo>
                  <a:pt x="4190270" y="6433178"/>
                </a:lnTo>
                <a:lnTo>
                  <a:pt x="4207843" y="6416307"/>
                </a:lnTo>
                <a:lnTo>
                  <a:pt x="4215199" y="6391088"/>
                </a:lnTo>
                <a:cubicBezTo>
                  <a:pt x="4215259" y="6391032"/>
                  <a:pt x="4215318" y="6390975"/>
                  <a:pt x="4215378" y="6390919"/>
                </a:cubicBezTo>
                <a:lnTo>
                  <a:pt x="4244751" y="6375183"/>
                </a:lnTo>
                <a:cubicBezTo>
                  <a:pt x="4253186" y="6365692"/>
                  <a:pt x="4261622" y="6353038"/>
                  <a:pt x="4274275" y="6340386"/>
                </a:cubicBezTo>
                <a:lnTo>
                  <a:pt x="4282710" y="6340386"/>
                </a:lnTo>
                <a:cubicBezTo>
                  <a:pt x="4282712" y="6331950"/>
                  <a:pt x="4291146" y="6331950"/>
                  <a:pt x="4282712" y="6331950"/>
                </a:cubicBezTo>
                <a:cubicBezTo>
                  <a:pt x="4282712" y="6329138"/>
                  <a:pt x="4282711" y="6326326"/>
                  <a:pt x="4282711" y="6323514"/>
                </a:cubicBezTo>
                <a:cubicBezTo>
                  <a:pt x="4291147" y="6315079"/>
                  <a:pt x="4299581" y="6315079"/>
                  <a:pt x="4308018" y="6315078"/>
                </a:cubicBezTo>
                <a:lnTo>
                  <a:pt x="4299581" y="6323514"/>
                </a:lnTo>
                <a:cubicBezTo>
                  <a:pt x="4291146" y="6331950"/>
                  <a:pt x="4291147" y="6340386"/>
                  <a:pt x="4291147" y="6340386"/>
                </a:cubicBezTo>
                <a:cubicBezTo>
                  <a:pt x="4299583" y="6340386"/>
                  <a:pt x="4308017" y="6340384"/>
                  <a:pt x="4308019" y="6331950"/>
                </a:cubicBezTo>
                <a:lnTo>
                  <a:pt x="4316453" y="6331950"/>
                </a:lnTo>
                <a:cubicBezTo>
                  <a:pt x="4316454" y="6340386"/>
                  <a:pt x="4274274" y="6365693"/>
                  <a:pt x="4282711" y="6374128"/>
                </a:cubicBezTo>
                <a:cubicBezTo>
                  <a:pt x="4358631" y="6289771"/>
                  <a:pt x="4459860" y="6196979"/>
                  <a:pt x="4544217" y="6104187"/>
                </a:cubicBezTo>
                <a:cubicBezTo>
                  <a:pt x="4552653" y="6095750"/>
                  <a:pt x="4561090" y="6078880"/>
                  <a:pt x="4569526" y="6070442"/>
                </a:cubicBezTo>
                <a:lnTo>
                  <a:pt x="4577961" y="6062009"/>
                </a:lnTo>
                <a:cubicBezTo>
                  <a:pt x="4611704" y="6024048"/>
                  <a:pt x="4647556" y="5979761"/>
                  <a:pt x="4683408" y="5931256"/>
                </a:cubicBezTo>
                <a:lnTo>
                  <a:pt x="4748312" y="5835198"/>
                </a:lnTo>
                <a:lnTo>
                  <a:pt x="4751363" y="5826231"/>
                </a:lnTo>
                <a:cubicBezTo>
                  <a:pt x="4759329" y="5811241"/>
                  <a:pt x="4763672" y="5807923"/>
                  <a:pt x="4767931" y="5806085"/>
                </a:cubicBezTo>
                <a:lnTo>
                  <a:pt x="4768003" y="5806053"/>
                </a:lnTo>
                <a:lnTo>
                  <a:pt x="4788853" y="5775196"/>
                </a:lnTo>
                <a:lnTo>
                  <a:pt x="4792070" y="5772856"/>
                </a:lnTo>
                <a:lnTo>
                  <a:pt x="4793063" y="5765638"/>
                </a:lnTo>
                <a:cubicBezTo>
                  <a:pt x="4793133" y="5759110"/>
                  <a:pt x="4792249" y="5753715"/>
                  <a:pt x="4796398" y="5743259"/>
                </a:cubicBezTo>
                <a:cubicBezTo>
                  <a:pt x="4824170" y="5713949"/>
                  <a:pt x="4835236" y="5686068"/>
                  <a:pt x="4843536" y="5665159"/>
                </a:cubicBezTo>
                <a:cubicBezTo>
                  <a:pt x="4851836" y="5644248"/>
                  <a:pt x="4858035" y="5618468"/>
                  <a:pt x="4878837" y="5586387"/>
                </a:cubicBezTo>
                <a:cubicBezTo>
                  <a:pt x="4888572" y="5582186"/>
                  <a:pt x="4896207" y="5573116"/>
                  <a:pt x="4895541" y="5584956"/>
                </a:cubicBezTo>
                <a:cubicBezTo>
                  <a:pt x="4940577" y="5501985"/>
                  <a:pt x="4953640" y="5438585"/>
                  <a:pt x="4981973" y="5357045"/>
                </a:cubicBezTo>
                <a:cubicBezTo>
                  <a:pt x="4977105" y="5359145"/>
                  <a:pt x="4966704" y="5375186"/>
                  <a:pt x="4962502" y="5365447"/>
                </a:cubicBezTo>
                <a:cubicBezTo>
                  <a:pt x="4978331" y="5295077"/>
                  <a:pt x="5011740" y="5292214"/>
                  <a:pt x="5038742" y="5234354"/>
                </a:cubicBezTo>
                <a:cubicBezTo>
                  <a:pt x="5047812" y="5241993"/>
                  <a:pt x="5029775" y="5267103"/>
                  <a:pt x="5031211" y="5283813"/>
                </a:cubicBezTo>
                <a:cubicBezTo>
                  <a:pt x="5029110" y="5278944"/>
                  <a:pt x="5029110" y="5278944"/>
                  <a:pt x="5033979" y="5276843"/>
                </a:cubicBezTo>
                <a:cubicBezTo>
                  <a:pt x="5036744" y="5269873"/>
                  <a:pt x="5041612" y="5267773"/>
                  <a:pt x="5038846" y="5274743"/>
                </a:cubicBezTo>
                <a:cubicBezTo>
                  <a:pt x="5038846" y="5274743"/>
                  <a:pt x="5038180" y="5286582"/>
                  <a:pt x="5033312" y="5288683"/>
                </a:cubicBezTo>
                <a:cubicBezTo>
                  <a:pt x="5033312" y="5288683"/>
                  <a:pt x="5035413" y="5293552"/>
                  <a:pt x="5035413" y="5293552"/>
                </a:cubicBezTo>
                <a:cubicBezTo>
                  <a:pt x="5035413" y="5293552"/>
                  <a:pt x="5035413" y="5293552"/>
                  <a:pt x="5030545" y="5295653"/>
                </a:cubicBezTo>
                <a:cubicBezTo>
                  <a:pt x="5020249" y="5352082"/>
                  <a:pt x="5002985" y="5405743"/>
                  <a:pt x="4972446" y="5442024"/>
                </a:cubicBezTo>
                <a:cubicBezTo>
                  <a:pt x="4977419" y="5480313"/>
                  <a:pt x="4933047" y="5551444"/>
                  <a:pt x="4918549" y="5598134"/>
                </a:cubicBezTo>
                <a:cubicBezTo>
                  <a:pt x="4908148" y="5614175"/>
                  <a:pt x="4906047" y="5609305"/>
                  <a:pt x="4906713" y="5597465"/>
                </a:cubicBezTo>
                <a:cubicBezTo>
                  <a:pt x="4900514" y="5623245"/>
                  <a:pt x="4882478" y="5648356"/>
                  <a:pt x="4886681" y="5658095"/>
                </a:cubicBezTo>
                <a:cubicBezTo>
                  <a:pt x="4867979" y="5695045"/>
                  <a:pt x="4854812" y="5718056"/>
                  <a:pt x="4846511" y="5738966"/>
                </a:cubicBezTo>
                <a:cubicBezTo>
                  <a:pt x="4833344" y="5761976"/>
                  <a:pt x="4822943" y="5778017"/>
                  <a:pt x="4800039" y="5805228"/>
                </a:cubicBezTo>
                <a:cubicBezTo>
                  <a:pt x="4796555" y="5803844"/>
                  <a:pt x="4796721" y="5800883"/>
                  <a:pt x="4796888" y="5797923"/>
                </a:cubicBezTo>
                <a:lnTo>
                  <a:pt x="4793961" y="5791139"/>
                </a:lnTo>
                <a:lnTo>
                  <a:pt x="4788854" y="5800502"/>
                </a:lnTo>
                <a:lnTo>
                  <a:pt x="4788524" y="5800530"/>
                </a:lnTo>
                <a:lnTo>
                  <a:pt x="4772434" y="5831127"/>
                </a:lnTo>
                <a:lnTo>
                  <a:pt x="4771983" y="5834245"/>
                </a:lnTo>
                <a:lnTo>
                  <a:pt x="4770615" y="5834587"/>
                </a:lnTo>
                <a:lnTo>
                  <a:pt x="4763546" y="5848027"/>
                </a:lnTo>
                <a:lnTo>
                  <a:pt x="4763547" y="5851116"/>
                </a:lnTo>
                <a:cubicBezTo>
                  <a:pt x="4755109" y="5876421"/>
                  <a:pt x="4721369" y="5935473"/>
                  <a:pt x="4729804" y="5927037"/>
                </a:cubicBezTo>
                <a:cubicBezTo>
                  <a:pt x="4729804" y="5918602"/>
                  <a:pt x="4738242" y="5918602"/>
                  <a:pt x="4738240" y="5910164"/>
                </a:cubicBezTo>
                <a:cubicBezTo>
                  <a:pt x="4738242" y="5918602"/>
                  <a:pt x="4738240" y="5927039"/>
                  <a:pt x="4738240" y="5927039"/>
                </a:cubicBezTo>
                <a:cubicBezTo>
                  <a:pt x="4738240" y="5927039"/>
                  <a:pt x="4746676" y="5927038"/>
                  <a:pt x="4755110" y="5918603"/>
                </a:cubicBezTo>
                <a:cubicBezTo>
                  <a:pt x="4755110" y="5921414"/>
                  <a:pt x="4755110" y="5924227"/>
                  <a:pt x="4755112" y="5927039"/>
                </a:cubicBezTo>
                <a:cubicBezTo>
                  <a:pt x="4755112" y="5927039"/>
                  <a:pt x="4746676" y="5927038"/>
                  <a:pt x="4746676" y="5935473"/>
                </a:cubicBezTo>
                <a:cubicBezTo>
                  <a:pt x="4746676" y="5938284"/>
                  <a:pt x="4746677" y="5941096"/>
                  <a:pt x="4746678" y="5943907"/>
                </a:cubicBezTo>
                <a:cubicBezTo>
                  <a:pt x="4729804" y="5969216"/>
                  <a:pt x="4721369" y="5986087"/>
                  <a:pt x="4721368" y="5994521"/>
                </a:cubicBezTo>
                <a:lnTo>
                  <a:pt x="4721369" y="6002959"/>
                </a:lnTo>
                <a:lnTo>
                  <a:pt x="4729804" y="5994523"/>
                </a:lnTo>
                <a:cubicBezTo>
                  <a:pt x="4721369" y="6002959"/>
                  <a:pt x="4729804" y="6002959"/>
                  <a:pt x="4738240" y="5994523"/>
                </a:cubicBezTo>
                <a:cubicBezTo>
                  <a:pt x="4696060" y="6053573"/>
                  <a:pt x="4679190" y="6095752"/>
                  <a:pt x="4653883" y="6146366"/>
                </a:cubicBezTo>
                <a:cubicBezTo>
                  <a:pt x="4628575" y="6188543"/>
                  <a:pt x="4603266" y="6230723"/>
                  <a:pt x="4561090" y="6289771"/>
                </a:cubicBezTo>
                <a:cubicBezTo>
                  <a:pt x="4569526" y="6281334"/>
                  <a:pt x="4569526" y="6289770"/>
                  <a:pt x="4561089" y="6298205"/>
                </a:cubicBezTo>
                <a:lnTo>
                  <a:pt x="4552654" y="6298207"/>
                </a:lnTo>
                <a:lnTo>
                  <a:pt x="4552653" y="6306643"/>
                </a:lnTo>
                <a:lnTo>
                  <a:pt x="4544217" y="6315080"/>
                </a:lnTo>
                <a:lnTo>
                  <a:pt x="4527347" y="6340384"/>
                </a:lnTo>
                <a:cubicBezTo>
                  <a:pt x="4535782" y="6340386"/>
                  <a:pt x="4527347" y="6348821"/>
                  <a:pt x="4527349" y="6357257"/>
                </a:cubicBezTo>
                <a:cubicBezTo>
                  <a:pt x="4544217" y="6340387"/>
                  <a:pt x="4535782" y="6340386"/>
                  <a:pt x="4544216" y="6323514"/>
                </a:cubicBezTo>
                <a:lnTo>
                  <a:pt x="4552655" y="6323514"/>
                </a:lnTo>
                <a:cubicBezTo>
                  <a:pt x="4552655" y="6326326"/>
                  <a:pt x="4552654" y="6329138"/>
                  <a:pt x="4552653" y="6331950"/>
                </a:cubicBezTo>
                <a:cubicBezTo>
                  <a:pt x="4561090" y="6331950"/>
                  <a:pt x="4561089" y="6323512"/>
                  <a:pt x="4561089" y="6323512"/>
                </a:cubicBezTo>
                <a:lnTo>
                  <a:pt x="4561090" y="6315079"/>
                </a:lnTo>
                <a:lnTo>
                  <a:pt x="4569526" y="6306641"/>
                </a:lnTo>
                <a:cubicBezTo>
                  <a:pt x="4577961" y="6298207"/>
                  <a:pt x="4577961" y="6272900"/>
                  <a:pt x="4586397" y="6281336"/>
                </a:cubicBezTo>
                <a:cubicBezTo>
                  <a:pt x="4603267" y="6272900"/>
                  <a:pt x="4577961" y="6272900"/>
                  <a:pt x="4586397" y="6264464"/>
                </a:cubicBezTo>
                <a:cubicBezTo>
                  <a:pt x="4594833" y="6256029"/>
                  <a:pt x="4594833" y="6264464"/>
                  <a:pt x="4603267" y="6264464"/>
                </a:cubicBezTo>
                <a:cubicBezTo>
                  <a:pt x="4611704" y="6247593"/>
                  <a:pt x="4628576" y="6205416"/>
                  <a:pt x="4628576" y="6205416"/>
                </a:cubicBezTo>
                <a:cubicBezTo>
                  <a:pt x="4645449" y="6171671"/>
                  <a:pt x="4687626" y="6121059"/>
                  <a:pt x="4696061" y="6104186"/>
                </a:cubicBezTo>
                <a:cubicBezTo>
                  <a:pt x="4704497" y="6095752"/>
                  <a:pt x="4696061" y="6104186"/>
                  <a:pt x="4687626" y="6104185"/>
                </a:cubicBezTo>
                <a:cubicBezTo>
                  <a:pt x="4696061" y="6104186"/>
                  <a:pt x="4704496" y="6087316"/>
                  <a:pt x="4704496" y="6087316"/>
                </a:cubicBezTo>
                <a:lnTo>
                  <a:pt x="4704497" y="6070444"/>
                </a:lnTo>
                <a:cubicBezTo>
                  <a:pt x="4712933" y="6062009"/>
                  <a:pt x="4712935" y="6078880"/>
                  <a:pt x="4712933" y="6070444"/>
                </a:cubicBezTo>
                <a:cubicBezTo>
                  <a:pt x="4729803" y="6062009"/>
                  <a:pt x="4712933" y="6045137"/>
                  <a:pt x="4729804" y="6053573"/>
                </a:cubicBezTo>
                <a:cubicBezTo>
                  <a:pt x="4736130" y="6028266"/>
                  <a:pt x="4751949" y="5983979"/>
                  <a:pt x="4770138" y="5956299"/>
                </a:cubicBezTo>
                <a:lnTo>
                  <a:pt x="4783304" y="5941648"/>
                </a:lnTo>
                <a:lnTo>
                  <a:pt x="4783581" y="5941799"/>
                </a:lnTo>
                <a:cubicBezTo>
                  <a:pt x="4786745" y="5941800"/>
                  <a:pt x="4788854" y="5939691"/>
                  <a:pt x="4788853" y="5935473"/>
                </a:cubicBezTo>
                <a:lnTo>
                  <a:pt x="4783304" y="5941648"/>
                </a:lnTo>
                <a:lnTo>
                  <a:pt x="4771983" y="5935471"/>
                </a:lnTo>
                <a:cubicBezTo>
                  <a:pt x="4814160" y="5876423"/>
                  <a:pt x="4864778" y="5783632"/>
                  <a:pt x="4873212" y="5749889"/>
                </a:cubicBezTo>
                <a:cubicBezTo>
                  <a:pt x="4881647" y="5733018"/>
                  <a:pt x="4949133" y="5640225"/>
                  <a:pt x="4949133" y="5598046"/>
                </a:cubicBezTo>
                <a:cubicBezTo>
                  <a:pt x="4957569" y="5581173"/>
                  <a:pt x="4949133" y="5598046"/>
                  <a:pt x="4957571" y="5598047"/>
                </a:cubicBezTo>
                <a:cubicBezTo>
                  <a:pt x="4957571" y="5572739"/>
                  <a:pt x="4991311" y="5522125"/>
                  <a:pt x="5008183" y="5496818"/>
                </a:cubicBezTo>
                <a:cubicBezTo>
                  <a:pt x="5008183" y="5496818"/>
                  <a:pt x="4999747" y="5513691"/>
                  <a:pt x="5008182" y="5522123"/>
                </a:cubicBezTo>
                <a:cubicBezTo>
                  <a:pt x="5025054" y="5463075"/>
                  <a:pt x="5016619" y="5479947"/>
                  <a:pt x="4999747" y="5488384"/>
                </a:cubicBezTo>
                <a:cubicBezTo>
                  <a:pt x="5033490" y="5420898"/>
                  <a:pt x="5033490" y="5412461"/>
                  <a:pt x="5067232" y="5378718"/>
                </a:cubicBezTo>
                <a:lnTo>
                  <a:pt x="5075669" y="5370283"/>
                </a:lnTo>
                <a:lnTo>
                  <a:pt x="5075669" y="5361848"/>
                </a:lnTo>
                <a:lnTo>
                  <a:pt x="5067234" y="5361848"/>
                </a:lnTo>
                <a:cubicBezTo>
                  <a:pt x="5067234" y="5361848"/>
                  <a:pt x="5067233" y="5353409"/>
                  <a:pt x="5075669" y="5344976"/>
                </a:cubicBezTo>
                <a:cubicBezTo>
                  <a:pt x="5075670" y="5347788"/>
                  <a:pt x="5075670" y="5350600"/>
                  <a:pt x="5075671" y="5353411"/>
                </a:cubicBezTo>
                <a:lnTo>
                  <a:pt x="5084105" y="5353411"/>
                </a:lnTo>
                <a:lnTo>
                  <a:pt x="5084105" y="5336541"/>
                </a:lnTo>
                <a:lnTo>
                  <a:pt x="5092541" y="5328103"/>
                </a:lnTo>
                <a:cubicBezTo>
                  <a:pt x="5100976" y="5319670"/>
                  <a:pt x="5117848" y="5277491"/>
                  <a:pt x="5092541" y="5302798"/>
                </a:cubicBezTo>
                <a:cubicBezTo>
                  <a:pt x="5100976" y="5294363"/>
                  <a:pt x="5100976" y="5294363"/>
                  <a:pt x="5100978" y="5285927"/>
                </a:cubicBezTo>
                <a:cubicBezTo>
                  <a:pt x="5100978" y="5285927"/>
                  <a:pt x="5092539" y="5285927"/>
                  <a:pt x="5092541" y="5294363"/>
                </a:cubicBezTo>
                <a:cubicBezTo>
                  <a:pt x="5092541" y="5294363"/>
                  <a:pt x="5084105" y="5294363"/>
                  <a:pt x="5084105" y="5302796"/>
                </a:cubicBezTo>
                <a:lnTo>
                  <a:pt x="5084105" y="5285927"/>
                </a:lnTo>
                <a:cubicBezTo>
                  <a:pt x="5092540" y="5277491"/>
                  <a:pt x="5100976" y="5260620"/>
                  <a:pt x="5109412" y="5235313"/>
                </a:cubicBezTo>
                <a:cubicBezTo>
                  <a:pt x="5126283" y="5201570"/>
                  <a:pt x="5143156" y="5167827"/>
                  <a:pt x="5151589" y="5142520"/>
                </a:cubicBezTo>
                <a:lnTo>
                  <a:pt x="5160025" y="5134084"/>
                </a:lnTo>
                <a:lnTo>
                  <a:pt x="5160025" y="5125649"/>
                </a:lnTo>
                <a:cubicBezTo>
                  <a:pt x="5160025" y="5108777"/>
                  <a:pt x="5168461" y="5091906"/>
                  <a:pt x="5176898" y="5083470"/>
                </a:cubicBezTo>
                <a:cubicBezTo>
                  <a:pt x="5176897" y="5075036"/>
                  <a:pt x="5185332" y="5058163"/>
                  <a:pt x="5185333" y="5049729"/>
                </a:cubicBezTo>
                <a:cubicBezTo>
                  <a:pt x="5193769" y="5032856"/>
                  <a:pt x="5210641" y="5007550"/>
                  <a:pt x="5219076" y="4990679"/>
                </a:cubicBezTo>
                <a:lnTo>
                  <a:pt x="5227514" y="4990679"/>
                </a:lnTo>
                <a:cubicBezTo>
                  <a:pt x="5227512" y="4982241"/>
                  <a:pt x="5227512" y="4982241"/>
                  <a:pt x="5227511" y="4973806"/>
                </a:cubicBezTo>
                <a:lnTo>
                  <a:pt x="5227512" y="4965372"/>
                </a:lnTo>
                <a:lnTo>
                  <a:pt x="5219077" y="4973806"/>
                </a:lnTo>
                <a:cubicBezTo>
                  <a:pt x="5227512" y="4956934"/>
                  <a:pt x="5252821" y="4931627"/>
                  <a:pt x="5244383" y="4914756"/>
                </a:cubicBezTo>
                <a:cubicBezTo>
                  <a:pt x="5252819" y="4914756"/>
                  <a:pt x="5252819" y="4914756"/>
                  <a:pt x="5252819" y="4906320"/>
                </a:cubicBezTo>
                <a:cubicBezTo>
                  <a:pt x="5261255" y="4897886"/>
                  <a:pt x="5252821" y="4897886"/>
                  <a:pt x="5252821" y="4897886"/>
                </a:cubicBezTo>
                <a:cubicBezTo>
                  <a:pt x="5269693" y="4872579"/>
                  <a:pt x="5252819" y="4847272"/>
                  <a:pt x="5269691" y="4838836"/>
                </a:cubicBezTo>
                <a:lnTo>
                  <a:pt x="5269691" y="4847272"/>
                </a:lnTo>
                <a:cubicBezTo>
                  <a:pt x="5261255" y="4864143"/>
                  <a:pt x="5261255" y="4872579"/>
                  <a:pt x="5269693" y="4872579"/>
                </a:cubicBezTo>
                <a:cubicBezTo>
                  <a:pt x="5269693" y="4872579"/>
                  <a:pt x="5278127" y="4864143"/>
                  <a:pt x="5278126" y="4855707"/>
                </a:cubicBezTo>
                <a:lnTo>
                  <a:pt x="5286562" y="4847272"/>
                </a:lnTo>
                <a:cubicBezTo>
                  <a:pt x="5303433" y="4847270"/>
                  <a:pt x="5294998" y="4872579"/>
                  <a:pt x="5278125" y="4881015"/>
                </a:cubicBezTo>
                <a:cubicBezTo>
                  <a:pt x="5294998" y="4872579"/>
                  <a:pt x="5286561" y="4914756"/>
                  <a:pt x="5294998" y="4889450"/>
                </a:cubicBezTo>
                <a:cubicBezTo>
                  <a:pt x="5278126" y="4872579"/>
                  <a:pt x="5328740" y="4864144"/>
                  <a:pt x="5320304" y="4830400"/>
                </a:cubicBezTo>
                <a:lnTo>
                  <a:pt x="5328741" y="4821963"/>
                </a:lnTo>
                <a:lnTo>
                  <a:pt x="5328741" y="4813530"/>
                </a:lnTo>
                <a:lnTo>
                  <a:pt x="5328741" y="4805093"/>
                </a:lnTo>
                <a:lnTo>
                  <a:pt x="5320305" y="4813527"/>
                </a:lnTo>
                <a:cubicBezTo>
                  <a:pt x="5320304" y="4805093"/>
                  <a:pt x="5328740" y="4788222"/>
                  <a:pt x="5320305" y="4788222"/>
                </a:cubicBezTo>
                <a:lnTo>
                  <a:pt x="5311868" y="4779784"/>
                </a:lnTo>
                <a:cubicBezTo>
                  <a:pt x="5303434" y="4796658"/>
                  <a:pt x="5303433" y="4805093"/>
                  <a:pt x="5294998" y="4821963"/>
                </a:cubicBezTo>
                <a:lnTo>
                  <a:pt x="5294998" y="4813529"/>
                </a:lnTo>
                <a:cubicBezTo>
                  <a:pt x="5294997" y="4805093"/>
                  <a:pt x="5294998" y="4796657"/>
                  <a:pt x="5286562" y="4796658"/>
                </a:cubicBezTo>
                <a:lnTo>
                  <a:pt x="5279291" y="4811201"/>
                </a:lnTo>
                <a:lnTo>
                  <a:pt x="5280235" y="4795603"/>
                </a:lnTo>
                <a:cubicBezTo>
                  <a:pt x="5284454" y="4784004"/>
                  <a:pt x="5290780" y="4771350"/>
                  <a:pt x="5294997" y="4754479"/>
                </a:cubicBezTo>
                <a:cubicBezTo>
                  <a:pt x="5261254" y="4805093"/>
                  <a:pt x="5286562" y="4746045"/>
                  <a:pt x="5269690" y="4729170"/>
                </a:cubicBezTo>
                <a:lnTo>
                  <a:pt x="5278128" y="4737607"/>
                </a:lnTo>
                <a:lnTo>
                  <a:pt x="5286561" y="4737608"/>
                </a:lnTo>
                <a:cubicBezTo>
                  <a:pt x="5286562" y="4746045"/>
                  <a:pt x="5286562" y="4746045"/>
                  <a:pt x="5294998" y="4737608"/>
                </a:cubicBezTo>
                <a:cubicBezTo>
                  <a:pt x="5294998" y="4737608"/>
                  <a:pt x="5294997" y="4729170"/>
                  <a:pt x="5294999" y="4720736"/>
                </a:cubicBezTo>
                <a:lnTo>
                  <a:pt x="5295000" y="4712301"/>
                </a:lnTo>
                <a:cubicBezTo>
                  <a:pt x="5303434" y="4703863"/>
                  <a:pt x="5311869" y="4712299"/>
                  <a:pt x="5311869" y="4695429"/>
                </a:cubicBezTo>
                <a:lnTo>
                  <a:pt x="5311869" y="4712299"/>
                </a:lnTo>
                <a:cubicBezTo>
                  <a:pt x="5311869" y="4720736"/>
                  <a:pt x="5320306" y="4720735"/>
                  <a:pt x="5320307" y="4712301"/>
                </a:cubicBezTo>
                <a:cubicBezTo>
                  <a:pt x="5328740" y="4712301"/>
                  <a:pt x="5328743" y="4703863"/>
                  <a:pt x="5328740" y="4695429"/>
                </a:cubicBezTo>
                <a:lnTo>
                  <a:pt x="5328740" y="4678557"/>
                </a:lnTo>
                <a:cubicBezTo>
                  <a:pt x="5328741" y="4661688"/>
                  <a:pt x="5320305" y="4644813"/>
                  <a:pt x="5311871" y="4661688"/>
                </a:cubicBezTo>
                <a:cubicBezTo>
                  <a:pt x="5311869" y="4653253"/>
                  <a:pt x="5311869" y="4653253"/>
                  <a:pt x="5303433" y="4653252"/>
                </a:cubicBezTo>
                <a:lnTo>
                  <a:pt x="5294998" y="4661688"/>
                </a:lnTo>
                <a:cubicBezTo>
                  <a:pt x="5294999" y="4653250"/>
                  <a:pt x="5303434" y="4636379"/>
                  <a:pt x="5303432" y="4619508"/>
                </a:cubicBezTo>
                <a:cubicBezTo>
                  <a:pt x="5303434" y="4636379"/>
                  <a:pt x="5294999" y="4653250"/>
                  <a:pt x="5303432" y="4644816"/>
                </a:cubicBezTo>
                <a:cubicBezTo>
                  <a:pt x="5320304" y="4636382"/>
                  <a:pt x="5303432" y="4619508"/>
                  <a:pt x="5320305" y="4611072"/>
                </a:cubicBezTo>
                <a:lnTo>
                  <a:pt x="5328743" y="4611070"/>
                </a:lnTo>
                <a:cubicBezTo>
                  <a:pt x="5328741" y="4608259"/>
                  <a:pt x="5328742" y="4605448"/>
                  <a:pt x="5328741" y="4602637"/>
                </a:cubicBezTo>
                <a:lnTo>
                  <a:pt x="5328741" y="4594202"/>
                </a:lnTo>
                <a:lnTo>
                  <a:pt x="5320304" y="4594202"/>
                </a:lnTo>
                <a:lnTo>
                  <a:pt x="5337175" y="4577331"/>
                </a:lnTo>
                <a:cubicBezTo>
                  <a:pt x="5328740" y="4560457"/>
                  <a:pt x="5337176" y="4543586"/>
                  <a:pt x="5337175" y="4526717"/>
                </a:cubicBezTo>
                <a:cubicBezTo>
                  <a:pt x="5337178" y="4535152"/>
                  <a:pt x="5337176" y="4543586"/>
                  <a:pt x="5337176" y="4543586"/>
                </a:cubicBezTo>
                <a:cubicBezTo>
                  <a:pt x="5345612" y="4509845"/>
                  <a:pt x="5337176" y="4518279"/>
                  <a:pt x="5354048" y="4492974"/>
                </a:cubicBezTo>
                <a:lnTo>
                  <a:pt x="5362484" y="4501408"/>
                </a:lnTo>
                <a:lnTo>
                  <a:pt x="5362484" y="4492972"/>
                </a:lnTo>
                <a:lnTo>
                  <a:pt x="5370918" y="4492974"/>
                </a:lnTo>
                <a:cubicBezTo>
                  <a:pt x="5354048" y="4543588"/>
                  <a:pt x="5370919" y="4501408"/>
                  <a:pt x="5379355" y="4501407"/>
                </a:cubicBezTo>
                <a:cubicBezTo>
                  <a:pt x="5370919" y="4526717"/>
                  <a:pt x="5362484" y="4552024"/>
                  <a:pt x="5362484" y="4577331"/>
                </a:cubicBezTo>
                <a:lnTo>
                  <a:pt x="5354048" y="4577331"/>
                </a:lnTo>
                <a:cubicBezTo>
                  <a:pt x="5345611" y="4594200"/>
                  <a:pt x="5345612" y="4602638"/>
                  <a:pt x="5345612" y="4611072"/>
                </a:cubicBezTo>
                <a:cubicBezTo>
                  <a:pt x="5354048" y="4594202"/>
                  <a:pt x="5354048" y="4585765"/>
                  <a:pt x="5362483" y="4585763"/>
                </a:cubicBezTo>
                <a:cubicBezTo>
                  <a:pt x="5354048" y="4611072"/>
                  <a:pt x="5362483" y="4611070"/>
                  <a:pt x="5354047" y="4627944"/>
                </a:cubicBezTo>
                <a:lnTo>
                  <a:pt x="5345611" y="4636382"/>
                </a:lnTo>
                <a:lnTo>
                  <a:pt x="5345612" y="4644813"/>
                </a:lnTo>
                <a:lnTo>
                  <a:pt x="5354047" y="4653250"/>
                </a:lnTo>
                <a:lnTo>
                  <a:pt x="5362483" y="4644815"/>
                </a:lnTo>
                <a:cubicBezTo>
                  <a:pt x="5370917" y="4644815"/>
                  <a:pt x="5370918" y="4636379"/>
                  <a:pt x="5370919" y="4627945"/>
                </a:cubicBezTo>
                <a:lnTo>
                  <a:pt x="5370919" y="4619508"/>
                </a:lnTo>
                <a:lnTo>
                  <a:pt x="5362483" y="4619508"/>
                </a:lnTo>
                <a:cubicBezTo>
                  <a:pt x="5362484" y="4594202"/>
                  <a:pt x="5387791" y="4535150"/>
                  <a:pt x="5387791" y="4501408"/>
                </a:cubicBezTo>
                <a:lnTo>
                  <a:pt x="5396225" y="4492972"/>
                </a:lnTo>
                <a:cubicBezTo>
                  <a:pt x="5396224" y="4490161"/>
                  <a:pt x="5396224" y="4487349"/>
                  <a:pt x="5396224" y="4484538"/>
                </a:cubicBezTo>
                <a:cubicBezTo>
                  <a:pt x="5396224" y="4481726"/>
                  <a:pt x="5396224" y="4478914"/>
                  <a:pt x="5396225" y="4476102"/>
                </a:cubicBezTo>
                <a:cubicBezTo>
                  <a:pt x="5396226" y="4459231"/>
                  <a:pt x="5404662" y="4433924"/>
                  <a:pt x="5413098" y="4425488"/>
                </a:cubicBezTo>
                <a:lnTo>
                  <a:pt x="5404662" y="4425486"/>
                </a:lnTo>
                <a:lnTo>
                  <a:pt x="5413098" y="4417053"/>
                </a:lnTo>
                <a:cubicBezTo>
                  <a:pt x="5413098" y="4417053"/>
                  <a:pt x="5421534" y="4408617"/>
                  <a:pt x="5421533" y="4400179"/>
                </a:cubicBezTo>
                <a:lnTo>
                  <a:pt x="5413097" y="4391743"/>
                </a:lnTo>
                <a:cubicBezTo>
                  <a:pt x="5415207" y="4370655"/>
                  <a:pt x="5418370" y="4352203"/>
                  <a:pt x="5421797" y="4335463"/>
                </a:cubicBezTo>
                <a:lnTo>
                  <a:pt x="5430069" y="4298454"/>
                </a:lnTo>
                <a:lnTo>
                  <a:pt x="5422231" y="4304885"/>
                </a:lnTo>
                <a:cubicBezTo>
                  <a:pt x="5417998" y="4308077"/>
                  <a:pt x="5416957" y="4315503"/>
                  <a:pt x="5412724" y="4318695"/>
                </a:cubicBezTo>
                <a:cubicBezTo>
                  <a:pt x="5412724" y="4318695"/>
                  <a:pt x="5409531" y="4314460"/>
                  <a:pt x="5410571" y="4307033"/>
                </a:cubicBezTo>
                <a:cubicBezTo>
                  <a:pt x="5410571" y="4307033"/>
                  <a:pt x="5410571" y="4307033"/>
                  <a:pt x="5411613" y="4299607"/>
                </a:cubicBezTo>
                <a:cubicBezTo>
                  <a:pt x="5409531" y="4314460"/>
                  <a:pt x="5399952" y="4301755"/>
                  <a:pt x="5410500" y="4280519"/>
                </a:cubicBezTo>
                <a:cubicBezTo>
                  <a:pt x="5410500" y="4280519"/>
                  <a:pt x="5410500" y="4280519"/>
                  <a:pt x="5417926" y="4281562"/>
                </a:cubicBezTo>
                <a:cubicBezTo>
                  <a:pt x="5422159" y="4278371"/>
                  <a:pt x="5423199" y="4270944"/>
                  <a:pt x="5423199" y="4270944"/>
                </a:cubicBezTo>
                <a:cubicBezTo>
                  <a:pt x="5430626" y="4271987"/>
                  <a:pt x="5426393" y="4275179"/>
                  <a:pt x="5425352" y="4282606"/>
                </a:cubicBezTo>
                <a:cubicBezTo>
                  <a:pt x="5425352" y="4282606"/>
                  <a:pt x="5425352" y="4282606"/>
                  <a:pt x="5424312" y="4290032"/>
                </a:cubicBezTo>
                <a:cubicBezTo>
                  <a:pt x="5428006" y="4283925"/>
                  <a:pt x="5431697" y="4276161"/>
                  <a:pt x="5435055" y="4267818"/>
                </a:cubicBezTo>
                <a:lnTo>
                  <a:pt x="5436591" y="4263308"/>
                </a:lnTo>
                <a:lnTo>
                  <a:pt x="5439195" y="4248207"/>
                </a:lnTo>
                <a:cubicBezTo>
                  <a:pt x="5440513" y="4234630"/>
                  <a:pt x="5440514" y="4220923"/>
                  <a:pt x="5438405" y="4206160"/>
                </a:cubicBezTo>
                <a:cubicBezTo>
                  <a:pt x="5446840" y="4206161"/>
                  <a:pt x="5446841" y="4197726"/>
                  <a:pt x="5446841" y="4189290"/>
                </a:cubicBezTo>
                <a:lnTo>
                  <a:pt x="5446841" y="4180852"/>
                </a:lnTo>
                <a:lnTo>
                  <a:pt x="5438404" y="4180854"/>
                </a:lnTo>
                <a:cubicBezTo>
                  <a:pt x="5455276" y="4172417"/>
                  <a:pt x="5455276" y="4147110"/>
                  <a:pt x="5455276" y="4130240"/>
                </a:cubicBezTo>
                <a:lnTo>
                  <a:pt x="5455276" y="4121804"/>
                </a:lnTo>
                <a:lnTo>
                  <a:pt x="5455276" y="4104933"/>
                </a:lnTo>
                <a:lnTo>
                  <a:pt x="5455276" y="4096497"/>
                </a:lnTo>
                <a:cubicBezTo>
                  <a:pt x="5455276" y="4096497"/>
                  <a:pt x="5463712" y="4096495"/>
                  <a:pt x="5463712" y="4088062"/>
                </a:cubicBezTo>
                <a:cubicBezTo>
                  <a:pt x="5463710" y="4085250"/>
                  <a:pt x="5463710" y="4082438"/>
                  <a:pt x="5463710" y="4079626"/>
                </a:cubicBezTo>
                <a:cubicBezTo>
                  <a:pt x="5455276" y="4062752"/>
                  <a:pt x="5480584" y="4029012"/>
                  <a:pt x="5463711" y="4029012"/>
                </a:cubicBezTo>
                <a:lnTo>
                  <a:pt x="5463712" y="4020574"/>
                </a:lnTo>
                <a:lnTo>
                  <a:pt x="5463712" y="4003705"/>
                </a:lnTo>
                <a:lnTo>
                  <a:pt x="5463712" y="3995269"/>
                </a:lnTo>
                <a:cubicBezTo>
                  <a:pt x="5480584" y="3986830"/>
                  <a:pt x="5463712" y="3953088"/>
                  <a:pt x="5463711" y="3936219"/>
                </a:cubicBezTo>
                <a:cubicBezTo>
                  <a:pt x="5463711" y="3910912"/>
                  <a:pt x="5480584" y="3927783"/>
                  <a:pt x="5480582" y="3902476"/>
                </a:cubicBezTo>
                <a:cubicBezTo>
                  <a:pt x="5480582" y="3902476"/>
                  <a:pt x="5480584" y="3894040"/>
                  <a:pt x="5489019" y="3894042"/>
                </a:cubicBezTo>
                <a:lnTo>
                  <a:pt x="5489019" y="3885606"/>
                </a:lnTo>
                <a:cubicBezTo>
                  <a:pt x="5489019" y="3877167"/>
                  <a:pt x="5489019" y="3877167"/>
                  <a:pt x="5480583" y="3885606"/>
                </a:cubicBezTo>
                <a:lnTo>
                  <a:pt x="5480584" y="3894040"/>
                </a:lnTo>
                <a:cubicBezTo>
                  <a:pt x="5472148" y="3877169"/>
                  <a:pt x="5480583" y="3860299"/>
                  <a:pt x="5472148" y="3860298"/>
                </a:cubicBezTo>
                <a:cubicBezTo>
                  <a:pt x="5480582" y="3834992"/>
                  <a:pt x="5480583" y="3860299"/>
                  <a:pt x="5489019" y="3860299"/>
                </a:cubicBezTo>
                <a:lnTo>
                  <a:pt x="5496941" y="3868220"/>
                </a:lnTo>
                <a:lnTo>
                  <a:pt x="5493896" y="3915262"/>
                </a:lnTo>
                <a:cubicBezTo>
                  <a:pt x="5492709" y="3963109"/>
                  <a:pt x="5497455" y="3993159"/>
                  <a:pt x="5497452" y="4037447"/>
                </a:cubicBezTo>
                <a:cubicBezTo>
                  <a:pt x="5497452" y="4037447"/>
                  <a:pt x="5489019" y="4037445"/>
                  <a:pt x="5489016" y="4045883"/>
                </a:cubicBezTo>
                <a:cubicBezTo>
                  <a:pt x="5489018" y="4048695"/>
                  <a:pt x="5489018" y="4051507"/>
                  <a:pt x="5489019" y="4054319"/>
                </a:cubicBezTo>
                <a:lnTo>
                  <a:pt x="5489386" y="4063858"/>
                </a:lnTo>
                <a:lnTo>
                  <a:pt x="5490041" y="4061970"/>
                </a:lnTo>
                <a:cubicBezTo>
                  <a:pt x="5495580" y="4051566"/>
                  <a:pt x="5500564" y="4056526"/>
                  <a:pt x="5508475" y="4040599"/>
                </a:cubicBezTo>
                <a:cubicBezTo>
                  <a:pt x="5516870" y="4007701"/>
                  <a:pt x="5505210" y="4009850"/>
                  <a:pt x="5508331" y="3987570"/>
                </a:cubicBezTo>
                <a:cubicBezTo>
                  <a:pt x="5528386" y="3952524"/>
                  <a:pt x="5532548" y="3922818"/>
                  <a:pt x="5535669" y="3900538"/>
                </a:cubicBezTo>
                <a:cubicBezTo>
                  <a:pt x="5538790" y="3878259"/>
                  <a:pt x="5538719" y="3851745"/>
                  <a:pt x="5551347" y="3815654"/>
                </a:cubicBezTo>
                <a:cubicBezTo>
                  <a:pt x="5559813" y="3809271"/>
                  <a:pt x="5565086" y="3798653"/>
                  <a:pt x="5567239" y="3810315"/>
                </a:cubicBezTo>
                <a:cubicBezTo>
                  <a:pt x="5591384" y="3719048"/>
                  <a:pt x="5589087" y="3654357"/>
                  <a:pt x="5597339" y="3568431"/>
                </a:cubicBezTo>
                <a:cubicBezTo>
                  <a:pt x="5593106" y="3571622"/>
                  <a:pt x="5586792" y="3589667"/>
                  <a:pt x="5580406" y="3581198"/>
                </a:cubicBezTo>
                <a:cubicBezTo>
                  <a:pt x="5579150" y="3509080"/>
                  <a:pt x="5610936" y="3498401"/>
                  <a:pt x="5623492" y="3435797"/>
                </a:cubicBezTo>
                <a:cubicBezTo>
                  <a:pt x="5634111" y="3441075"/>
                  <a:pt x="5622523" y="3469738"/>
                  <a:pt x="5627870" y="3485634"/>
                </a:cubicBezTo>
                <a:cubicBezTo>
                  <a:pt x="5624676" y="3481400"/>
                  <a:pt x="5624676" y="3481400"/>
                  <a:pt x="5628909" y="3478208"/>
                </a:cubicBezTo>
                <a:cubicBezTo>
                  <a:pt x="5629950" y="3470782"/>
                  <a:pt x="5634183" y="3467589"/>
                  <a:pt x="5633142" y="3475016"/>
                </a:cubicBezTo>
                <a:cubicBezTo>
                  <a:pt x="5633142" y="3475016"/>
                  <a:pt x="5635295" y="3486677"/>
                  <a:pt x="5631062" y="3489870"/>
                </a:cubicBezTo>
                <a:cubicBezTo>
                  <a:pt x="5631062" y="3489870"/>
                  <a:pt x="5634255" y="3494104"/>
                  <a:pt x="5634255" y="3494104"/>
                </a:cubicBezTo>
                <a:cubicBezTo>
                  <a:pt x="5634255" y="3494104"/>
                  <a:pt x="5634255" y="3494104"/>
                  <a:pt x="5630021" y="3497296"/>
                </a:cubicBezTo>
                <a:cubicBezTo>
                  <a:pt x="5633357" y="3554560"/>
                  <a:pt x="5629268" y="3610781"/>
                  <a:pt x="5608173" y="3653253"/>
                </a:cubicBezTo>
                <a:cubicBezTo>
                  <a:pt x="5622056" y="3689281"/>
                  <a:pt x="5595760" y="3768886"/>
                  <a:pt x="5592710" y="3817680"/>
                </a:cubicBezTo>
                <a:cubicBezTo>
                  <a:pt x="5586396" y="3835725"/>
                  <a:pt x="5583204" y="3831490"/>
                  <a:pt x="5581051" y="3819828"/>
                </a:cubicBezTo>
                <a:cubicBezTo>
                  <a:pt x="5581123" y="3846343"/>
                  <a:pt x="5569535" y="3875005"/>
                  <a:pt x="5575920" y="3883475"/>
                </a:cubicBezTo>
                <a:cubicBezTo>
                  <a:pt x="5571203" y="3903637"/>
                  <a:pt x="5567006" y="3920086"/>
                  <a:pt x="5563598" y="3934280"/>
                </a:cubicBezTo>
                <a:lnTo>
                  <a:pt x="5562972" y="3937349"/>
                </a:lnTo>
                <a:lnTo>
                  <a:pt x="5571794" y="3923038"/>
                </a:lnTo>
                <a:cubicBezTo>
                  <a:pt x="5593939" y="3878751"/>
                  <a:pt x="5611337" y="3820229"/>
                  <a:pt x="5623989" y="3775941"/>
                </a:cubicBezTo>
                <a:lnTo>
                  <a:pt x="5632426" y="3767506"/>
                </a:lnTo>
                <a:cubicBezTo>
                  <a:pt x="5632426" y="3767506"/>
                  <a:pt x="5640861" y="3767506"/>
                  <a:pt x="5640861" y="3759071"/>
                </a:cubicBezTo>
                <a:lnTo>
                  <a:pt x="5649298" y="3767505"/>
                </a:lnTo>
                <a:lnTo>
                  <a:pt x="5649298" y="3742197"/>
                </a:lnTo>
                <a:cubicBezTo>
                  <a:pt x="5666171" y="3691585"/>
                  <a:pt x="5674605" y="3624099"/>
                  <a:pt x="5683041" y="3581921"/>
                </a:cubicBezTo>
                <a:cubicBezTo>
                  <a:pt x="5691475" y="3573485"/>
                  <a:pt x="5691476" y="3590358"/>
                  <a:pt x="5691475" y="3598792"/>
                </a:cubicBezTo>
                <a:cubicBezTo>
                  <a:pt x="5698857" y="3576649"/>
                  <a:pt x="5712697" y="3496378"/>
                  <a:pt x="5732996" y="3493610"/>
                </a:cubicBezTo>
                <a:lnTo>
                  <a:pt x="5733449" y="3493806"/>
                </a:lnTo>
                <a:lnTo>
                  <a:pt x="5734014" y="3473633"/>
                </a:lnTo>
                <a:cubicBezTo>
                  <a:pt x="5733582" y="3467260"/>
                  <a:pt x="5732457" y="3462613"/>
                  <a:pt x="5730509" y="3460815"/>
                </a:cubicBezTo>
                <a:cubicBezTo>
                  <a:pt x="5735891" y="3408066"/>
                  <a:pt x="5752664" y="3358615"/>
                  <a:pt x="5743964" y="3328941"/>
                </a:cubicBezTo>
                <a:cubicBezTo>
                  <a:pt x="5746354" y="3295074"/>
                  <a:pt x="5754450" y="3309761"/>
                  <a:pt x="5761038" y="3286983"/>
                </a:cubicBezTo>
                <a:cubicBezTo>
                  <a:pt x="5763428" y="3253117"/>
                  <a:pt x="5752340" y="3257310"/>
                  <a:pt x="5751435" y="3234831"/>
                </a:cubicBezTo>
                <a:cubicBezTo>
                  <a:pt x="5764914" y="3196770"/>
                  <a:pt x="5763707" y="3166797"/>
                  <a:pt x="5762802" y="3144319"/>
                </a:cubicBezTo>
                <a:cubicBezTo>
                  <a:pt x="5761898" y="3121840"/>
                  <a:pt x="5757096" y="3095764"/>
                  <a:pt x="5763082" y="3058000"/>
                </a:cubicBezTo>
                <a:cubicBezTo>
                  <a:pt x="5770274" y="3050209"/>
                  <a:pt x="5773568" y="3038820"/>
                  <a:pt x="5777766" y="3049910"/>
                </a:cubicBezTo>
                <a:cubicBezTo>
                  <a:pt x="5785236" y="2955800"/>
                  <a:pt x="5771435" y="2892557"/>
                  <a:pt x="5764220" y="2806537"/>
                </a:cubicBezTo>
                <a:lnTo>
                  <a:pt x="5759877" y="2815776"/>
                </a:lnTo>
                <a:lnTo>
                  <a:pt x="5758962" y="2839583"/>
                </a:lnTo>
                <a:cubicBezTo>
                  <a:pt x="5750526" y="2839583"/>
                  <a:pt x="5750526" y="2831148"/>
                  <a:pt x="5750526" y="2831148"/>
                </a:cubicBezTo>
                <a:lnTo>
                  <a:pt x="5750526" y="2822713"/>
                </a:lnTo>
                <a:lnTo>
                  <a:pt x="5750526" y="2822277"/>
                </a:lnTo>
                <a:lnTo>
                  <a:pt x="5749837" y="2822120"/>
                </a:lnTo>
                <a:lnTo>
                  <a:pt x="5747894" y="2797782"/>
                </a:lnTo>
                <a:lnTo>
                  <a:pt x="5743144" y="2798460"/>
                </a:lnTo>
                <a:cubicBezTo>
                  <a:pt x="5742089" y="2799515"/>
                  <a:pt x="5742090" y="2801624"/>
                  <a:pt x="5742091" y="2805842"/>
                </a:cubicBezTo>
                <a:lnTo>
                  <a:pt x="5742091" y="2814279"/>
                </a:lnTo>
                <a:lnTo>
                  <a:pt x="5742090" y="2822713"/>
                </a:lnTo>
                <a:cubicBezTo>
                  <a:pt x="5725221" y="2772097"/>
                  <a:pt x="5725221" y="2839583"/>
                  <a:pt x="5733655" y="2848019"/>
                </a:cubicBezTo>
                <a:lnTo>
                  <a:pt x="5742090" y="2856452"/>
                </a:lnTo>
                <a:lnTo>
                  <a:pt x="5742091" y="2848019"/>
                </a:lnTo>
                <a:lnTo>
                  <a:pt x="5750526" y="2839583"/>
                </a:lnTo>
                <a:lnTo>
                  <a:pt x="5750526" y="2864888"/>
                </a:lnTo>
                <a:lnTo>
                  <a:pt x="5750525" y="2873326"/>
                </a:lnTo>
                <a:cubicBezTo>
                  <a:pt x="5750526" y="2932374"/>
                  <a:pt x="5733655" y="2974554"/>
                  <a:pt x="5708345" y="2940812"/>
                </a:cubicBezTo>
                <a:cubicBezTo>
                  <a:pt x="5708348" y="2898633"/>
                  <a:pt x="5699912" y="2898632"/>
                  <a:pt x="5699912" y="2839583"/>
                </a:cubicBezTo>
                <a:cubicBezTo>
                  <a:pt x="5695694" y="2837474"/>
                  <a:pt x="5692531" y="2838002"/>
                  <a:pt x="5689894" y="2840110"/>
                </a:cubicBezTo>
                <a:lnTo>
                  <a:pt x="5683185" y="2849917"/>
                </a:lnTo>
                <a:lnTo>
                  <a:pt x="5682885" y="2853046"/>
                </a:lnTo>
                <a:cubicBezTo>
                  <a:pt x="5682333" y="2855285"/>
                  <a:pt x="5681574" y="2856372"/>
                  <a:pt x="5680651" y="2856536"/>
                </a:cubicBezTo>
                <a:lnTo>
                  <a:pt x="5680060" y="2855859"/>
                </a:lnTo>
                <a:lnTo>
                  <a:pt x="5676293" y="2863103"/>
                </a:lnTo>
                <a:lnTo>
                  <a:pt x="5680760" y="2886509"/>
                </a:lnTo>
                <a:cubicBezTo>
                  <a:pt x="5682357" y="2898126"/>
                  <a:pt x="5684002" y="2907354"/>
                  <a:pt x="5688352" y="2910389"/>
                </a:cubicBezTo>
                <a:cubicBezTo>
                  <a:pt x="5691903" y="2951650"/>
                  <a:pt x="5692821" y="2978146"/>
                  <a:pt x="5696772" y="3000293"/>
                </a:cubicBezTo>
                <a:cubicBezTo>
                  <a:pt x="5697689" y="3026790"/>
                  <a:pt x="5697290" y="3045902"/>
                  <a:pt x="5692141" y="3081094"/>
                </a:cubicBezTo>
                <a:cubicBezTo>
                  <a:pt x="5684759" y="3082408"/>
                  <a:pt x="5686474" y="3070677"/>
                  <a:pt x="5679091" y="3071991"/>
                </a:cubicBezTo>
                <a:cubicBezTo>
                  <a:pt x="5680926" y="3124983"/>
                  <a:pt x="5687511" y="3161895"/>
                  <a:pt x="5688029" y="3207504"/>
                </a:cubicBezTo>
                <a:cubicBezTo>
                  <a:pt x="5695930" y="3251800"/>
                  <a:pt x="5696448" y="3297408"/>
                  <a:pt x="5692217" y="3359096"/>
                </a:cubicBezTo>
                <a:cubicBezTo>
                  <a:pt x="5689982" y="3325218"/>
                  <a:pt x="5682200" y="3345644"/>
                  <a:pt x="5673101" y="3358689"/>
                </a:cubicBezTo>
                <a:cubicBezTo>
                  <a:pt x="5670067" y="3363038"/>
                  <a:pt x="5671384" y="3370421"/>
                  <a:pt x="5668351" y="3374768"/>
                </a:cubicBezTo>
                <a:cubicBezTo>
                  <a:pt x="5668351" y="3374768"/>
                  <a:pt x="5664001" y="3371734"/>
                  <a:pt x="5662684" y="3364351"/>
                </a:cubicBezTo>
                <a:cubicBezTo>
                  <a:pt x="5662684" y="3364351"/>
                  <a:pt x="5662684" y="3364351"/>
                  <a:pt x="5661368" y="3356969"/>
                </a:cubicBezTo>
                <a:cubicBezTo>
                  <a:pt x="5664001" y="3371734"/>
                  <a:pt x="5650952" y="3362631"/>
                  <a:pt x="5654384" y="3339170"/>
                </a:cubicBezTo>
                <a:cubicBezTo>
                  <a:pt x="5654384" y="3339170"/>
                  <a:pt x="5654384" y="3339170"/>
                  <a:pt x="5661768" y="3337856"/>
                </a:cubicBezTo>
                <a:cubicBezTo>
                  <a:pt x="5664800" y="3333508"/>
                  <a:pt x="5663483" y="3326125"/>
                  <a:pt x="5663483" y="3326125"/>
                </a:cubicBezTo>
                <a:cubicBezTo>
                  <a:pt x="5670866" y="3324812"/>
                  <a:pt x="5667833" y="3329160"/>
                  <a:pt x="5669150" y="3336542"/>
                </a:cubicBezTo>
                <a:cubicBezTo>
                  <a:pt x="5669150" y="3336542"/>
                  <a:pt x="5669150" y="3336542"/>
                  <a:pt x="5670467" y="3343924"/>
                </a:cubicBezTo>
                <a:cubicBezTo>
                  <a:pt x="5676933" y="3316115"/>
                  <a:pt x="5675097" y="3263123"/>
                  <a:pt x="5666398" y="3257055"/>
                </a:cubicBezTo>
                <a:cubicBezTo>
                  <a:pt x="5664562" y="3204063"/>
                  <a:pt x="5674461" y="3152792"/>
                  <a:pt x="5661810" y="3124576"/>
                </a:cubicBezTo>
                <a:cubicBezTo>
                  <a:pt x="5659576" y="3090699"/>
                  <a:pt x="5669592" y="3104149"/>
                  <a:pt x="5673025" y="3080687"/>
                </a:cubicBezTo>
                <a:cubicBezTo>
                  <a:pt x="5670791" y="3046809"/>
                  <a:pt x="5660375" y="3052471"/>
                  <a:pt x="5656425" y="3030323"/>
                </a:cubicBezTo>
                <a:cubicBezTo>
                  <a:pt x="5664606" y="2990784"/>
                  <a:pt x="5659339" y="2961253"/>
                  <a:pt x="5655388" y="2939106"/>
                </a:cubicBezTo>
                <a:cubicBezTo>
                  <a:pt x="5651437" y="2916958"/>
                  <a:pt x="5643136" y="2891777"/>
                  <a:pt x="5643936" y="2853549"/>
                </a:cubicBezTo>
                <a:cubicBezTo>
                  <a:pt x="5650002" y="2844854"/>
                  <a:pt x="5651718" y="2833123"/>
                  <a:pt x="5657385" y="2843539"/>
                </a:cubicBezTo>
                <a:lnTo>
                  <a:pt x="5657146" y="2841276"/>
                </a:lnTo>
                <a:lnTo>
                  <a:pt x="5648243" y="2809663"/>
                </a:lnTo>
                <a:cubicBezTo>
                  <a:pt x="5630844" y="2742046"/>
                  <a:pt x="5613444" y="2670868"/>
                  <a:pt x="5581811" y="2670869"/>
                </a:cubicBezTo>
                <a:lnTo>
                  <a:pt x="5581812" y="2662431"/>
                </a:lnTo>
                <a:lnTo>
                  <a:pt x="5581812" y="2645563"/>
                </a:lnTo>
                <a:cubicBezTo>
                  <a:pt x="5573376" y="2637125"/>
                  <a:pt x="5573377" y="2628693"/>
                  <a:pt x="5573376" y="2637125"/>
                </a:cubicBezTo>
                <a:cubicBezTo>
                  <a:pt x="5564941" y="2620256"/>
                  <a:pt x="5564941" y="2594949"/>
                  <a:pt x="5548068" y="2544335"/>
                </a:cubicBezTo>
                <a:cubicBezTo>
                  <a:pt x="5539634" y="2527464"/>
                  <a:pt x="5539633" y="2519026"/>
                  <a:pt x="5539634" y="2510592"/>
                </a:cubicBezTo>
                <a:lnTo>
                  <a:pt x="5531197" y="2502157"/>
                </a:lnTo>
                <a:lnTo>
                  <a:pt x="5531198" y="2493721"/>
                </a:lnTo>
                <a:cubicBezTo>
                  <a:pt x="5531197" y="2485283"/>
                  <a:pt x="5522761" y="2493721"/>
                  <a:pt x="5522761" y="2493721"/>
                </a:cubicBezTo>
                <a:lnTo>
                  <a:pt x="5522762" y="2485285"/>
                </a:lnTo>
                <a:cubicBezTo>
                  <a:pt x="5514328" y="2485285"/>
                  <a:pt x="5514327" y="2451540"/>
                  <a:pt x="5505889" y="2451543"/>
                </a:cubicBezTo>
                <a:cubicBezTo>
                  <a:pt x="5514328" y="2493720"/>
                  <a:pt x="5505891" y="2459978"/>
                  <a:pt x="5497455" y="2476850"/>
                </a:cubicBezTo>
                <a:cubicBezTo>
                  <a:pt x="5489018" y="2426235"/>
                  <a:pt x="5489019" y="2493720"/>
                  <a:pt x="5480584" y="2459978"/>
                </a:cubicBezTo>
                <a:cubicBezTo>
                  <a:pt x="5472147" y="2409365"/>
                  <a:pt x="5463710" y="2409365"/>
                  <a:pt x="5472147" y="2384058"/>
                </a:cubicBezTo>
                <a:cubicBezTo>
                  <a:pt x="5446841" y="2384058"/>
                  <a:pt x="5429967" y="2265958"/>
                  <a:pt x="5404661" y="2181601"/>
                </a:cubicBezTo>
                <a:cubicBezTo>
                  <a:pt x="5404661" y="2173166"/>
                  <a:pt x="5396224" y="2156292"/>
                  <a:pt x="5387791" y="2130985"/>
                </a:cubicBezTo>
                <a:cubicBezTo>
                  <a:pt x="5362483" y="2055067"/>
                  <a:pt x="5345614" y="2004453"/>
                  <a:pt x="5328740" y="1962273"/>
                </a:cubicBezTo>
                <a:cubicBezTo>
                  <a:pt x="5320306" y="1945401"/>
                  <a:pt x="5328741" y="1953837"/>
                  <a:pt x="5328741" y="1936967"/>
                </a:cubicBezTo>
                <a:cubicBezTo>
                  <a:pt x="5320305" y="1936965"/>
                  <a:pt x="5311870" y="1928530"/>
                  <a:pt x="5311869" y="1920096"/>
                </a:cubicBezTo>
                <a:lnTo>
                  <a:pt x="5320307" y="1911660"/>
                </a:lnTo>
                <a:cubicBezTo>
                  <a:pt x="5294997" y="1869480"/>
                  <a:pt x="5303433" y="1861047"/>
                  <a:pt x="5269693" y="1793560"/>
                </a:cubicBezTo>
                <a:lnTo>
                  <a:pt x="5286562" y="1793561"/>
                </a:lnTo>
                <a:cubicBezTo>
                  <a:pt x="5269690" y="1751383"/>
                  <a:pt x="5261255" y="1734510"/>
                  <a:pt x="5261255" y="1768254"/>
                </a:cubicBezTo>
                <a:cubicBezTo>
                  <a:pt x="5244383" y="1742947"/>
                  <a:pt x="5261255" y="1734510"/>
                  <a:pt x="5235948" y="1709201"/>
                </a:cubicBezTo>
                <a:cubicBezTo>
                  <a:pt x="5244383" y="1717640"/>
                  <a:pt x="5244382" y="1709203"/>
                  <a:pt x="5235947" y="1700769"/>
                </a:cubicBezTo>
                <a:lnTo>
                  <a:pt x="5244383" y="1700769"/>
                </a:lnTo>
                <a:cubicBezTo>
                  <a:pt x="5252818" y="1709203"/>
                  <a:pt x="5252819" y="1700767"/>
                  <a:pt x="5252819" y="1700767"/>
                </a:cubicBezTo>
                <a:lnTo>
                  <a:pt x="5252819" y="1692332"/>
                </a:lnTo>
                <a:cubicBezTo>
                  <a:pt x="5269693" y="1726076"/>
                  <a:pt x="5261254" y="1675460"/>
                  <a:pt x="5244383" y="1650153"/>
                </a:cubicBezTo>
                <a:lnTo>
                  <a:pt x="5252818" y="1650152"/>
                </a:lnTo>
                <a:lnTo>
                  <a:pt x="5252819" y="1641718"/>
                </a:lnTo>
                <a:lnTo>
                  <a:pt x="5244385" y="1633283"/>
                </a:lnTo>
                <a:cubicBezTo>
                  <a:pt x="5227512" y="1591105"/>
                  <a:pt x="5202205" y="1532055"/>
                  <a:pt x="5176900" y="1473003"/>
                </a:cubicBezTo>
                <a:cubicBezTo>
                  <a:pt x="5143155" y="1413955"/>
                  <a:pt x="5109412" y="1354905"/>
                  <a:pt x="5084104" y="1312727"/>
                </a:cubicBezTo>
                <a:cubicBezTo>
                  <a:pt x="5079886" y="1295857"/>
                  <a:pt x="5069343" y="1274766"/>
                  <a:pt x="5055633" y="1250514"/>
                </a:cubicBezTo>
                <a:lnTo>
                  <a:pt x="5041658" y="1226599"/>
                </a:lnTo>
                <a:lnTo>
                  <a:pt x="5093541" y="1340967"/>
                </a:lnTo>
                <a:cubicBezTo>
                  <a:pt x="5235732" y="1681085"/>
                  <a:pt x="5337210" y="2038049"/>
                  <a:pt x="5398999" y="2412246"/>
                </a:cubicBezTo>
                <a:cubicBezTo>
                  <a:pt x="5422890" y="2554151"/>
                  <a:pt x="5460842" y="2689651"/>
                  <a:pt x="5458394" y="2833367"/>
                </a:cubicBezTo>
                <a:cubicBezTo>
                  <a:pt x="5457892" y="2847175"/>
                  <a:pt x="5464297" y="2861234"/>
                  <a:pt x="5448705" y="2871734"/>
                </a:cubicBezTo>
                <a:cubicBezTo>
                  <a:pt x="5433365" y="2875326"/>
                  <a:pt x="5431053" y="2862798"/>
                  <a:pt x="5431304" y="2855892"/>
                </a:cubicBezTo>
                <a:cubicBezTo>
                  <a:pt x="5385690" y="2397937"/>
                  <a:pt x="5249309" y="1964347"/>
                  <a:pt x="5100400" y="1533070"/>
                </a:cubicBezTo>
                <a:cubicBezTo>
                  <a:pt x="5024275" y="1306308"/>
                  <a:pt x="4903157" y="1100041"/>
                  <a:pt x="4793286" y="888652"/>
                </a:cubicBezTo>
                <a:cubicBezTo>
                  <a:pt x="4778948" y="864625"/>
                  <a:pt x="4766140" y="836507"/>
                  <a:pt x="4754611" y="811200"/>
                </a:cubicBezTo>
                <a:cubicBezTo>
                  <a:pt x="4747700" y="801616"/>
                  <a:pt x="4747255" y="785266"/>
                  <a:pt x="4736788" y="782554"/>
                </a:cubicBezTo>
                <a:cubicBezTo>
                  <a:pt x="4733299" y="781651"/>
                  <a:pt x="4728696" y="782261"/>
                  <a:pt x="4722369" y="785144"/>
                </a:cubicBezTo>
                <a:cubicBezTo>
                  <a:pt x="4697061" y="796672"/>
                  <a:pt x="4707559" y="812263"/>
                  <a:pt x="4716525" y="831944"/>
                </a:cubicBezTo>
                <a:cubicBezTo>
                  <a:pt x="4773879" y="928050"/>
                  <a:pt x="4829707" y="1028246"/>
                  <a:pt x="4878628" y="1128191"/>
                </a:cubicBezTo>
                <a:cubicBezTo>
                  <a:pt x="4928929" y="1233026"/>
                  <a:pt x="4975663" y="1338424"/>
                  <a:pt x="5018643" y="1444415"/>
                </a:cubicBezTo>
                <a:lnTo>
                  <a:pt x="5107372" y="1685936"/>
                </a:lnTo>
                <a:lnTo>
                  <a:pt x="5109411" y="1683895"/>
                </a:lnTo>
                <a:cubicBezTo>
                  <a:pt x="5126283" y="1717639"/>
                  <a:pt x="5134721" y="1751382"/>
                  <a:pt x="5151590" y="1785122"/>
                </a:cubicBezTo>
                <a:lnTo>
                  <a:pt x="5143154" y="1785122"/>
                </a:lnTo>
                <a:cubicBezTo>
                  <a:pt x="5143154" y="1776689"/>
                  <a:pt x="5134719" y="1759817"/>
                  <a:pt x="5134721" y="1751382"/>
                </a:cubicBezTo>
                <a:lnTo>
                  <a:pt x="5122261" y="1726462"/>
                </a:lnTo>
                <a:lnTo>
                  <a:pt x="5136116" y="1764180"/>
                </a:lnTo>
                <a:lnTo>
                  <a:pt x="5157687" y="1838582"/>
                </a:lnTo>
                <a:lnTo>
                  <a:pt x="5167407" y="1843119"/>
                </a:lnTo>
                <a:cubicBezTo>
                  <a:pt x="5170572" y="1844173"/>
                  <a:pt x="5172680" y="1844174"/>
                  <a:pt x="5176898" y="1844173"/>
                </a:cubicBezTo>
                <a:cubicBezTo>
                  <a:pt x="5176900" y="1852608"/>
                  <a:pt x="5176898" y="1861046"/>
                  <a:pt x="5176898" y="1861046"/>
                </a:cubicBezTo>
                <a:cubicBezTo>
                  <a:pt x="5168464" y="1861046"/>
                  <a:pt x="5168461" y="1852610"/>
                  <a:pt x="5168464" y="1861046"/>
                </a:cubicBezTo>
                <a:lnTo>
                  <a:pt x="5168463" y="1869480"/>
                </a:lnTo>
                <a:cubicBezTo>
                  <a:pt x="5168463" y="1871571"/>
                  <a:pt x="5168462" y="1873663"/>
                  <a:pt x="5168462" y="1875756"/>
                </a:cubicBezTo>
                <a:lnTo>
                  <a:pt x="5229895" y="2087656"/>
                </a:lnTo>
                <a:lnTo>
                  <a:pt x="5242098" y="2145617"/>
                </a:lnTo>
                <a:lnTo>
                  <a:pt x="5261255" y="2173166"/>
                </a:lnTo>
                <a:cubicBezTo>
                  <a:pt x="5252821" y="2198470"/>
                  <a:pt x="5261254" y="2206906"/>
                  <a:pt x="5278125" y="2215342"/>
                </a:cubicBezTo>
                <a:cubicBezTo>
                  <a:pt x="5278126" y="2232217"/>
                  <a:pt x="5278128" y="2249087"/>
                  <a:pt x="5286562" y="2265959"/>
                </a:cubicBezTo>
                <a:cubicBezTo>
                  <a:pt x="5294998" y="2282828"/>
                  <a:pt x="5294997" y="2308137"/>
                  <a:pt x="5303433" y="2325006"/>
                </a:cubicBezTo>
                <a:cubicBezTo>
                  <a:pt x="5311869" y="2350315"/>
                  <a:pt x="5311869" y="2384057"/>
                  <a:pt x="5320305" y="2409365"/>
                </a:cubicBezTo>
                <a:cubicBezTo>
                  <a:pt x="5320305" y="2426235"/>
                  <a:pt x="5328740" y="2451540"/>
                  <a:pt x="5337176" y="2459978"/>
                </a:cubicBezTo>
                <a:lnTo>
                  <a:pt x="5337176" y="2468415"/>
                </a:lnTo>
                <a:cubicBezTo>
                  <a:pt x="5345612" y="2493721"/>
                  <a:pt x="5345611" y="2510592"/>
                  <a:pt x="5354048" y="2535897"/>
                </a:cubicBezTo>
                <a:cubicBezTo>
                  <a:pt x="5354047" y="2552771"/>
                  <a:pt x="5362484" y="2569640"/>
                  <a:pt x="5370919" y="2594947"/>
                </a:cubicBezTo>
                <a:cubicBezTo>
                  <a:pt x="5362484" y="2620254"/>
                  <a:pt x="5370919" y="2620254"/>
                  <a:pt x="5379353" y="2620256"/>
                </a:cubicBezTo>
                <a:cubicBezTo>
                  <a:pt x="5379354" y="2623070"/>
                  <a:pt x="5379353" y="2625880"/>
                  <a:pt x="5379355" y="2628692"/>
                </a:cubicBezTo>
                <a:cubicBezTo>
                  <a:pt x="5379355" y="2637128"/>
                  <a:pt x="5370919" y="2645563"/>
                  <a:pt x="5370919" y="2653998"/>
                </a:cubicBezTo>
                <a:lnTo>
                  <a:pt x="5370919" y="2662431"/>
                </a:lnTo>
                <a:cubicBezTo>
                  <a:pt x="5370919" y="2670868"/>
                  <a:pt x="5370919" y="2670868"/>
                  <a:pt x="5379355" y="2679304"/>
                </a:cubicBezTo>
                <a:lnTo>
                  <a:pt x="5387791" y="2679306"/>
                </a:lnTo>
                <a:lnTo>
                  <a:pt x="5387790" y="2721484"/>
                </a:lnTo>
                <a:lnTo>
                  <a:pt x="5396226" y="2729919"/>
                </a:lnTo>
                <a:lnTo>
                  <a:pt x="5396226" y="2721484"/>
                </a:lnTo>
                <a:lnTo>
                  <a:pt x="5387791" y="2679306"/>
                </a:lnTo>
                <a:lnTo>
                  <a:pt x="5396226" y="2679306"/>
                </a:lnTo>
                <a:lnTo>
                  <a:pt x="5396225" y="2696176"/>
                </a:lnTo>
                <a:lnTo>
                  <a:pt x="5396226" y="2704613"/>
                </a:lnTo>
                <a:cubicBezTo>
                  <a:pt x="5396226" y="2713048"/>
                  <a:pt x="5404662" y="2721481"/>
                  <a:pt x="5404662" y="2729919"/>
                </a:cubicBezTo>
                <a:lnTo>
                  <a:pt x="5404661" y="2763661"/>
                </a:lnTo>
                <a:lnTo>
                  <a:pt x="5396224" y="2755225"/>
                </a:lnTo>
                <a:cubicBezTo>
                  <a:pt x="5396224" y="2755225"/>
                  <a:pt x="5396226" y="2763663"/>
                  <a:pt x="5396225" y="2772097"/>
                </a:cubicBezTo>
                <a:cubicBezTo>
                  <a:pt x="5396225" y="2772097"/>
                  <a:pt x="5396224" y="2780533"/>
                  <a:pt x="5396225" y="2788969"/>
                </a:cubicBezTo>
                <a:cubicBezTo>
                  <a:pt x="5404662" y="2797406"/>
                  <a:pt x="5404661" y="2805841"/>
                  <a:pt x="5404662" y="2814279"/>
                </a:cubicBezTo>
                <a:lnTo>
                  <a:pt x="5404661" y="2831146"/>
                </a:lnTo>
                <a:lnTo>
                  <a:pt x="5413098" y="2839583"/>
                </a:lnTo>
                <a:cubicBezTo>
                  <a:pt x="5413097" y="2848019"/>
                  <a:pt x="5421533" y="2856455"/>
                  <a:pt x="5421533" y="2864890"/>
                </a:cubicBezTo>
                <a:lnTo>
                  <a:pt x="5421534" y="2881764"/>
                </a:lnTo>
                <a:cubicBezTo>
                  <a:pt x="5413098" y="2881764"/>
                  <a:pt x="5413098" y="2881764"/>
                  <a:pt x="5413098" y="2890197"/>
                </a:cubicBezTo>
                <a:lnTo>
                  <a:pt x="5421534" y="2898631"/>
                </a:lnTo>
                <a:cubicBezTo>
                  <a:pt x="5421534" y="2898631"/>
                  <a:pt x="5421533" y="2907070"/>
                  <a:pt x="5413098" y="2915506"/>
                </a:cubicBezTo>
                <a:lnTo>
                  <a:pt x="5421534" y="2932377"/>
                </a:lnTo>
                <a:lnTo>
                  <a:pt x="5429969" y="2923940"/>
                </a:lnTo>
                <a:lnTo>
                  <a:pt x="5429969" y="2949247"/>
                </a:lnTo>
                <a:cubicBezTo>
                  <a:pt x="5429968" y="2952060"/>
                  <a:pt x="5429968" y="2954872"/>
                  <a:pt x="5429967" y="2957684"/>
                </a:cubicBezTo>
                <a:cubicBezTo>
                  <a:pt x="5438405" y="2974555"/>
                  <a:pt x="5438405" y="2982988"/>
                  <a:pt x="5438405" y="2991425"/>
                </a:cubicBezTo>
                <a:lnTo>
                  <a:pt x="5438405" y="3025167"/>
                </a:lnTo>
                <a:lnTo>
                  <a:pt x="5438405" y="3050476"/>
                </a:lnTo>
                <a:lnTo>
                  <a:pt x="5438405" y="3101088"/>
                </a:lnTo>
                <a:cubicBezTo>
                  <a:pt x="5438403" y="3109525"/>
                  <a:pt x="5429969" y="3117961"/>
                  <a:pt x="5429969" y="3126398"/>
                </a:cubicBezTo>
                <a:lnTo>
                  <a:pt x="5421534" y="3117961"/>
                </a:lnTo>
                <a:lnTo>
                  <a:pt x="5413096" y="3109525"/>
                </a:lnTo>
                <a:cubicBezTo>
                  <a:pt x="5413097" y="3112337"/>
                  <a:pt x="5413097" y="3115150"/>
                  <a:pt x="5413098" y="3117961"/>
                </a:cubicBezTo>
                <a:lnTo>
                  <a:pt x="5413098" y="3126395"/>
                </a:lnTo>
                <a:lnTo>
                  <a:pt x="5421533" y="3134833"/>
                </a:lnTo>
                <a:lnTo>
                  <a:pt x="5429969" y="3143265"/>
                </a:lnTo>
                <a:lnTo>
                  <a:pt x="5438404" y="3143266"/>
                </a:lnTo>
                <a:cubicBezTo>
                  <a:pt x="5438405" y="3134833"/>
                  <a:pt x="5446841" y="3117961"/>
                  <a:pt x="5446840" y="3101088"/>
                </a:cubicBezTo>
                <a:cubicBezTo>
                  <a:pt x="5446840" y="3098278"/>
                  <a:pt x="5446840" y="3095466"/>
                  <a:pt x="5446838" y="3092654"/>
                </a:cubicBezTo>
                <a:cubicBezTo>
                  <a:pt x="5446841" y="3084217"/>
                  <a:pt x="5438404" y="3067347"/>
                  <a:pt x="5446840" y="3058912"/>
                </a:cubicBezTo>
                <a:lnTo>
                  <a:pt x="5446841" y="3042041"/>
                </a:lnTo>
                <a:cubicBezTo>
                  <a:pt x="5455276" y="3050475"/>
                  <a:pt x="5455275" y="3067346"/>
                  <a:pt x="5455276" y="3084216"/>
                </a:cubicBezTo>
                <a:cubicBezTo>
                  <a:pt x="5455276" y="3101088"/>
                  <a:pt x="5455276" y="3117961"/>
                  <a:pt x="5463712" y="3134833"/>
                </a:cubicBezTo>
                <a:cubicBezTo>
                  <a:pt x="5463712" y="3143265"/>
                  <a:pt x="5455276" y="3143266"/>
                  <a:pt x="5455276" y="3151703"/>
                </a:cubicBezTo>
                <a:lnTo>
                  <a:pt x="5455276" y="3168573"/>
                </a:lnTo>
                <a:cubicBezTo>
                  <a:pt x="5455276" y="3185442"/>
                  <a:pt x="5455276" y="3193880"/>
                  <a:pt x="5455273" y="3210751"/>
                </a:cubicBezTo>
                <a:lnTo>
                  <a:pt x="5446841" y="3202314"/>
                </a:lnTo>
                <a:cubicBezTo>
                  <a:pt x="5446841" y="3193880"/>
                  <a:pt x="5446841" y="3193880"/>
                  <a:pt x="5438405" y="3202316"/>
                </a:cubicBezTo>
                <a:lnTo>
                  <a:pt x="5438405" y="3210751"/>
                </a:lnTo>
                <a:lnTo>
                  <a:pt x="5438405" y="3219184"/>
                </a:lnTo>
                <a:lnTo>
                  <a:pt x="5446841" y="3227621"/>
                </a:lnTo>
                <a:lnTo>
                  <a:pt x="5446840" y="3236060"/>
                </a:lnTo>
                <a:lnTo>
                  <a:pt x="5446841" y="3244494"/>
                </a:lnTo>
                <a:cubicBezTo>
                  <a:pt x="5446841" y="3252928"/>
                  <a:pt x="5455275" y="3269801"/>
                  <a:pt x="5455276" y="3278235"/>
                </a:cubicBezTo>
                <a:cubicBezTo>
                  <a:pt x="5455276" y="3303542"/>
                  <a:pt x="5463712" y="3311978"/>
                  <a:pt x="5455276" y="3320416"/>
                </a:cubicBezTo>
                <a:cubicBezTo>
                  <a:pt x="5446841" y="3320415"/>
                  <a:pt x="5446841" y="3328851"/>
                  <a:pt x="5446841" y="3328851"/>
                </a:cubicBezTo>
                <a:cubicBezTo>
                  <a:pt x="5446841" y="3328851"/>
                  <a:pt x="5438403" y="3328851"/>
                  <a:pt x="5438403" y="3320416"/>
                </a:cubicBezTo>
                <a:cubicBezTo>
                  <a:pt x="5438405" y="3286671"/>
                  <a:pt x="5438405" y="3252930"/>
                  <a:pt x="5429968" y="3219187"/>
                </a:cubicBezTo>
                <a:lnTo>
                  <a:pt x="5429969" y="3210749"/>
                </a:lnTo>
                <a:cubicBezTo>
                  <a:pt x="5421534" y="3210749"/>
                  <a:pt x="5421534" y="3219187"/>
                  <a:pt x="5421534" y="3219187"/>
                </a:cubicBezTo>
                <a:cubicBezTo>
                  <a:pt x="5429968" y="3252929"/>
                  <a:pt x="5429968" y="3286673"/>
                  <a:pt x="5429969" y="3320416"/>
                </a:cubicBezTo>
                <a:cubicBezTo>
                  <a:pt x="5421534" y="3320416"/>
                  <a:pt x="5413097" y="3320415"/>
                  <a:pt x="5404661" y="3337285"/>
                </a:cubicBezTo>
                <a:cubicBezTo>
                  <a:pt x="5404661" y="3379464"/>
                  <a:pt x="5387791" y="3387901"/>
                  <a:pt x="5387791" y="3430080"/>
                </a:cubicBezTo>
                <a:cubicBezTo>
                  <a:pt x="5345611" y="3539744"/>
                  <a:pt x="5328741" y="3674713"/>
                  <a:pt x="5320304" y="3767504"/>
                </a:cubicBezTo>
                <a:lnTo>
                  <a:pt x="5320305" y="3775942"/>
                </a:lnTo>
                <a:lnTo>
                  <a:pt x="5320305" y="3784378"/>
                </a:lnTo>
                <a:cubicBezTo>
                  <a:pt x="5328740" y="3784378"/>
                  <a:pt x="5328740" y="3784378"/>
                  <a:pt x="5328741" y="3775940"/>
                </a:cubicBezTo>
                <a:cubicBezTo>
                  <a:pt x="5337175" y="3683147"/>
                  <a:pt x="5354047" y="3556613"/>
                  <a:pt x="5396226" y="3446949"/>
                </a:cubicBezTo>
                <a:lnTo>
                  <a:pt x="5396226" y="3455387"/>
                </a:lnTo>
                <a:cubicBezTo>
                  <a:pt x="5404661" y="3455385"/>
                  <a:pt x="5404662" y="3446951"/>
                  <a:pt x="5413098" y="3438513"/>
                </a:cubicBezTo>
                <a:lnTo>
                  <a:pt x="5413098" y="3463820"/>
                </a:lnTo>
                <a:lnTo>
                  <a:pt x="5404662" y="3463821"/>
                </a:lnTo>
                <a:lnTo>
                  <a:pt x="5404662" y="3472258"/>
                </a:lnTo>
                <a:lnTo>
                  <a:pt x="5404661" y="3480692"/>
                </a:lnTo>
                <a:lnTo>
                  <a:pt x="5413098" y="3480691"/>
                </a:lnTo>
                <a:cubicBezTo>
                  <a:pt x="5404660" y="3497563"/>
                  <a:pt x="5404662" y="3514435"/>
                  <a:pt x="5404662" y="3522869"/>
                </a:cubicBezTo>
                <a:lnTo>
                  <a:pt x="5404662" y="3539744"/>
                </a:lnTo>
                <a:cubicBezTo>
                  <a:pt x="5404662" y="3548176"/>
                  <a:pt x="5404660" y="3556614"/>
                  <a:pt x="5404662" y="3565051"/>
                </a:cubicBezTo>
                <a:lnTo>
                  <a:pt x="5404662" y="3573483"/>
                </a:lnTo>
                <a:cubicBezTo>
                  <a:pt x="5396224" y="3573485"/>
                  <a:pt x="5396224" y="3573485"/>
                  <a:pt x="5396226" y="3581921"/>
                </a:cubicBezTo>
                <a:lnTo>
                  <a:pt x="5396226" y="3598792"/>
                </a:lnTo>
                <a:lnTo>
                  <a:pt x="5404662" y="3607228"/>
                </a:lnTo>
                <a:cubicBezTo>
                  <a:pt x="5413098" y="3674713"/>
                  <a:pt x="5413098" y="3742198"/>
                  <a:pt x="5404662" y="3809683"/>
                </a:cubicBezTo>
                <a:cubicBezTo>
                  <a:pt x="5396226" y="3843426"/>
                  <a:pt x="5396226" y="3868735"/>
                  <a:pt x="5387791" y="3902475"/>
                </a:cubicBezTo>
                <a:cubicBezTo>
                  <a:pt x="5387791" y="3902475"/>
                  <a:pt x="5396226" y="3902476"/>
                  <a:pt x="5396226" y="3894042"/>
                </a:cubicBezTo>
                <a:cubicBezTo>
                  <a:pt x="5387791" y="3953090"/>
                  <a:pt x="5387791" y="4003705"/>
                  <a:pt x="5379355" y="4062754"/>
                </a:cubicBezTo>
                <a:lnTo>
                  <a:pt x="5387791" y="4071190"/>
                </a:lnTo>
                <a:cubicBezTo>
                  <a:pt x="5387790" y="4088061"/>
                  <a:pt x="5379355" y="4096495"/>
                  <a:pt x="5379355" y="4113369"/>
                </a:cubicBezTo>
                <a:cubicBezTo>
                  <a:pt x="5379355" y="4104933"/>
                  <a:pt x="5370919" y="4113368"/>
                  <a:pt x="5370919" y="4121804"/>
                </a:cubicBezTo>
                <a:cubicBezTo>
                  <a:pt x="5379355" y="4121802"/>
                  <a:pt x="5379355" y="4130239"/>
                  <a:pt x="5379355" y="4138676"/>
                </a:cubicBezTo>
                <a:cubicBezTo>
                  <a:pt x="5379355" y="4155546"/>
                  <a:pt x="5370917" y="4172417"/>
                  <a:pt x="5370918" y="4189288"/>
                </a:cubicBezTo>
                <a:cubicBezTo>
                  <a:pt x="5370918" y="4192101"/>
                  <a:pt x="5370918" y="4194913"/>
                  <a:pt x="5370916" y="4197726"/>
                </a:cubicBezTo>
                <a:cubicBezTo>
                  <a:pt x="5370918" y="4206160"/>
                  <a:pt x="5362484" y="4214597"/>
                  <a:pt x="5362483" y="4223033"/>
                </a:cubicBezTo>
                <a:lnTo>
                  <a:pt x="5362484" y="4231465"/>
                </a:lnTo>
                <a:lnTo>
                  <a:pt x="5362484" y="4239904"/>
                </a:lnTo>
                <a:cubicBezTo>
                  <a:pt x="5354048" y="4290517"/>
                  <a:pt x="5337175" y="4341131"/>
                  <a:pt x="5328741" y="4383310"/>
                </a:cubicBezTo>
                <a:cubicBezTo>
                  <a:pt x="5328741" y="4383310"/>
                  <a:pt x="5337176" y="4400179"/>
                  <a:pt x="5328741" y="4408617"/>
                </a:cubicBezTo>
                <a:cubicBezTo>
                  <a:pt x="5328742" y="4411429"/>
                  <a:pt x="5328741" y="4414241"/>
                  <a:pt x="5328743" y="4417053"/>
                </a:cubicBezTo>
                <a:cubicBezTo>
                  <a:pt x="5328741" y="4408617"/>
                  <a:pt x="5328741" y="4433924"/>
                  <a:pt x="5328743" y="4450795"/>
                </a:cubicBezTo>
                <a:cubicBezTo>
                  <a:pt x="5320305" y="4484536"/>
                  <a:pt x="5303434" y="4518279"/>
                  <a:pt x="5294997" y="4543588"/>
                </a:cubicBezTo>
                <a:cubicBezTo>
                  <a:pt x="5252819" y="4686995"/>
                  <a:pt x="5219075" y="4796658"/>
                  <a:pt x="5185332" y="4897886"/>
                </a:cubicBezTo>
                <a:lnTo>
                  <a:pt x="5185333" y="4906322"/>
                </a:lnTo>
                <a:lnTo>
                  <a:pt x="5176898" y="4914756"/>
                </a:lnTo>
                <a:cubicBezTo>
                  <a:pt x="5155808" y="4952718"/>
                  <a:pt x="5134719" y="4988568"/>
                  <a:pt x="5113630" y="5026528"/>
                </a:cubicBezTo>
                <a:lnTo>
                  <a:pt x="5057164" y="5137575"/>
                </a:lnTo>
                <a:lnTo>
                  <a:pt x="5058139" y="5135139"/>
                </a:lnTo>
                <a:cubicBezTo>
                  <a:pt x="5061961" y="5124594"/>
                  <a:pt x="5065125" y="5115105"/>
                  <a:pt x="5067233" y="5108777"/>
                </a:cubicBezTo>
                <a:cubicBezTo>
                  <a:pt x="5067233" y="5100343"/>
                  <a:pt x="5075669" y="5091906"/>
                  <a:pt x="5075669" y="5091906"/>
                </a:cubicBezTo>
                <a:cubicBezTo>
                  <a:pt x="5092540" y="5058163"/>
                  <a:pt x="5109411" y="5041293"/>
                  <a:pt x="5100977" y="5032856"/>
                </a:cubicBezTo>
                <a:cubicBezTo>
                  <a:pt x="5117847" y="5024421"/>
                  <a:pt x="5134719" y="4973806"/>
                  <a:pt x="5143155" y="4931629"/>
                </a:cubicBezTo>
                <a:cubicBezTo>
                  <a:pt x="5143154" y="4923193"/>
                  <a:pt x="5143154" y="4914755"/>
                  <a:pt x="5151590" y="4914756"/>
                </a:cubicBezTo>
                <a:cubicBezTo>
                  <a:pt x="5151590" y="4914756"/>
                  <a:pt x="5160026" y="4906320"/>
                  <a:pt x="5160025" y="4897886"/>
                </a:cubicBezTo>
                <a:lnTo>
                  <a:pt x="5151590" y="4889450"/>
                </a:lnTo>
                <a:cubicBezTo>
                  <a:pt x="5143157" y="4889451"/>
                  <a:pt x="5134719" y="4906322"/>
                  <a:pt x="5126283" y="4923193"/>
                </a:cubicBezTo>
                <a:lnTo>
                  <a:pt x="5126282" y="4931629"/>
                </a:lnTo>
                <a:cubicBezTo>
                  <a:pt x="5092539" y="4999113"/>
                  <a:pt x="5075669" y="5024420"/>
                  <a:pt x="5058797" y="5083468"/>
                </a:cubicBezTo>
                <a:lnTo>
                  <a:pt x="5058797" y="5091906"/>
                </a:lnTo>
                <a:cubicBezTo>
                  <a:pt x="5050364" y="5100343"/>
                  <a:pt x="5033490" y="5125649"/>
                  <a:pt x="5025055" y="5134082"/>
                </a:cubicBezTo>
                <a:lnTo>
                  <a:pt x="4999746" y="5184698"/>
                </a:lnTo>
                <a:cubicBezTo>
                  <a:pt x="4987093" y="5214223"/>
                  <a:pt x="4972332" y="5250076"/>
                  <a:pt x="4954406" y="5285927"/>
                </a:cubicBezTo>
                <a:lnTo>
                  <a:pt x="4900498" y="5370762"/>
                </a:lnTo>
                <a:lnTo>
                  <a:pt x="4898519" y="5361848"/>
                </a:lnTo>
                <a:cubicBezTo>
                  <a:pt x="4831032" y="5496818"/>
                  <a:pt x="4755112" y="5614916"/>
                  <a:pt x="4662316" y="5749889"/>
                </a:cubicBezTo>
                <a:lnTo>
                  <a:pt x="4653884" y="5749889"/>
                </a:lnTo>
                <a:cubicBezTo>
                  <a:pt x="4653883" y="5752701"/>
                  <a:pt x="4653884" y="5755513"/>
                  <a:pt x="4653883" y="5758325"/>
                </a:cubicBezTo>
                <a:lnTo>
                  <a:pt x="4653883" y="5766759"/>
                </a:lnTo>
                <a:cubicBezTo>
                  <a:pt x="4645447" y="5775196"/>
                  <a:pt x="4628576" y="5783632"/>
                  <a:pt x="4620140" y="5792066"/>
                </a:cubicBezTo>
                <a:cubicBezTo>
                  <a:pt x="4637009" y="5817375"/>
                  <a:pt x="4577961" y="5867989"/>
                  <a:pt x="4552653" y="5910164"/>
                </a:cubicBezTo>
                <a:cubicBezTo>
                  <a:pt x="4544219" y="5901728"/>
                  <a:pt x="4561089" y="5884859"/>
                  <a:pt x="4552654" y="5884859"/>
                </a:cubicBezTo>
                <a:cubicBezTo>
                  <a:pt x="4510474" y="5927039"/>
                  <a:pt x="4569528" y="5893295"/>
                  <a:pt x="4527347" y="5943909"/>
                </a:cubicBezTo>
                <a:cubicBezTo>
                  <a:pt x="4518910" y="5943909"/>
                  <a:pt x="4527346" y="5935473"/>
                  <a:pt x="4518911" y="5935473"/>
                </a:cubicBezTo>
                <a:cubicBezTo>
                  <a:pt x="4485167" y="5994523"/>
                  <a:pt x="4434553" y="6036702"/>
                  <a:pt x="4417681" y="6078880"/>
                </a:cubicBezTo>
                <a:cubicBezTo>
                  <a:pt x="4417681" y="6078880"/>
                  <a:pt x="4426117" y="6062009"/>
                  <a:pt x="4409247" y="6078880"/>
                </a:cubicBezTo>
                <a:cubicBezTo>
                  <a:pt x="4400810" y="6121059"/>
                  <a:pt x="4350199" y="6146366"/>
                  <a:pt x="4316454" y="6180105"/>
                </a:cubicBezTo>
                <a:cubicBezTo>
                  <a:pt x="4291147" y="6230723"/>
                  <a:pt x="4248968" y="6272900"/>
                  <a:pt x="4206789" y="6306641"/>
                </a:cubicBezTo>
                <a:cubicBezTo>
                  <a:pt x="4185699" y="6323514"/>
                  <a:pt x="4164611" y="6340386"/>
                  <a:pt x="4142466" y="6360420"/>
                </a:cubicBezTo>
                <a:lnTo>
                  <a:pt x="4080254" y="6424489"/>
                </a:lnTo>
                <a:lnTo>
                  <a:pt x="4080254" y="6416307"/>
                </a:lnTo>
                <a:cubicBezTo>
                  <a:pt x="4071817" y="6416305"/>
                  <a:pt x="4071817" y="6416305"/>
                  <a:pt x="4071818" y="6424743"/>
                </a:cubicBezTo>
                <a:lnTo>
                  <a:pt x="4063381" y="6441614"/>
                </a:lnTo>
                <a:lnTo>
                  <a:pt x="4063381" y="6433176"/>
                </a:lnTo>
                <a:cubicBezTo>
                  <a:pt x="4046510" y="6441614"/>
                  <a:pt x="4029637" y="6458484"/>
                  <a:pt x="4012767" y="6483791"/>
                </a:cubicBezTo>
                <a:lnTo>
                  <a:pt x="4012768" y="6492227"/>
                </a:lnTo>
                <a:cubicBezTo>
                  <a:pt x="4012769" y="6500664"/>
                  <a:pt x="4004330" y="6500665"/>
                  <a:pt x="4004330" y="6509098"/>
                </a:cubicBezTo>
                <a:cubicBezTo>
                  <a:pt x="4004330" y="6500665"/>
                  <a:pt x="4012768" y="6492227"/>
                  <a:pt x="4004330" y="6492227"/>
                </a:cubicBezTo>
                <a:lnTo>
                  <a:pt x="3979024" y="6517534"/>
                </a:lnTo>
                <a:lnTo>
                  <a:pt x="3979025" y="6509096"/>
                </a:lnTo>
                <a:lnTo>
                  <a:pt x="3979024" y="6500664"/>
                </a:lnTo>
                <a:lnTo>
                  <a:pt x="3970588" y="6500664"/>
                </a:lnTo>
                <a:lnTo>
                  <a:pt x="3970588" y="6517534"/>
                </a:lnTo>
                <a:cubicBezTo>
                  <a:pt x="3970588" y="6520347"/>
                  <a:pt x="3970589" y="6523159"/>
                  <a:pt x="3970590" y="6525971"/>
                </a:cubicBezTo>
                <a:lnTo>
                  <a:pt x="3962153" y="6534407"/>
                </a:lnTo>
                <a:lnTo>
                  <a:pt x="3953718" y="6534407"/>
                </a:lnTo>
                <a:lnTo>
                  <a:pt x="3945280" y="6534407"/>
                </a:lnTo>
                <a:lnTo>
                  <a:pt x="3945281" y="6542841"/>
                </a:lnTo>
                <a:lnTo>
                  <a:pt x="3945280" y="6551277"/>
                </a:lnTo>
                <a:cubicBezTo>
                  <a:pt x="3936845" y="6559714"/>
                  <a:pt x="3928411" y="6568146"/>
                  <a:pt x="3919974" y="6568148"/>
                </a:cubicBezTo>
                <a:cubicBezTo>
                  <a:pt x="3919974" y="6565337"/>
                  <a:pt x="3919975" y="6562525"/>
                  <a:pt x="3919976" y="6559714"/>
                </a:cubicBezTo>
                <a:lnTo>
                  <a:pt x="3911538" y="6568148"/>
                </a:lnTo>
                <a:lnTo>
                  <a:pt x="3903102" y="6576584"/>
                </a:lnTo>
                <a:cubicBezTo>
                  <a:pt x="3903102" y="6576584"/>
                  <a:pt x="3894667" y="6585021"/>
                  <a:pt x="3894667" y="6593455"/>
                </a:cubicBezTo>
                <a:lnTo>
                  <a:pt x="3894667" y="6585021"/>
                </a:lnTo>
                <a:cubicBezTo>
                  <a:pt x="3886231" y="6585020"/>
                  <a:pt x="3877794" y="6593455"/>
                  <a:pt x="3860924" y="6601891"/>
                </a:cubicBezTo>
                <a:cubicBezTo>
                  <a:pt x="3869358" y="6585021"/>
                  <a:pt x="3852488" y="6601889"/>
                  <a:pt x="3860924" y="6585021"/>
                </a:cubicBezTo>
                <a:lnTo>
                  <a:pt x="3827181" y="6610327"/>
                </a:lnTo>
                <a:lnTo>
                  <a:pt x="3827182" y="6601891"/>
                </a:lnTo>
                <a:lnTo>
                  <a:pt x="3835618" y="6593455"/>
                </a:lnTo>
                <a:cubicBezTo>
                  <a:pt x="3835618" y="6593455"/>
                  <a:pt x="3844051" y="6593453"/>
                  <a:pt x="3835617" y="6585021"/>
                </a:cubicBezTo>
                <a:lnTo>
                  <a:pt x="3827181" y="6593455"/>
                </a:lnTo>
                <a:lnTo>
                  <a:pt x="3818745" y="6601891"/>
                </a:lnTo>
                <a:cubicBezTo>
                  <a:pt x="3818745" y="6610327"/>
                  <a:pt x="3810311" y="6610327"/>
                  <a:pt x="3810309" y="6618762"/>
                </a:cubicBezTo>
                <a:cubicBezTo>
                  <a:pt x="3810309" y="6618762"/>
                  <a:pt x="3818745" y="6627198"/>
                  <a:pt x="3827181" y="6618762"/>
                </a:cubicBezTo>
                <a:lnTo>
                  <a:pt x="3818745" y="6627198"/>
                </a:lnTo>
                <a:cubicBezTo>
                  <a:pt x="3793437" y="6660942"/>
                  <a:pt x="3785001" y="6652506"/>
                  <a:pt x="3776566" y="6677812"/>
                </a:cubicBezTo>
                <a:cubicBezTo>
                  <a:pt x="3793437" y="6660942"/>
                  <a:pt x="3801875" y="6669377"/>
                  <a:pt x="3810308" y="6669377"/>
                </a:cubicBezTo>
                <a:cubicBezTo>
                  <a:pt x="3801875" y="6677812"/>
                  <a:pt x="3785002" y="6686248"/>
                  <a:pt x="3776566" y="6694684"/>
                </a:cubicBezTo>
                <a:lnTo>
                  <a:pt x="3751259" y="6719991"/>
                </a:lnTo>
                <a:cubicBezTo>
                  <a:pt x="3742825" y="6719991"/>
                  <a:pt x="3734388" y="6728426"/>
                  <a:pt x="3734388" y="6728426"/>
                </a:cubicBezTo>
                <a:cubicBezTo>
                  <a:pt x="3725952" y="6728426"/>
                  <a:pt x="3734388" y="6719991"/>
                  <a:pt x="3734390" y="6711555"/>
                </a:cubicBezTo>
                <a:lnTo>
                  <a:pt x="3700645" y="6745297"/>
                </a:lnTo>
                <a:lnTo>
                  <a:pt x="3692211" y="6736862"/>
                </a:lnTo>
                <a:cubicBezTo>
                  <a:pt x="3692211" y="6736862"/>
                  <a:pt x="3692209" y="6728426"/>
                  <a:pt x="3700645" y="6728426"/>
                </a:cubicBezTo>
                <a:lnTo>
                  <a:pt x="3700645" y="6719990"/>
                </a:lnTo>
                <a:lnTo>
                  <a:pt x="3692209" y="6719991"/>
                </a:lnTo>
                <a:cubicBezTo>
                  <a:pt x="3683775" y="6719991"/>
                  <a:pt x="3683775" y="6728426"/>
                  <a:pt x="3683775" y="6728426"/>
                </a:cubicBezTo>
                <a:lnTo>
                  <a:pt x="3683775" y="6736862"/>
                </a:lnTo>
                <a:cubicBezTo>
                  <a:pt x="3683775" y="6736862"/>
                  <a:pt x="3675339" y="6736862"/>
                  <a:pt x="3675338" y="6745298"/>
                </a:cubicBezTo>
                <a:lnTo>
                  <a:pt x="3666902" y="6753735"/>
                </a:lnTo>
                <a:lnTo>
                  <a:pt x="3658466" y="6753734"/>
                </a:lnTo>
                <a:lnTo>
                  <a:pt x="3658466" y="6762169"/>
                </a:lnTo>
                <a:lnTo>
                  <a:pt x="3650032" y="6762169"/>
                </a:lnTo>
                <a:cubicBezTo>
                  <a:pt x="3650031" y="6759357"/>
                  <a:pt x="3650031" y="6756546"/>
                  <a:pt x="3650030" y="6753734"/>
                </a:cubicBezTo>
                <a:lnTo>
                  <a:pt x="3658466" y="6736862"/>
                </a:lnTo>
                <a:cubicBezTo>
                  <a:pt x="3666902" y="6728426"/>
                  <a:pt x="3675341" y="6728426"/>
                  <a:pt x="3675338" y="6719991"/>
                </a:cubicBezTo>
                <a:lnTo>
                  <a:pt x="3666902" y="6719989"/>
                </a:lnTo>
                <a:cubicBezTo>
                  <a:pt x="3658465" y="6719991"/>
                  <a:pt x="3658466" y="6728426"/>
                  <a:pt x="3658466" y="6728426"/>
                </a:cubicBezTo>
                <a:cubicBezTo>
                  <a:pt x="3641596" y="6736862"/>
                  <a:pt x="3641596" y="6745298"/>
                  <a:pt x="3633159" y="6753734"/>
                </a:cubicBezTo>
                <a:lnTo>
                  <a:pt x="3633159" y="6762169"/>
                </a:lnTo>
                <a:cubicBezTo>
                  <a:pt x="3624723" y="6779039"/>
                  <a:pt x="3616289" y="6779041"/>
                  <a:pt x="3616289" y="6787476"/>
                </a:cubicBezTo>
                <a:cubicBezTo>
                  <a:pt x="3599417" y="6800129"/>
                  <a:pt x="3580437" y="6812782"/>
                  <a:pt x="3561456" y="6826490"/>
                </a:cubicBezTo>
                <a:lnTo>
                  <a:pt x="352334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latin typeface="Arial" pitchFamily="34" charset="0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638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189327"/>
            <a:ext cx="7940660" cy="814427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2207359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837221"/>
            <a:ext cx="4040188" cy="303505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2207359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837221"/>
            <a:ext cx="4041775" cy="303505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030EE6-8517-4DD6-B5D1-6589BD91977E}"/>
              </a:ext>
            </a:extLst>
          </p:cNvPr>
          <p:cNvSpPr txBox="1"/>
          <p:nvPr/>
        </p:nvSpPr>
        <p:spPr>
          <a:xfrm>
            <a:off x="-9150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2" r:id="rId13"/>
    <p:sldLayoutId id="2147483663" r:id="rId14"/>
    <p:sldLayoutId id="214748366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3"/>
            <a:ext cx="7924800" cy="3962398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8762653D-248E-456D-8308-350644185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1021" y="6421237"/>
            <a:ext cx="2133600" cy="36618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58C8091-6826-42EE-A173-94CD3044B9B2}" type="slidenum">
              <a:rPr lang="en-ID" smtClean="0">
                <a:solidFill>
                  <a:prstClr val="white"/>
                </a:solidFill>
              </a:rPr>
              <a:pPr/>
              <a:t>‹#›</a:t>
            </a:fld>
            <a:endParaRPr lang="en-ID" dirty="0">
              <a:solidFill>
                <a:prstClr val="white"/>
              </a:solidFill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5A4BDD17-088D-4D4D-A2CE-BE62969E9C9E}"/>
              </a:ext>
            </a:extLst>
          </p:cNvPr>
          <p:cNvSpPr txBox="1">
            <a:spLocks/>
          </p:cNvSpPr>
          <p:nvPr userDrawn="1"/>
        </p:nvSpPr>
        <p:spPr>
          <a:xfrm>
            <a:off x="375428" y="88870"/>
            <a:ext cx="5334000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r>
              <a:rPr lang="en-US" sz="2400">
                <a:solidFill>
                  <a:prstClr val="white"/>
                </a:solidFill>
              </a:rPr>
              <a:t>Click to edit Master title style</a:t>
            </a:r>
          </a:p>
        </p:txBody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040A37FD-F7FC-47D8-965A-D58F1DDC3018}"/>
              </a:ext>
            </a:extLst>
          </p:cNvPr>
          <p:cNvSpPr/>
          <p:nvPr userDrawn="1"/>
        </p:nvSpPr>
        <p:spPr>
          <a:xfrm>
            <a:off x="6604254" y="1"/>
            <a:ext cx="2539746" cy="698467"/>
          </a:xfrm>
          <a:custGeom>
            <a:avLst/>
            <a:gdLst>
              <a:gd name="connsiteX0" fmla="*/ 882869 w 3515711"/>
              <a:gd name="connsiteY0" fmla="*/ 0 h 1024759"/>
              <a:gd name="connsiteX1" fmla="*/ 0 w 3515711"/>
              <a:gd name="connsiteY1" fmla="*/ 1024759 h 1024759"/>
              <a:gd name="connsiteX2" fmla="*/ 3515711 w 3515711"/>
              <a:gd name="connsiteY2" fmla="*/ 1008993 h 1024759"/>
              <a:gd name="connsiteX3" fmla="*/ 3499945 w 3515711"/>
              <a:gd name="connsiteY3" fmla="*/ 47297 h 1024759"/>
              <a:gd name="connsiteX4" fmla="*/ 882869 w 3515711"/>
              <a:gd name="connsiteY4" fmla="*/ 0 h 1024759"/>
              <a:gd name="connsiteX0" fmla="*/ 882869 w 3515711"/>
              <a:gd name="connsiteY0" fmla="*/ 15765 h 977462"/>
              <a:gd name="connsiteX1" fmla="*/ 0 w 3515711"/>
              <a:gd name="connsiteY1" fmla="*/ 977462 h 977462"/>
              <a:gd name="connsiteX2" fmla="*/ 3515711 w 3515711"/>
              <a:gd name="connsiteY2" fmla="*/ 961696 h 977462"/>
              <a:gd name="connsiteX3" fmla="*/ 3499945 w 3515711"/>
              <a:gd name="connsiteY3" fmla="*/ 0 h 977462"/>
              <a:gd name="connsiteX4" fmla="*/ 882869 w 3515711"/>
              <a:gd name="connsiteY4" fmla="*/ 15765 h 977462"/>
              <a:gd name="connsiteX0" fmla="*/ 909373 w 3542215"/>
              <a:gd name="connsiteY0" fmla="*/ 15765 h 977462"/>
              <a:gd name="connsiteX1" fmla="*/ 0 w 3542215"/>
              <a:gd name="connsiteY1" fmla="*/ 977462 h 977462"/>
              <a:gd name="connsiteX2" fmla="*/ 3542215 w 3542215"/>
              <a:gd name="connsiteY2" fmla="*/ 961696 h 977462"/>
              <a:gd name="connsiteX3" fmla="*/ 3526449 w 3542215"/>
              <a:gd name="connsiteY3" fmla="*/ 0 h 977462"/>
              <a:gd name="connsiteX4" fmla="*/ 909373 w 3542215"/>
              <a:gd name="connsiteY4" fmla="*/ 15765 h 977462"/>
              <a:gd name="connsiteX0" fmla="*/ 909373 w 3542215"/>
              <a:gd name="connsiteY0" fmla="*/ 15765 h 977462"/>
              <a:gd name="connsiteX1" fmla="*/ 0 w 3542215"/>
              <a:gd name="connsiteY1" fmla="*/ 977462 h 977462"/>
              <a:gd name="connsiteX2" fmla="*/ 3542215 w 3542215"/>
              <a:gd name="connsiteY2" fmla="*/ 974948 h 977462"/>
              <a:gd name="connsiteX3" fmla="*/ 3526449 w 3542215"/>
              <a:gd name="connsiteY3" fmla="*/ 0 h 977462"/>
              <a:gd name="connsiteX4" fmla="*/ 909373 w 3542215"/>
              <a:gd name="connsiteY4" fmla="*/ 15765 h 977462"/>
              <a:gd name="connsiteX0" fmla="*/ 882869 w 3542215"/>
              <a:gd name="connsiteY0" fmla="*/ 15765 h 977462"/>
              <a:gd name="connsiteX1" fmla="*/ 0 w 3542215"/>
              <a:gd name="connsiteY1" fmla="*/ 977462 h 977462"/>
              <a:gd name="connsiteX2" fmla="*/ 3542215 w 3542215"/>
              <a:gd name="connsiteY2" fmla="*/ 974948 h 977462"/>
              <a:gd name="connsiteX3" fmla="*/ 3526449 w 3542215"/>
              <a:gd name="connsiteY3" fmla="*/ 0 h 977462"/>
              <a:gd name="connsiteX4" fmla="*/ 882869 w 3542215"/>
              <a:gd name="connsiteY4" fmla="*/ 15765 h 977462"/>
              <a:gd name="connsiteX0" fmla="*/ 882869 w 3542215"/>
              <a:gd name="connsiteY0" fmla="*/ 15765 h 990714"/>
              <a:gd name="connsiteX1" fmla="*/ 0 w 3542215"/>
              <a:gd name="connsiteY1" fmla="*/ 990714 h 990714"/>
              <a:gd name="connsiteX2" fmla="*/ 3542215 w 3542215"/>
              <a:gd name="connsiteY2" fmla="*/ 974948 h 990714"/>
              <a:gd name="connsiteX3" fmla="*/ 3526449 w 3542215"/>
              <a:gd name="connsiteY3" fmla="*/ 0 h 990714"/>
              <a:gd name="connsiteX4" fmla="*/ 882869 w 3542215"/>
              <a:gd name="connsiteY4" fmla="*/ 15765 h 99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2215" h="990714">
                <a:moveTo>
                  <a:pt x="882869" y="15765"/>
                </a:moveTo>
                <a:lnTo>
                  <a:pt x="0" y="990714"/>
                </a:lnTo>
                <a:lnTo>
                  <a:pt x="3542215" y="974948"/>
                </a:lnTo>
                <a:lnTo>
                  <a:pt x="3526449" y="0"/>
                </a:lnTo>
                <a:lnTo>
                  <a:pt x="882869" y="1576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Freeform 8">
            <a:extLst>
              <a:ext uri="{FF2B5EF4-FFF2-40B4-BE49-F238E27FC236}">
                <a16:creationId xmlns:a16="http://schemas.microsoft.com/office/drawing/2014/main" id="{A04C77C7-5D93-402A-BE83-E54BF1163D91}"/>
              </a:ext>
            </a:extLst>
          </p:cNvPr>
          <p:cNvSpPr/>
          <p:nvPr userDrawn="1"/>
        </p:nvSpPr>
        <p:spPr>
          <a:xfrm>
            <a:off x="-9939" y="1"/>
            <a:ext cx="7096539" cy="704088"/>
          </a:xfrm>
          <a:custGeom>
            <a:avLst/>
            <a:gdLst>
              <a:gd name="connsiteX0" fmla="*/ 0 w 9435548"/>
              <a:gd name="connsiteY0" fmla="*/ 0 h 993913"/>
              <a:gd name="connsiteX1" fmla="*/ 13252 w 9435548"/>
              <a:gd name="connsiteY1" fmla="*/ 993913 h 993913"/>
              <a:gd name="connsiteX2" fmla="*/ 8547652 w 9435548"/>
              <a:gd name="connsiteY2" fmla="*/ 993913 h 993913"/>
              <a:gd name="connsiteX3" fmla="*/ 9435548 w 9435548"/>
              <a:gd name="connsiteY3" fmla="*/ 0 h 993913"/>
              <a:gd name="connsiteX4" fmla="*/ 0 w 9435548"/>
              <a:gd name="connsiteY4" fmla="*/ 0 h 993913"/>
              <a:gd name="connsiteX0" fmla="*/ 0 w 9462052"/>
              <a:gd name="connsiteY0" fmla="*/ 0 h 993913"/>
              <a:gd name="connsiteX1" fmla="*/ 13252 w 9462052"/>
              <a:gd name="connsiteY1" fmla="*/ 993913 h 993913"/>
              <a:gd name="connsiteX2" fmla="*/ 8547652 w 9462052"/>
              <a:gd name="connsiteY2" fmla="*/ 993913 h 993913"/>
              <a:gd name="connsiteX3" fmla="*/ 9462052 w 9462052"/>
              <a:gd name="connsiteY3" fmla="*/ 0 h 993913"/>
              <a:gd name="connsiteX4" fmla="*/ 0 w 9462052"/>
              <a:gd name="connsiteY4" fmla="*/ 0 h 99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2052" h="993913">
                <a:moveTo>
                  <a:pt x="0" y="0"/>
                </a:moveTo>
                <a:lnTo>
                  <a:pt x="13252" y="993913"/>
                </a:lnTo>
                <a:lnTo>
                  <a:pt x="8547652" y="993913"/>
                </a:lnTo>
                <a:lnTo>
                  <a:pt x="9462052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3000">
                <a:srgbClr val="002060"/>
              </a:gs>
              <a:gs pos="53000">
                <a:schemeClr val="accent2">
                  <a:lumMod val="50000"/>
                </a:schemeClr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2AF60C-64AC-4491-B837-75E772622BEA}"/>
              </a:ext>
            </a:extLst>
          </p:cNvPr>
          <p:cNvGrpSpPr/>
          <p:nvPr userDrawn="1"/>
        </p:nvGrpSpPr>
        <p:grpSpPr>
          <a:xfrm>
            <a:off x="7845552" y="83951"/>
            <a:ext cx="1124423" cy="530565"/>
            <a:chOff x="1079500" y="1652588"/>
            <a:chExt cx="6988176" cy="2557463"/>
          </a:xfrm>
          <a:solidFill>
            <a:srgbClr val="FFFF00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66C99C8-4A61-4B79-9EC3-6797F9802C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7175" y="1884363"/>
              <a:ext cx="495300" cy="522288"/>
            </a:xfrm>
            <a:custGeom>
              <a:avLst/>
              <a:gdLst/>
              <a:ahLst/>
              <a:cxnLst>
                <a:cxn ang="0">
                  <a:pos x="153" y="48"/>
                </a:cxn>
                <a:cxn ang="0">
                  <a:pos x="151" y="49"/>
                </a:cxn>
                <a:cxn ang="0">
                  <a:pos x="166" y="55"/>
                </a:cxn>
                <a:cxn ang="0">
                  <a:pos x="169" y="53"/>
                </a:cxn>
                <a:cxn ang="0">
                  <a:pos x="159" y="49"/>
                </a:cxn>
                <a:cxn ang="0">
                  <a:pos x="175" y="57"/>
                </a:cxn>
                <a:cxn ang="0">
                  <a:pos x="169" y="60"/>
                </a:cxn>
                <a:cxn ang="0">
                  <a:pos x="176" y="68"/>
                </a:cxn>
                <a:cxn ang="0">
                  <a:pos x="178" y="60"/>
                </a:cxn>
                <a:cxn ang="0">
                  <a:pos x="188" y="49"/>
                </a:cxn>
                <a:cxn ang="0">
                  <a:pos x="188" y="49"/>
                </a:cxn>
                <a:cxn ang="0">
                  <a:pos x="176" y="14"/>
                </a:cxn>
                <a:cxn ang="0">
                  <a:pos x="179" y="23"/>
                </a:cxn>
                <a:cxn ang="0">
                  <a:pos x="179" y="15"/>
                </a:cxn>
                <a:cxn ang="0">
                  <a:pos x="179" y="8"/>
                </a:cxn>
                <a:cxn ang="0">
                  <a:pos x="193" y="12"/>
                </a:cxn>
                <a:cxn ang="0">
                  <a:pos x="191" y="22"/>
                </a:cxn>
                <a:cxn ang="0">
                  <a:pos x="179" y="12"/>
                </a:cxn>
                <a:cxn ang="0">
                  <a:pos x="0" y="157"/>
                </a:cxn>
                <a:cxn ang="0">
                  <a:pos x="4" y="152"/>
                </a:cxn>
                <a:cxn ang="0">
                  <a:pos x="4" y="143"/>
                </a:cxn>
                <a:cxn ang="0">
                  <a:pos x="10" y="124"/>
                </a:cxn>
                <a:cxn ang="0">
                  <a:pos x="29" y="110"/>
                </a:cxn>
                <a:cxn ang="0">
                  <a:pos x="21" y="103"/>
                </a:cxn>
                <a:cxn ang="0">
                  <a:pos x="25" y="92"/>
                </a:cxn>
                <a:cxn ang="0">
                  <a:pos x="34" y="82"/>
                </a:cxn>
                <a:cxn ang="0">
                  <a:pos x="44" y="79"/>
                </a:cxn>
                <a:cxn ang="0">
                  <a:pos x="49" y="70"/>
                </a:cxn>
                <a:cxn ang="0">
                  <a:pos x="55" y="53"/>
                </a:cxn>
                <a:cxn ang="0">
                  <a:pos x="51" y="37"/>
                </a:cxn>
                <a:cxn ang="0">
                  <a:pos x="58" y="13"/>
                </a:cxn>
                <a:cxn ang="0">
                  <a:pos x="74" y="3"/>
                </a:cxn>
                <a:cxn ang="0">
                  <a:pos x="94" y="0"/>
                </a:cxn>
                <a:cxn ang="0">
                  <a:pos x="120" y="1"/>
                </a:cxn>
                <a:cxn ang="0">
                  <a:pos x="149" y="1"/>
                </a:cxn>
                <a:cxn ang="0">
                  <a:pos x="171" y="12"/>
                </a:cxn>
                <a:cxn ang="0">
                  <a:pos x="168" y="14"/>
                </a:cxn>
                <a:cxn ang="0">
                  <a:pos x="165" y="18"/>
                </a:cxn>
                <a:cxn ang="0">
                  <a:pos x="179" y="28"/>
                </a:cxn>
                <a:cxn ang="0">
                  <a:pos x="183" y="35"/>
                </a:cxn>
                <a:cxn ang="0">
                  <a:pos x="186" y="41"/>
                </a:cxn>
                <a:cxn ang="0">
                  <a:pos x="173" y="45"/>
                </a:cxn>
                <a:cxn ang="0">
                  <a:pos x="163" y="45"/>
                </a:cxn>
                <a:cxn ang="0">
                  <a:pos x="153" y="45"/>
                </a:cxn>
                <a:cxn ang="0">
                  <a:pos x="150" y="51"/>
                </a:cxn>
                <a:cxn ang="0">
                  <a:pos x="163" y="57"/>
                </a:cxn>
                <a:cxn ang="0">
                  <a:pos x="162" y="62"/>
                </a:cxn>
                <a:cxn ang="0">
                  <a:pos x="157" y="71"/>
                </a:cxn>
                <a:cxn ang="0">
                  <a:pos x="166" y="73"/>
                </a:cxn>
                <a:cxn ang="0">
                  <a:pos x="176" y="80"/>
                </a:cxn>
                <a:cxn ang="0">
                  <a:pos x="175" y="87"/>
                </a:cxn>
                <a:cxn ang="0">
                  <a:pos x="184" y="103"/>
                </a:cxn>
                <a:cxn ang="0">
                  <a:pos x="191" y="121"/>
                </a:cxn>
                <a:cxn ang="0">
                  <a:pos x="171" y="109"/>
                </a:cxn>
                <a:cxn ang="0">
                  <a:pos x="136" y="106"/>
                </a:cxn>
                <a:cxn ang="0">
                  <a:pos x="125" y="116"/>
                </a:cxn>
                <a:cxn ang="0">
                  <a:pos x="107" y="117"/>
                </a:cxn>
                <a:cxn ang="0">
                  <a:pos x="91" y="138"/>
                </a:cxn>
                <a:cxn ang="0">
                  <a:pos x="89" y="155"/>
                </a:cxn>
                <a:cxn ang="0">
                  <a:pos x="78" y="173"/>
                </a:cxn>
                <a:cxn ang="0">
                  <a:pos x="70" y="190"/>
                </a:cxn>
                <a:cxn ang="0">
                  <a:pos x="47" y="202"/>
                </a:cxn>
                <a:cxn ang="0">
                  <a:pos x="3" y="165"/>
                </a:cxn>
              </a:cxnLst>
              <a:rect l="0" t="0" r="r" b="b"/>
              <a:pathLst>
                <a:path w="197" h="207">
                  <a:moveTo>
                    <a:pt x="159" y="49"/>
                  </a:moveTo>
                  <a:cubicBezTo>
                    <a:pt x="157" y="49"/>
                    <a:pt x="155" y="48"/>
                    <a:pt x="153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54" y="52"/>
                    <a:pt x="156" y="52"/>
                    <a:pt x="160" y="53"/>
                  </a:cubicBezTo>
                  <a:cubicBezTo>
                    <a:pt x="163" y="53"/>
                    <a:pt x="163" y="55"/>
                    <a:pt x="166" y="55"/>
                  </a:cubicBezTo>
                  <a:cubicBezTo>
                    <a:pt x="167" y="55"/>
                    <a:pt x="168" y="55"/>
                    <a:pt x="169" y="55"/>
                  </a:cubicBezTo>
                  <a:cubicBezTo>
                    <a:pt x="169" y="53"/>
                    <a:pt x="169" y="53"/>
                    <a:pt x="169" y="53"/>
                  </a:cubicBezTo>
                  <a:cubicBezTo>
                    <a:pt x="168" y="52"/>
                    <a:pt x="167" y="52"/>
                    <a:pt x="165" y="51"/>
                  </a:cubicBezTo>
                  <a:cubicBezTo>
                    <a:pt x="163" y="51"/>
                    <a:pt x="162" y="49"/>
                    <a:pt x="159" y="49"/>
                  </a:cubicBezTo>
                  <a:cubicBezTo>
                    <a:pt x="159" y="49"/>
                    <a:pt x="159" y="49"/>
                    <a:pt x="159" y="49"/>
                  </a:cubicBezTo>
                  <a:close/>
                  <a:moveTo>
                    <a:pt x="175" y="57"/>
                  </a:moveTo>
                  <a:cubicBezTo>
                    <a:pt x="173" y="57"/>
                    <a:pt x="171" y="58"/>
                    <a:pt x="169" y="57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5"/>
                    <a:pt x="174" y="66"/>
                    <a:pt x="176" y="68"/>
                  </a:cubicBezTo>
                  <a:cubicBezTo>
                    <a:pt x="177" y="67"/>
                    <a:pt x="177" y="67"/>
                    <a:pt x="177" y="67"/>
                  </a:cubicBezTo>
                  <a:cubicBezTo>
                    <a:pt x="177" y="65"/>
                    <a:pt x="178" y="63"/>
                    <a:pt x="178" y="60"/>
                  </a:cubicBezTo>
                  <a:cubicBezTo>
                    <a:pt x="178" y="58"/>
                    <a:pt x="177" y="57"/>
                    <a:pt x="175" y="57"/>
                  </a:cubicBezTo>
                  <a:close/>
                  <a:moveTo>
                    <a:pt x="188" y="49"/>
                  </a:moveTo>
                  <a:cubicBezTo>
                    <a:pt x="187" y="50"/>
                    <a:pt x="187" y="50"/>
                    <a:pt x="187" y="50"/>
                  </a:cubicBezTo>
                  <a:cubicBezTo>
                    <a:pt x="193" y="58"/>
                    <a:pt x="197" y="50"/>
                    <a:pt x="188" y="49"/>
                  </a:cubicBezTo>
                  <a:close/>
                  <a:moveTo>
                    <a:pt x="179" y="15"/>
                  </a:moveTo>
                  <a:cubicBezTo>
                    <a:pt x="178" y="15"/>
                    <a:pt x="177" y="14"/>
                    <a:pt x="176" y="14"/>
                  </a:cubicBezTo>
                  <a:cubicBezTo>
                    <a:pt x="175" y="16"/>
                    <a:pt x="174" y="17"/>
                    <a:pt x="174" y="19"/>
                  </a:cubicBezTo>
                  <a:cubicBezTo>
                    <a:pt x="174" y="22"/>
                    <a:pt x="177" y="23"/>
                    <a:pt x="179" y="23"/>
                  </a:cubicBezTo>
                  <a:cubicBezTo>
                    <a:pt x="181" y="23"/>
                    <a:pt x="183" y="23"/>
                    <a:pt x="183" y="21"/>
                  </a:cubicBezTo>
                  <a:cubicBezTo>
                    <a:pt x="183" y="19"/>
                    <a:pt x="181" y="16"/>
                    <a:pt x="179" y="15"/>
                  </a:cubicBezTo>
                  <a:close/>
                  <a:moveTo>
                    <a:pt x="176" y="10"/>
                  </a:moveTo>
                  <a:cubicBezTo>
                    <a:pt x="176" y="8"/>
                    <a:pt x="178" y="8"/>
                    <a:pt x="179" y="8"/>
                  </a:cubicBezTo>
                  <a:cubicBezTo>
                    <a:pt x="181" y="8"/>
                    <a:pt x="182" y="7"/>
                    <a:pt x="183" y="8"/>
                  </a:cubicBezTo>
                  <a:cubicBezTo>
                    <a:pt x="187" y="9"/>
                    <a:pt x="189" y="11"/>
                    <a:pt x="193" y="12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193" y="20"/>
                    <a:pt x="192" y="20"/>
                    <a:pt x="191" y="22"/>
                  </a:cubicBezTo>
                  <a:cubicBezTo>
                    <a:pt x="188" y="20"/>
                    <a:pt x="186" y="19"/>
                    <a:pt x="184" y="16"/>
                  </a:cubicBezTo>
                  <a:cubicBezTo>
                    <a:pt x="182" y="14"/>
                    <a:pt x="181" y="13"/>
                    <a:pt x="179" y="12"/>
                  </a:cubicBezTo>
                  <a:cubicBezTo>
                    <a:pt x="178" y="11"/>
                    <a:pt x="176" y="11"/>
                    <a:pt x="176" y="10"/>
                  </a:cubicBezTo>
                  <a:close/>
                  <a:moveTo>
                    <a:pt x="0" y="157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1" y="155"/>
                    <a:pt x="2" y="154"/>
                    <a:pt x="4" y="152"/>
                  </a:cubicBezTo>
                  <a:cubicBezTo>
                    <a:pt x="5" y="151"/>
                    <a:pt x="6" y="151"/>
                    <a:pt x="6" y="149"/>
                  </a:cubicBezTo>
                  <a:cubicBezTo>
                    <a:pt x="6" y="147"/>
                    <a:pt x="4" y="145"/>
                    <a:pt x="4" y="143"/>
                  </a:cubicBezTo>
                  <a:cubicBezTo>
                    <a:pt x="4" y="138"/>
                    <a:pt x="6" y="136"/>
                    <a:pt x="6" y="131"/>
                  </a:cubicBezTo>
                  <a:cubicBezTo>
                    <a:pt x="7" y="128"/>
                    <a:pt x="8" y="126"/>
                    <a:pt x="10" y="124"/>
                  </a:cubicBezTo>
                  <a:cubicBezTo>
                    <a:pt x="15" y="120"/>
                    <a:pt x="21" y="120"/>
                    <a:pt x="25" y="115"/>
                  </a:cubicBezTo>
                  <a:cubicBezTo>
                    <a:pt x="27" y="113"/>
                    <a:pt x="29" y="113"/>
                    <a:pt x="29" y="110"/>
                  </a:cubicBezTo>
                  <a:cubicBezTo>
                    <a:pt x="29" y="107"/>
                    <a:pt x="25" y="106"/>
                    <a:pt x="21" y="106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21" y="102"/>
                    <a:pt x="23" y="101"/>
                    <a:pt x="23" y="100"/>
                  </a:cubicBezTo>
                  <a:cubicBezTo>
                    <a:pt x="24" y="97"/>
                    <a:pt x="23" y="95"/>
                    <a:pt x="25" y="92"/>
                  </a:cubicBezTo>
                  <a:cubicBezTo>
                    <a:pt x="27" y="89"/>
                    <a:pt x="30" y="87"/>
                    <a:pt x="30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5" y="82"/>
                    <a:pt x="36" y="83"/>
                    <a:pt x="38" y="83"/>
                  </a:cubicBezTo>
                  <a:cubicBezTo>
                    <a:pt x="41" y="83"/>
                    <a:pt x="42" y="81"/>
                    <a:pt x="44" y="79"/>
                  </a:cubicBezTo>
                  <a:cubicBezTo>
                    <a:pt x="46" y="78"/>
                    <a:pt x="47" y="78"/>
                    <a:pt x="49" y="76"/>
                  </a:cubicBezTo>
                  <a:cubicBezTo>
                    <a:pt x="50" y="74"/>
                    <a:pt x="49" y="72"/>
                    <a:pt x="49" y="70"/>
                  </a:cubicBezTo>
                  <a:cubicBezTo>
                    <a:pt x="50" y="66"/>
                    <a:pt x="49" y="63"/>
                    <a:pt x="51" y="59"/>
                  </a:cubicBezTo>
                  <a:cubicBezTo>
                    <a:pt x="52" y="56"/>
                    <a:pt x="55" y="56"/>
                    <a:pt x="55" y="53"/>
                  </a:cubicBezTo>
                  <a:cubicBezTo>
                    <a:pt x="55" y="49"/>
                    <a:pt x="51" y="47"/>
                    <a:pt x="51" y="43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1"/>
                    <a:pt x="54" y="29"/>
                    <a:pt x="56" y="24"/>
                  </a:cubicBezTo>
                  <a:cubicBezTo>
                    <a:pt x="57" y="20"/>
                    <a:pt x="57" y="17"/>
                    <a:pt x="58" y="13"/>
                  </a:cubicBezTo>
                  <a:cubicBezTo>
                    <a:pt x="59" y="10"/>
                    <a:pt x="62" y="10"/>
                    <a:pt x="64" y="8"/>
                  </a:cubicBezTo>
                  <a:cubicBezTo>
                    <a:pt x="67" y="5"/>
                    <a:pt x="70" y="3"/>
                    <a:pt x="74" y="3"/>
                  </a:cubicBezTo>
                  <a:cubicBezTo>
                    <a:pt x="76" y="3"/>
                    <a:pt x="78" y="4"/>
                    <a:pt x="80" y="4"/>
                  </a:cubicBezTo>
                  <a:cubicBezTo>
                    <a:pt x="86" y="4"/>
                    <a:pt x="88" y="0"/>
                    <a:pt x="94" y="0"/>
                  </a:cubicBezTo>
                  <a:cubicBezTo>
                    <a:pt x="98" y="0"/>
                    <a:pt x="100" y="3"/>
                    <a:pt x="105" y="3"/>
                  </a:cubicBezTo>
                  <a:cubicBezTo>
                    <a:pt x="111" y="3"/>
                    <a:pt x="114" y="1"/>
                    <a:pt x="120" y="1"/>
                  </a:cubicBezTo>
                  <a:cubicBezTo>
                    <a:pt x="124" y="1"/>
                    <a:pt x="126" y="2"/>
                    <a:pt x="130" y="2"/>
                  </a:cubicBezTo>
                  <a:cubicBezTo>
                    <a:pt x="138" y="2"/>
                    <a:pt x="142" y="1"/>
                    <a:pt x="149" y="1"/>
                  </a:cubicBezTo>
                  <a:cubicBezTo>
                    <a:pt x="154" y="1"/>
                    <a:pt x="155" y="6"/>
                    <a:pt x="160" y="7"/>
                  </a:cubicBezTo>
                  <a:cubicBezTo>
                    <a:pt x="164" y="8"/>
                    <a:pt x="167" y="10"/>
                    <a:pt x="171" y="12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70" y="13"/>
                    <a:pt x="169" y="13"/>
                    <a:pt x="168" y="14"/>
                  </a:cubicBezTo>
                  <a:cubicBezTo>
                    <a:pt x="166" y="15"/>
                    <a:pt x="162" y="14"/>
                    <a:pt x="162" y="16"/>
                  </a:cubicBezTo>
                  <a:cubicBezTo>
                    <a:pt x="162" y="18"/>
                    <a:pt x="164" y="18"/>
                    <a:pt x="165" y="18"/>
                  </a:cubicBezTo>
                  <a:cubicBezTo>
                    <a:pt x="166" y="19"/>
                    <a:pt x="167" y="20"/>
                    <a:pt x="168" y="21"/>
                  </a:cubicBezTo>
                  <a:cubicBezTo>
                    <a:pt x="173" y="23"/>
                    <a:pt x="176" y="24"/>
                    <a:pt x="179" y="28"/>
                  </a:cubicBezTo>
                  <a:cubicBezTo>
                    <a:pt x="178" y="29"/>
                    <a:pt x="178" y="29"/>
                    <a:pt x="177" y="30"/>
                  </a:cubicBezTo>
                  <a:cubicBezTo>
                    <a:pt x="180" y="31"/>
                    <a:pt x="183" y="32"/>
                    <a:pt x="183" y="35"/>
                  </a:cubicBezTo>
                  <a:cubicBezTo>
                    <a:pt x="183" y="36"/>
                    <a:pt x="183" y="36"/>
                    <a:pt x="183" y="37"/>
                  </a:cubicBezTo>
                  <a:cubicBezTo>
                    <a:pt x="183" y="39"/>
                    <a:pt x="186" y="39"/>
                    <a:pt x="186" y="41"/>
                  </a:cubicBezTo>
                  <a:cubicBezTo>
                    <a:pt x="186" y="43"/>
                    <a:pt x="185" y="44"/>
                    <a:pt x="184" y="45"/>
                  </a:cubicBezTo>
                  <a:cubicBezTo>
                    <a:pt x="180" y="45"/>
                    <a:pt x="177" y="45"/>
                    <a:pt x="173" y="45"/>
                  </a:cubicBezTo>
                  <a:cubicBezTo>
                    <a:pt x="167" y="45"/>
                    <a:pt x="167" y="34"/>
                    <a:pt x="167" y="45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2" y="45"/>
                    <a:pt x="161" y="44"/>
                    <a:pt x="159" y="44"/>
                  </a:cubicBezTo>
                  <a:cubicBezTo>
                    <a:pt x="157" y="44"/>
                    <a:pt x="155" y="45"/>
                    <a:pt x="153" y="45"/>
                  </a:cubicBezTo>
                  <a:cubicBezTo>
                    <a:pt x="142" y="45"/>
                    <a:pt x="148" y="43"/>
                    <a:pt x="150" y="48"/>
                  </a:cubicBezTo>
                  <a:cubicBezTo>
                    <a:pt x="150" y="49"/>
                    <a:pt x="149" y="50"/>
                    <a:pt x="150" y="51"/>
                  </a:cubicBezTo>
                  <a:cubicBezTo>
                    <a:pt x="151" y="54"/>
                    <a:pt x="154" y="54"/>
                    <a:pt x="156" y="57"/>
                  </a:cubicBezTo>
                  <a:cubicBezTo>
                    <a:pt x="163" y="57"/>
                    <a:pt x="163" y="57"/>
                    <a:pt x="163" y="57"/>
                  </a:cubicBezTo>
                  <a:cubicBezTo>
                    <a:pt x="164" y="57"/>
                    <a:pt x="164" y="57"/>
                    <a:pt x="164" y="58"/>
                  </a:cubicBezTo>
                  <a:cubicBezTo>
                    <a:pt x="164" y="60"/>
                    <a:pt x="163" y="61"/>
                    <a:pt x="162" y="62"/>
                  </a:cubicBezTo>
                  <a:cubicBezTo>
                    <a:pt x="160" y="65"/>
                    <a:pt x="161" y="67"/>
                    <a:pt x="159" y="68"/>
                  </a:cubicBezTo>
                  <a:cubicBezTo>
                    <a:pt x="157" y="70"/>
                    <a:pt x="153" y="70"/>
                    <a:pt x="157" y="71"/>
                  </a:cubicBezTo>
                  <a:cubicBezTo>
                    <a:pt x="159" y="71"/>
                    <a:pt x="159" y="72"/>
                    <a:pt x="161" y="72"/>
                  </a:cubicBezTo>
                  <a:cubicBezTo>
                    <a:pt x="163" y="73"/>
                    <a:pt x="164" y="72"/>
                    <a:pt x="166" y="73"/>
                  </a:cubicBezTo>
                  <a:cubicBezTo>
                    <a:pt x="167" y="75"/>
                    <a:pt x="168" y="76"/>
                    <a:pt x="170" y="76"/>
                  </a:cubicBezTo>
                  <a:cubicBezTo>
                    <a:pt x="173" y="77"/>
                    <a:pt x="176" y="77"/>
                    <a:pt x="176" y="80"/>
                  </a:cubicBezTo>
                  <a:cubicBezTo>
                    <a:pt x="176" y="83"/>
                    <a:pt x="176" y="83"/>
                    <a:pt x="176" y="83"/>
                  </a:cubicBezTo>
                  <a:cubicBezTo>
                    <a:pt x="180" y="83"/>
                    <a:pt x="175" y="84"/>
                    <a:pt x="175" y="87"/>
                  </a:cubicBezTo>
                  <a:cubicBezTo>
                    <a:pt x="175" y="89"/>
                    <a:pt x="182" y="93"/>
                    <a:pt x="184" y="97"/>
                  </a:cubicBezTo>
                  <a:cubicBezTo>
                    <a:pt x="185" y="99"/>
                    <a:pt x="184" y="101"/>
                    <a:pt x="184" y="103"/>
                  </a:cubicBezTo>
                  <a:cubicBezTo>
                    <a:pt x="185" y="106"/>
                    <a:pt x="186" y="108"/>
                    <a:pt x="188" y="111"/>
                  </a:cubicBezTo>
                  <a:cubicBezTo>
                    <a:pt x="190" y="115"/>
                    <a:pt x="191" y="118"/>
                    <a:pt x="191" y="121"/>
                  </a:cubicBezTo>
                  <a:cubicBezTo>
                    <a:pt x="191" y="121"/>
                    <a:pt x="191" y="121"/>
                    <a:pt x="191" y="121"/>
                  </a:cubicBezTo>
                  <a:cubicBezTo>
                    <a:pt x="180" y="121"/>
                    <a:pt x="181" y="113"/>
                    <a:pt x="171" y="109"/>
                  </a:cubicBezTo>
                  <a:cubicBezTo>
                    <a:pt x="167" y="108"/>
                    <a:pt x="162" y="108"/>
                    <a:pt x="160" y="104"/>
                  </a:cubicBezTo>
                  <a:cubicBezTo>
                    <a:pt x="152" y="95"/>
                    <a:pt x="144" y="99"/>
                    <a:pt x="136" y="106"/>
                  </a:cubicBezTo>
                  <a:cubicBezTo>
                    <a:pt x="134" y="107"/>
                    <a:pt x="130" y="108"/>
                    <a:pt x="130" y="109"/>
                  </a:cubicBezTo>
                  <a:cubicBezTo>
                    <a:pt x="128" y="111"/>
                    <a:pt x="129" y="114"/>
                    <a:pt x="125" y="116"/>
                  </a:cubicBezTo>
                  <a:cubicBezTo>
                    <a:pt x="125" y="119"/>
                    <a:pt x="119" y="127"/>
                    <a:pt x="115" y="126"/>
                  </a:cubicBezTo>
                  <a:cubicBezTo>
                    <a:pt x="111" y="125"/>
                    <a:pt x="110" y="117"/>
                    <a:pt x="107" y="117"/>
                  </a:cubicBezTo>
                  <a:cubicBezTo>
                    <a:pt x="107" y="118"/>
                    <a:pt x="107" y="118"/>
                    <a:pt x="107" y="118"/>
                  </a:cubicBezTo>
                  <a:cubicBezTo>
                    <a:pt x="105" y="128"/>
                    <a:pt x="96" y="130"/>
                    <a:pt x="91" y="138"/>
                  </a:cubicBezTo>
                  <a:cubicBezTo>
                    <a:pt x="88" y="142"/>
                    <a:pt x="93" y="142"/>
                    <a:pt x="92" y="14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7" y="159"/>
                    <a:pt x="85" y="163"/>
                    <a:pt x="82" y="166"/>
                  </a:cubicBezTo>
                  <a:cubicBezTo>
                    <a:pt x="84" y="170"/>
                    <a:pt x="82" y="172"/>
                    <a:pt x="78" y="173"/>
                  </a:cubicBezTo>
                  <a:cubicBezTo>
                    <a:pt x="75" y="178"/>
                    <a:pt x="73" y="177"/>
                    <a:pt x="73" y="184"/>
                  </a:cubicBezTo>
                  <a:cubicBezTo>
                    <a:pt x="74" y="187"/>
                    <a:pt x="73" y="190"/>
                    <a:pt x="70" y="190"/>
                  </a:cubicBezTo>
                  <a:cubicBezTo>
                    <a:pt x="63" y="190"/>
                    <a:pt x="60" y="195"/>
                    <a:pt x="55" y="196"/>
                  </a:cubicBezTo>
                  <a:cubicBezTo>
                    <a:pt x="52" y="196"/>
                    <a:pt x="49" y="201"/>
                    <a:pt x="47" y="202"/>
                  </a:cubicBezTo>
                  <a:cubicBezTo>
                    <a:pt x="32" y="207"/>
                    <a:pt x="25" y="195"/>
                    <a:pt x="18" y="186"/>
                  </a:cubicBezTo>
                  <a:cubicBezTo>
                    <a:pt x="13" y="179"/>
                    <a:pt x="5" y="174"/>
                    <a:pt x="3" y="165"/>
                  </a:cubicBezTo>
                  <a:lnTo>
                    <a:pt x="0" y="157"/>
                  </a:ln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B43CA61-A817-4F3C-A7C2-DE5ACA361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175" y="2124075"/>
              <a:ext cx="776288" cy="777875"/>
            </a:xfrm>
            <a:custGeom>
              <a:avLst/>
              <a:gdLst/>
              <a:ahLst/>
              <a:cxnLst>
                <a:cxn ang="0">
                  <a:pos x="53" y="70"/>
                </a:cxn>
                <a:cxn ang="0">
                  <a:pos x="97" y="107"/>
                </a:cxn>
                <a:cxn ang="0">
                  <a:pos x="120" y="95"/>
                </a:cxn>
                <a:cxn ang="0">
                  <a:pos x="128" y="78"/>
                </a:cxn>
                <a:cxn ang="0">
                  <a:pos x="139" y="60"/>
                </a:cxn>
                <a:cxn ang="0">
                  <a:pos x="141" y="43"/>
                </a:cxn>
                <a:cxn ang="0">
                  <a:pos x="157" y="22"/>
                </a:cxn>
                <a:cxn ang="0">
                  <a:pos x="175" y="21"/>
                </a:cxn>
                <a:cxn ang="0">
                  <a:pos x="186" y="11"/>
                </a:cxn>
                <a:cxn ang="0">
                  <a:pos x="221" y="14"/>
                </a:cxn>
                <a:cxn ang="0">
                  <a:pos x="241" y="26"/>
                </a:cxn>
                <a:cxn ang="0">
                  <a:pos x="245" y="38"/>
                </a:cxn>
                <a:cxn ang="0">
                  <a:pos x="240" y="56"/>
                </a:cxn>
                <a:cxn ang="0">
                  <a:pos x="260" y="74"/>
                </a:cxn>
                <a:cxn ang="0">
                  <a:pos x="277" y="86"/>
                </a:cxn>
                <a:cxn ang="0">
                  <a:pos x="290" y="94"/>
                </a:cxn>
                <a:cxn ang="0">
                  <a:pos x="298" y="103"/>
                </a:cxn>
                <a:cxn ang="0">
                  <a:pos x="302" y="117"/>
                </a:cxn>
                <a:cxn ang="0">
                  <a:pos x="289" y="120"/>
                </a:cxn>
                <a:cxn ang="0">
                  <a:pos x="276" y="120"/>
                </a:cxn>
                <a:cxn ang="0">
                  <a:pos x="266" y="118"/>
                </a:cxn>
                <a:cxn ang="0">
                  <a:pos x="245" y="103"/>
                </a:cxn>
                <a:cxn ang="0">
                  <a:pos x="243" y="105"/>
                </a:cxn>
                <a:cxn ang="0">
                  <a:pos x="250" y="121"/>
                </a:cxn>
                <a:cxn ang="0">
                  <a:pos x="233" y="127"/>
                </a:cxn>
                <a:cxn ang="0">
                  <a:pos x="225" y="146"/>
                </a:cxn>
                <a:cxn ang="0">
                  <a:pos x="219" y="151"/>
                </a:cxn>
                <a:cxn ang="0">
                  <a:pos x="214" y="175"/>
                </a:cxn>
                <a:cxn ang="0">
                  <a:pos x="217" y="191"/>
                </a:cxn>
                <a:cxn ang="0">
                  <a:pos x="217" y="200"/>
                </a:cxn>
                <a:cxn ang="0">
                  <a:pos x="222" y="202"/>
                </a:cxn>
                <a:cxn ang="0">
                  <a:pos x="219" y="212"/>
                </a:cxn>
                <a:cxn ang="0">
                  <a:pos x="221" y="219"/>
                </a:cxn>
                <a:cxn ang="0">
                  <a:pos x="211" y="224"/>
                </a:cxn>
                <a:cxn ang="0">
                  <a:pos x="202" y="225"/>
                </a:cxn>
                <a:cxn ang="0">
                  <a:pos x="194" y="233"/>
                </a:cxn>
                <a:cxn ang="0">
                  <a:pos x="187" y="240"/>
                </a:cxn>
                <a:cxn ang="0">
                  <a:pos x="177" y="248"/>
                </a:cxn>
                <a:cxn ang="0">
                  <a:pos x="159" y="268"/>
                </a:cxn>
                <a:cxn ang="0">
                  <a:pos x="153" y="291"/>
                </a:cxn>
                <a:cxn ang="0">
                  <a:pos x="149" y="299"/>
                </a:cxn>
                <a:cxn ang="0">
                  <a:pos x="153" y="303"/>
                </a:cxn>
                <a:cxn ang="0">
                  <a:pos x="161" y="303"/>
                </a:cxn>
                <a:cxn ang="0">
                  <a:pos x="163" y="308"/>
                </a:cxn>
                <a:cxn ang="0">
                  <a:pos x="146" y="304"/>
                </a:cxn>
                <a:cxn ang="0">
                  <a:pos x="132" y="285"/>
                </a:cxn>
                <a:cxn ang="0">
                  <a:pos x="133" y="265"/>
                </a:cxn>
                <a:cxn ang="0">
                  <a:pos x="120" y="247"/>
                </a:cxn>
                <a:cxn ang="0">
                  <a:pos x="117" y="243"/>
                </a:cxn>
                <a:cxn ang="0">
                  <a:pos x="88" y="202"/>
                </a:cxn>
                <a:cxn ang="0">
                  <a:pos x="73" y="178"/>
                </a:cxn>
                <a:cxn ang="0">
                  <a:pos x="68" y="161"/>
                </a:cxn>
                <a:cxn ang="0">
                  <a:pos x="69" y="138"/>
                </a:cxn>
                <a:cxn ang="0">
                  <a:pos x="54" y="130"/>
                </a:cxn>
                <a:cxn ang="0">
                  <a:pos x="11" y="135"/>
                </a:cxn>
                <a:cxn ang="0">
                  <a:pos x="2" y="133"/>
                </a:cxn>
                <a:cxn ang="0">
                  <a:pos x="0" y="114"/>
                </a:cxn>
                <a:cxn ang="0">
                  <a:pos x="13" y="103"/>
                </a:cxn>
                <a:cxn ang="0">
                  <a:pos x="18" y="80"/>
                </a:cxn>
                <a:cxn ang="0">
                  <a:pos x="25" y="78"/>
                </a:cxn>
                <a:cxn ang="0">
                  <a:pos x="34" y="80"/>
                </a:cxn>
                <a:cxn ang="0">
                  <a:pos x="44" y="76"/>
                </a:cxn>
                <a:cxn ang="0">
                  <a:pos x="50" y="62"/>
                </a:cxn>
              </a:cxnLst>
              <a:rect l="0" t="0" r="r" b="b"/>
              <a:pathLst>
                <a:path w="308" h="308">
                  <a:moveTo>
                    <a:pt x="50" y="62"/>
                  </a:moveTo>
                  <a:cubicBezTo>
                    <a:pt x="53" y="70"/>
                    <a:pt x="53" y="70"/>
                    <a:pt x="53" y="70"/>
                  </a:cubicBezTo>
                  <a:cubicBezTo>
                    <a:pt x="55" y="79"/>
                    <a:pt x="63" y="84"/>
                    <a:pt x="68" y="91"/>
                  </a:cubicBezTo>
                  <a:cubicBezTo>
                    <a:pt x="75" y="100"/>
                    <a:pt x="82" y="112"/>
                    <a:pt x="97" y="107"/>
                  </a:cubicBezTo>
                  <a:cubicBezTo>
                    <a:pt x="99" y="106"/>
                    <a:pt x="102" y="101"/>
                    <a:pt x="105" y="101"/>
                  </a:cubicBezTo>
                  <a:cubicBezTo>
                    <a:pt x="110" y="100"/>
                    <a:pt x="113" y="95"/>
                    <a:pt x="120" y="95"/>
                  </a:cubicBezTo>
                  <a:cubicBezTo>
                    <a:pt x="123" y="95"/>
                    <a:pt x="124" y="92"/>
                    <a:pt x="123" y="89"/>
                  </a:cubicBezTo>
                  <a:cubicBezTo>
                    <a:pt x="123" y="82"/>
                    <a:pt x="125" y="83"/>
                    <a:pt x="128" y="78"/>
                  </a:cubicBezTo>
                  <a:cubicBezTo>
                    <a:pt x="132" y="77"/>
                    <a:pt x="134" y="75"/>
                    <a:pt x="132" y="71"/>
                  </a:cubicBezTo>
                  <a:cubicBezTo>
                    <a:pt x="135" y="68"/>
                    <a:pt x="137" y="64"/>
                    <a:pt x="139" y="60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43" y="47"/>
                    <a:pt x="138" y="47"/>
                    <a:pt x="141" y="43"/>
                  </a:cubicBezTo>
                  <a:cubicBezTo>
                    <a:pt x="146" y="35"/>
                    <a:pt x="155" y="33"/>
                    <a:pt x="157" y="23"/>
                  </a:cubicBezTo>
                  <a:cubicBezTo>
                    <a:pt x="157" y="23"/>
                    <a:pt x="157" y="23"/>
                    <a:pt x="157" y="22"/>
                  </a:cubicBezTo>
                  <a:cubicBezTo>
                    <a:pt x="160" y="22"/>
                    <a:pt x="161" y="30"/>
                    <a:pt x="165" y="31"/>
                  </a:cubicBezTo>
                  <a:cubicBezTo>
                    <a:pt x="169" y="32"/>
                    <a:pt x="175" y="24"/>
                    <a:pt x="175" y="21"/>
                  </a:cubicBezTo>
                  <a:cubicBezTo>
                    <a:pt x="179" y="19"/>
                    <a:pt x="178" y="16"/>
                    <a:pt x="180" y="14"/>
                  </a:cubicBezTo>
                  <a:cubicBezTo>
                    <a:pt x="180" y="13"/>
                    <a:pt x="184" y="12"/>
                    <a:pt x="186" y="11"/>
                  </a:cubicBezTo>
                  <a:cubicBezTo>
                    <a:pt x="194" y="4"/>
                    <a:pt x="202" y="0"/>
                    <a:pt x="210" y="9"/>
                  </a:cubicBezTo>
                  <a:cubicBezTo>
                    <a:pt x="212" y="13"/>
                    <a:pt x="217" y="13"/>
                    <a:pt x="221" y="14"/>
                  </a:cubicBezTo>
                  <a:cubicBezTo>
                    <a:pt x="231" y="18"/>
                    <a:pt x="230" y="26"/>
                    <a:pt x="241" y="26"/>
                  </a:cubicBezTo>
                  <a:cubicBezTo>
                    <a:pt x="241" y="26"/>
                    <a:pt x="241" y="26"/>
                    <a:pt x="241" y="26"/>
                  </a:cubicBezTo>
                  <a:cubicBezTo>
                    <a:pt x="242" y="28"/>
                    <a:pt x="242" y="29"/>
                    <a:pt x="243" y="31"/>
                  </a:cubicBezTo>
                  <a:cubicBezTo>
                    <a:pt x="243" y="34"/>
                    <a:pt x="245" y="35"/>
                    <a:pt x="245" y="38"/>
                  </a:cubicBezTo>
                  <a:cubicBezTo>
                    <a:pt x="241" y="42"/>
                    <a:pt x="241" y="42"/>
                    <a:pt x="241" y="42"/>
                  </a:cubicBezTo>
                  <a:cubicBezTo>
                    <a:pt x="240" y="49"/>
                    <a:pt x="238" y="47"/>
                    <a:pt x="240" y="56"/>
                  </a:cubicBezTo>
                  <a:cubicBezTo>
                    <a:pt x="241" y="59"/>
                    <a:pt x="244" y="59"/>
                    <a:pt x="247" y="61"/>
                  </a:cubicBezTo>
                  <a:cubicBezTo>
                    <a:pt x="253" y="64"/>
                    <a:pt x="253" y="71"/>
                    <a:pt x="260" y="74"/>
                  </a:cubicBezTo>
                  <a:cubicBezTo>
                    <a:pt x="265" y="76"/>
                    <a:pt x="269" y="75"/>
                    <a:pt x="273" y="79"/>
                  </a:cubicBezTo>
                  <a:cubicBezTo>
                    <a:pt x="275" y="81"/>
                    <a:pt x="275" y="84"/>
                    <a:pt x="277" y="86"/>
                  </a:cubicBezTo>
                  <a:cubicBezTo>
                    <a:pt x="279" y="87"/>
                    <a:pt x="280" y="87"/>
                    <a:pt x="283" y="88"/>
                  </a:cubicBezTo>
                  <a:cubicBezTo>
                    <a:pt x="286" y="89"/>
                    <a:pt x="287" y="92"/>
                    <a:pt x="290" y="94"/>
                  </a:cubicBezTo>
                  <a:cubicBezTo>
                    <a:pt x="293" y="95"/>
                    <a:pt x="293" y="98"/>
                    <a:pt x="295" y="100"/>
                  </a:cubicBezTo>
                  <a:cubicBezTo>
                    <a:pt x="295" y="101"/>
                    <a:pt x="296" y="102"/>
                    <a:pt x="298" y="103"/>
                  </a:cubicBezTo>
                  <a:cubicBezTo>
                    <a:pt x="303" y="105"/>
                    <a:pt x="308" y="104"/>
                    <a:pt x="308" y="109"/>
                  </a:cubicBezTo>
                  <a:cubicBezTo>
                    <a:pt x="308" y="113"/>
                    <a:pt x="305" y="115"/>
                    <a:pt x="302" y="117"/>
                  </a:cubicBezTo>
                  <a:cubicBezTo>
                    <a:pt x="300" y="119"/>
                    <a:pt x="299" y="122"/>
                    <a:pt x="296" y="122"/>
                  </a:cubicBezTo>
                  <a:cubicBezTo>
                    <a:pt x="293" y="122"/>
                    <a:pt x="291" y="120"/>
                    <a:pt x="289" y="120"/>
                  </a:cubicBezTo>
                  <a:cubicBezTo>
                    <a:pt x="285" y="120"/>
                    <a:pt x="284" y="122"/>
                    <a:pt x="280" y="122"/>
                  </a:cubicBezTo>
                  <a:cubicBezTo>
                    <a:pt x="278" y="122"/>
                    <a:pt x="278" y="120"/>
                    <a:pt x="276" y="120"/>
                  </a:cubicBezTo>
                  <a:cubicBezTo>
                    <a:pt x="274" y="120"/>
                    <a:pt x="273" y="121"/>
                    <a:pt x="271" y="121"/>
                  </a:cubicBezTo>
                  <a:cubicBezTo>
                    <a:pt x="269" y="121"/>
                    <a:pt x="268" y="118"/>
                    <a:pt x="266" y="118"/>
                  </a:cubicBezTo>
                  <a:cubicBezTo>
                    <a:pt x="260" y="117"/>
                    <a:pt x="257" y="117"/>
                    <a:pt x="252" y="113"/>
                  </a:cubicBezTo>
                  <a:cubicBezTo>
                    <a:pt x="248" y="110"/>
                    <a:pt x="249" y="106"/>
                    <a:pt x="245" y="103"/>
                  </a:cubicBezTo>
                  <a:cubicBezTo>
                    <a:pt x="243" y="103"/>
                    <a:pt x="243" y="103"/>
                    <a:pt x="243" y="103"/>
                  </a:cubicBezTo>
                  <a:cubicBezTo>
                    <a:pt x="243" y="105"/>
                    <a:pt x="243" y="105"/>
                    <a:pt x="243" y="105"/>
                  </a:cubicBezTo>
                  <a:cubicBezTo>
                    <a:pt x="243" y="108"/>
                    <a:pt x="246" y="108"/>
                    <a:pt x="247" y="110"/>
                  </a:cubicBezTo>
                  <a:cubicBezTo>
                    <a:pt x="249" y="114"/>
                    <a:pt x="250" y="116"/>
                    <a:pt x="250" y="121"/>
                  </a:cubicBezTo>
                  <a:cubicBezTo>
                    <a:pt x="250" y="127"/>
                    <a:pt x="245" y="118"/>
                    <a:pt x="241" y="118"/>
                  </a:cubicBezTo>
                  <a:cubicBezTo>
                    <a:pt x="236" y="118"/>
                    <a:pt x="235" y="123"/>
                    <a:pt x="233" y="127"/>
                  </a:cubicBezTo>
                  <a:cubicBezTo>
                    <a:pt x="229" y="132"/>
                    <a:pt x="226" y="135"/>
                    <a:pt x="225" y="141"/>
                  </a:cubicBezTo>
                  <a:cubicBezTo>
                    <a:pt x="225" y="143"/>
                    <a:pt x="225" y="144"/>
                    <a:pt x="225" y="146"/>
                  </a:cubicBezTo>
                  <a:cubicBezTo>
                    <a:pt x="225" y="146"/>
                    <a:pt x="223" y="146"/>
                    <a:pt x="223" y="147"/>
                  </a:cubicBezTo>
                  <a:cubicBezTo>
                    <a:pt x="221" y="148"/>
                    <a:pt x="220" y="149"/>
                    <a:pt x="219" y="151"/>
                  </a:cubicBezTo>
                  <a:cubicBezTo>
                    <a:pt x="218" y="155"/>
                    <a:pt x="218" y="157"/>
                    <a:pt x="218" y="161"/>
                  </a:cubicBezTo>
                  <a:cubicBezTo>
                    <a:pt x="217" y="167"/>
                    <a:pt x="214" y="169"/>
                    <a:pt x="214" y="175"/>
                  </a:cubicBezTo>
                  <a:cubicBezTo>
                    <a:pt x="214" y="180"/>
                    <a:pt x="213" y="183"/>
                    <a:pt x="215" y="187"/>
                  </a:cubicBezTo>
                  <a:cubicBezTo>
                    <a:pt x="216" y="188"/>
                    <a:pt x="217" y="189"/>
                    <a:pt x="217" y="191"/>
                  </a:cubicBezTo>
                  <a:cubicBezTo>
                    <a:pt x="217" y="194"/>
                    <a:pt x="216" y="195"/>
                    <a:pt x="216" y="198"/>
                  </a:cubicBezTo>
                  <a:cubicBezTo>
                    <a:pt x="216" y="199"/>
                    <a:pt x="216" y="200"/>
                    <a:pt x="217" y="200"/>
                  </a:cubicBezTo>
                  <a:cubicBezTo>
                    <a:pt x="220" y="200"/>
                    <a:pt x="224" y="194"/>
                    <a:pt x="224" y="196"/>
                  </a:cubicBezTo>
                  <a:cubicBezTo>
                    <a:pt x="224" y="198"/>
                    <a:pt x="222" y="200"/>
                    <a:pt x="222" y="202"/>
                  </a:cubicBezTo>
                  <a:cubicBezTo>
                    <a:pt x="222" y="205"/>
                    <a:pt x="223" y="206"/>
                    <a:pt x="222" y="209"/>
                  </a:cubicBezTo>
                  <a:cubicBezTo>
                    <a:pt x="221" y="210"/>
                    <a:pt x="219" y="210"/>
                    <a:pt x="219" y="212"/>
                  </a:cubicBezTo>
                  <a:cubicBezTo>
                    <a:pt x="219" y="215"/>
                    <a:pt x="224" y="210"/>
                    <a:pt x="224" y="216"/>
                  </a:cubicBezTo>
                  <a:cubicBezTo>
                    <a:pt x="224" y="218"/>
                    <a:pt x="222" y="219"/>
                    <a:pt x="221" y="219"/>
                  </a:cubicBezTo>
                  <a:cubicBezTo>
                    <a:pt x="220" y="219"/>
                    <a:pt x="220" y="219"/>
                    <a:pt x="219" y="219"/>
                  </a:cubicBezTo>
                  <a:cubicBezTo>
                    <a:pt x="215" y="219"/>
                    <a:pt x="215" y="224"/>
                    <a:pt x="211" y="224"/>
                  </a:cubicBezTo>
                  <a:cubicBezTo>
                    <a:pt x="208" y="224"/>
                    <a:pt x="208" y="219"/>
                    <a:pt x="205" y="219"/>
                  </a:cubicBezTo>
                  <a:cubicBezTo>
                    <a:pt x="202" y="219"/>
                    <a:pt x="202" y="222"/>
                    <a:pt x="202" y="225"/>
                  </a:cubicBezTo>
                  <a:cubicBezTo>
                    <a:pt x="201" y="227"/>
                    <a:pt x="199" y="228"/>
                    <a:pt x="198" y="230"/>
                  </a:cubicBezTo>
                  <a:cubicBezTo>
                    <a:pt x="197" y="232"/>
                    <a:pt x="196" y="232"/>
                    <a:pt x="194" y="233"/>
                  </a:cubicBezTo>
                  <a:cubicBezTo>
                    <a:pt x="193" y="234"/>
                    <a:pt x="193" y="236"/>
                    <a:pt x="191" y="237"/>
                  </a:cubicBezTo>
                  <a:cubicBezTo>
                    <a:pt x="190" y="238"/>
                    <a:pt x="188" y="238"/>
                    <a:pt x="187" y="240"/>
                  </a:cubicBezTo>
                  <a:cubicBezTo>
                    <a:pt x="186" y="241"/>
                    <a:pt x="184" y="241"/>
                    <a:pt x="183" y="242"/>
                  </a:cubicBezTo>
                  <a:cubicBezTo>
                    <a:pt x="180" y="243"/>
                    <a:pt x="179" y="246"/>
                    <a:pt x="177" y="248"/>
                  </a:cubicBezTo>
                  <a:cubicBezTo>
                    <a:pt x="173" y="252"/>
                    <a:pt x="171" y="254"/>
                    <a:pt x="168" y="258"/>
                  </a:cubicBezTo>
                  <a:cubicBezTo>
                    <a:pt x="165" y="262"/>
                    <a:pt x="162" y="264"/>
                    <a:pt x="159" y="268"/>
                  </a:cubicBezTo>
                  <a:cubicBezTo>
                    <a:pt x="158" y="270"/>
                    <a:pt x="156" y="271"/>
                    <a:pt x="155" y="273"/>
                  </a:cubicBezTo>
                  <a:cubicBezTo>
                    <a:pt x="152" y="279"/>
                    <a:pt x="155" y="284"/>
                    <a:pt x="153" y="291"/>
                  </a:cubicBezTo>
                  <a:cubicBezTo>
                    <a:pt x="152" y="293"/>
                    <a:pt x="146" y="299"/>
                    <a:pt x="148" y="300"/>
                  </a:cubicBezTo>
                  <a:cubicBezTo>
                    <a:pt x="149" y="299"/>
                    <a:pt x="149" y="299"/>
                    <a:pt x="149" y="299"/>
                  </a:cubicBezTo>
                  <a:cubicBezTo>
                    <a:pt x="151" y="299"/>
                    <a:pt x="151" y="299"/>
                    <a:pt x="151" y="299"/>
                  </a:cubicBezTo>
                  <a:cubicBezTo>
                    <a:pt x="151" y="301"/>
                    <a:pt x="151" y="303"/>
                    <a:pt x="153" y="303"/>
                  </a:cubicBezTo>
                  <a:cubicBezTo>
                    <a:pt x="155" y="303"/>
                    <a:pt x="156" y="301"/>
                    <a:pt x="158" y="301"/>
                  </a:cubicBezTo>
                  <a:cubicBezTo>
                    <a:pt x="160" y="301"/>
                    <a:pt x="160" y="303"/>
                    <a:pt x="161" y="303"/>
                  </a:cubicBezTo>
                  <a:cubicBezTo>
                    <a:pt x="162" y="304"/>
                    <a:pt x="163" y="305"/>
                    <a:pt x="163" y="306"/>
                  </a:cubicBezTo>
                  <a:cubicBezTo>
                    <a:pt x="163" y="307"/>
                    <a:pt x="163" y="308"/>
                    <a:pt x="163" y="308"/>
                  </a:cubicBezTo>
                  <a:cubicBezTo>
                    <a:pt x="163" y="308"/>
                    <a:pt x="163" y="308"/>
                    <a:pt x="163" y="308"/>
                  </a:cubicBezTo>
                  <a:cubicBezTo>
                    <a:pt x="156" y="308"/>
                    <a:pt x="153" y="305"/>
                    <a:pt x="146" y="304"/>
                  </a:cubicBezTo>
                  <a:cubicBezTo>
                    <a:pt x="140" y="304"/>
                    <a:pt x="132" y="301"/>
                    <a:pt x="132" y="295"/>
                  </a:cubicBezTo>
                  <a:cubicBezTo>
                    <a:pt x="132" y="285"/>
                    <a:pt x="132" y="285"/>
                    <a:pt x="132" y="285"/>
                  </a:cubicBezTo>
                  <a:cubicBezTo>
                    <a:pt x="132" y="280"/>
                    <a:pt x="133" y="277"/>
                    <a:pt x="133" y="272"/>
                  </a:cubicBezTo>
                  <a:cubicBezTo>
                    <a:pt x="133" y="265"/>
                    <a:pt x="133" y="265"/>
                    <a:pt x="133" y="265"/>
                  </a:cubicBezTo>
                  <a:cubicBezTo>
                    <a:pt x="133" y="259"/>
                    <a:pt x="130" y="256"/>
                    <a:pt x="125" y="252"/>
                  </a:cubicBezTo>
                  <a:cubicBezTo>
                    <a:pt x="124" y="250"/>
                    <a:pt x="122" y="248"/>
                    <a:pt x="120" y="247"/>
                  </a:cubicBezTo>
                  <a:cubicBezTo>
                    <a:pt x="120" y="247"/>
                    <a:pt x="120" y="247"/>
                    <a:pt x="120" y="247"/>
                  </a:cubicBezTo>
                  <a:cubicBezTo>
                    <a:pt x="119" y="246"/>
                    <a:pt x="118" y="244"/>
                    <a:pt x="117" y="243"/>
                  </a:cubicBezTo>
                  <a:cubicBezTo>
                    <a:pt x="115" y="229"/>
                    <a:pt x="105" y="225"/>
                    <a:pt x="94" y="217"/>
                  </a:cubicBezTo>
                  <a:cubicBezTo>
                    <a:pt x="89" y="214"/>
                    <a:pt x="89" y="208"/>
                    <a:pt x="88" y="202"/>
                  </a:cubicBezTo>
                  <a:cubicBezTo>
                    <a:pt x="86" y="193"/>
                    <a:pt x="86" y="187"/>
                    <a:pt x="79" y="180"/>
                  </a:cubicBezTo>
                  <a:cubicBezTo>
                    <a:pt x="77" y="178"/>
                    <a:pt x="75" y="179"/>
                    <a:pt x="73" y="178"/>
                  </a:cubicBezTo>
                  <a:cubicBezTo>
                    <a:pt x="71" y="175"/>
                    <a:pt x="73" y="171"/>
                    <a:pt x="72" y="168"/>
                  </a:cubicBezTo>
                  <a:cubicBezTo>
                    <a:pt x="70" y="165"/>
                    <a:pt x="68" y="164"/>
                    <a:pt x="68" y="161"/>
                  </a:cubicBezTo>
                  <a:cubicBezTo>
                    <a:pt x="68" y="156"/>
                    <a:pt x="72" y="153"/>
                    <a:pt x="72" y="148"/>
                  </a:cubicBezTo>
                  <a:cubicBezTo>
                    <a:pt x="72" y="144"/>
                    <a:pt x="70" y="142"/>
                    <a:pt x="69" y="138"/>
                  </a:cubicBezTo>
                  <a:cubicBezTo>
                    <a:pt x="67" y="134"/>
                    <a:pt x="65" y="130"/>
                    <a:pt x="61" y="130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39" y="130"/>
                    <a:pt x="31" y="135"/>
                    <a:pt x="16" y="135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7" y="135"/>
                    <a:pt x="5" y="133"/>
                    <a:pt x="2" y="133"/>
                  </a:cubicBezTo>
                  <a:cubicBezTo>
                    <a:pt x="2" y="133"/>
                    <a:pt x="2" y="133"/>
                    <a:pt x="2" y="133"/>
                  </a:cubicBezTo>
                  <a:cubicBezTo>
                    <a:pt x="2" y="128"/>
                    <a:pt x="0" y="125"/>
                    <a:pt x="0" y="1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1"/>
                    <a:pt x="2" y="110"/>
                    <a:pt x="4" y="109"/>
                  </a:cubicBezTo>
                  <a:cubicBezTo>
                    <a:pt x="7" y="106"/>
                    <a:pt x="9" y="105"/>
                    <a:pt x="13" y="103"/>
                  </a:cubicBezTo>
                  <a:cubicBezTo>
                    <a:pt x="17" y="99"/>
                    <a:pt x="18" y="95"/>
                    <a:pt x="18" y="90"/>
                  </a:cubicBezTo>
                  <a:cubicBezTo>
                    <a:pt x="18" y="86"/>
                    <a:pt x="18" y="84"/>
                    <a:pt x="18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20" y="79"/>
                    <a:pt x="22" y="78"/>
                    <a:pt x="25" y="78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2" y="78"/>
                    <a:pt x="33" y="80"/>
                    <a:pt x="34" y="8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2" y="80"/>
                    <a:pt x="43" y="78"/>
                    <a:pt x="44" y="76"/>
                  </a:cubicBezTo>
                  <a:cubicBezTo>
                    <a:pt x="46" y="73"/>
                    <a:pt x="46" y="70"/>
                    <a:pt x="47" y="66"/>
                  </a:cubicBezTo>
                  <a:cubicBezTo>
                    <a:pt x="48" y="64"/>
                    <a:pt x="49" y="63"/>
                    <a:pt x="50" y="62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F241806-FF50-4A67-A1A6-749CB2E22E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34000" y="1857375"/>
              <a:ext cx="587375" cy="655638"/>
            </a:xfrm>
            <a:custGeom>
              <a:avLst/>
              <a:gdLst/>
              <a:ahLst/>
              <a:cxnLst>
                <a:cxn ang="0">
                  <a:pos x="223" y="6"/>
                </a:cxn>
                <a:cxn ang="0">
                  <a:pos x="224" y="21"/>
                </a:cxn>
                <a:cxn ang="0">
                  <a:pos x="223" y="35"/>
                </a:cxn>
                <a:cxn ang="0">
                  <a:pos x="226" y="26"/>
                </a:cxn>
                <a:cxn ang="0">
                  <a:pos x="230" y="12"/>
                </a:cxn>
                <a:cxn ang="0">
                  <a:pos x="223" y="2"/>
                </a:cxn>
                <a:cxn ang="0">
                  <a:pos x="155" y="54"/>
                </a:cxn>
                <a:cxn ang="0">
                  <a:pos x="162" y="65"/>
                </a:cxn>
                <a:cxn ang="0">
                  <a:pos x="170" y="73"/>
                </a:cxn>
                <a:cxn ang="0">
                  <a:pos x="167" y="57"/>
                </a:cxn>
                <a:cxn ang="0">
                  <a:pos x="144" y="107"/>
                </a:cxn>
                <a:cxn ang="0">
                  <a:pos x="143" y="112"/>
                </a:cxn>
                <a:cxn ang="0">
                  <a:pos x="148" y="107"/>
                </a:cxn>
                <a:cxn ang="0">
                  <a:pos x="144" y="107"/>
                </a:cxn>
                <a:cxn ang="0">
                  <a:pos x="0" y="218"/>
                </a:cxn>
                <a:cxn ang="0">
                  <a:pos x="24" y="242"/>
                </a:cxn>
                <a:cxn ang="0">
                  <a:pos x="22" y="257"/>
                </a:cxn>
                <a:cxn ang="0">
                  <a:pos x="30" y="255"/>
                </a:cxn>
                <a:cxn ang="0">
                  <a:pos x="42" y="257"/>
                </a:cxn>
                <a:cxn ang="0">
                  <a:pos x="65" y="253"/>
                </a:cxn>
                <a:cxn ang="0">
                  <a:pos x="74" y="252"/>
                </a:cxn>
                <a:cxn ang="0">
                  <a:pos x="103" y="221"/>
                </a:cxn>
                <a:cxn ang="0">
                  <a:pos x="116" y="209"/>
                </a:cxn>
                <a:cxn ang="0">
                  <a:pos x="127" y="191"/>
                </a:cxn>
                <a:cxn ang="0">
                  <a:pos x="130" y="180"/>
                </a:cxn>
                <a:cxn ang="0">
                  <a:pos x="126" y="174"/>
                </a:cxn>
                <a:cxn ang="0">
                  <a:pos x="117" y="170"/>
                </a:cxn>
                <a:cxn ang="0">
                  <a:pos x="106" y="183"/>
                </a:cxn>
                <a:cxn ang="0">
                  <a:pos x="104" y="194"/>
                </a:cxn>
                <a:cxn ang="0">
                  <a:pos x="87" y="204"/>
                </a:cxn>
                <a:cxn ang="0">
                  <a:pos x="80" y="203"/>
                </a:cxn>
                <a:cxn ang="0">
                  <a:pos x="67" y="218"/>
                </a:cxn>
                <a:cxn ang="0">
                  <a:pos x="51" y="225"/>
                </a:cxn>
                <a:cxn ang="0">
                  <a:pos x="33" y="222"/>
                </a:cxn>
                <a:cxn ang="0">
                  <a:pos x="26" y="222"/>
                </a:cxn>
                <a:cxn ang="0">
                  <a:pos x="13" y="219"/>
                </a:cxn>
                <a:cxn ang="0">
                  <a:pos x="7" y="219"/>
                </a:cxn>
                <a:cxn ang="0">
                  <a:pos x="0" y="218"/>
                </a:cxn>
              </a:cxnLst>
              <a:rect l="0" t="0" r="r" b="b"/>
              <a:pathLst>
                <a:path w="233" h="260">
                  <a:moveTo>
                    <a:pt x="223" y="2"/>
                  </a:moveTo>
                  <a:cubicBezTo>
                    <a:pt x="222" y="3"/>
                    <a:pt x="223" y="4"/>
                    <a:pt x="223" y="6"/>
                  </a:cubicBezTo>
                  <a:cubicBezTo>
                    <a:pt x="223" y="9"/>
                    <a:pt x="219" y="10"/>
                    <a:pt x="219" y="13"/>
                  </a:cubicBezTo>
                  <a:cubicBezTo>
                    <a:pt x="219" y="16"/>
                    <a:pt x="224" y="17"/>
                    <a:pt x="224" y="21"/>
                  </a:cubicBezTo>
                  <a:cubicBezTo>
                    <a:pt x="224" y="26"/>
                    <a:pt x="219" y="28"/>
                    <a:pt x="219" y="33"/>
                  </a:cubicBezTo>
                  <a:cubicBezTo>
                    <a:pt x="219" y="35"/>
                    <a:pt x="221" y="35"/>
                    <a:pt x="223" y="35"/>
                  </a:cubicBezTo>
                  <a:cubicBezTo>
                    <a:pt x="226" y="35"/>
                    <a:pt x="226" y="35"/>
                    <a:pt x="226" y="35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9" y="24"/>
                    <a:pt x="233" y="22"/>
                    <a:pt x="233" y="18"/>
                  </a:cubicBezTo>
                  <a:cubicBezTo>
                    <a:pt x="233" y="15"/>
                    <a:pt x="231" y="14"/>
                    <a:pt x="230" y="12"/>
                  </a:cubicBezTo>
                  <a:cubicBezTo>
                    <a:pt x="228" y="8"/>
                    <a:pt x="230" y="5"/>
                    <a:pt x="227" y="1"/>
                  </a:cubicBezTo>
                  <a:cubicBezTo>
                    <a:pt x="226" y="0"/>
                    <a:pt x="224" y="2"/>
                    <a:pt x="223" y="2"/>
                  </a:cubicBezTo>
                  <a:close/>
                  <a:moveTo>
                    <a:pt x="162" y="50"/>
                  </a:moveTo>
                  <a:cubicBezTo>
                    <a:pt x="159" y="50"/>
                    <a:pt x="155" y="51"/>
                    <a:pt x="155" y="54"/>
                  </a:cubicBezTo>
                  <a:cubicBezTo>
                    <a:pt x="155" y="56"/>
                    <a:pt x="159" y="55"/>
                    <a:pt x="160" y="56"/>
                  </a:cubicBezTo>
                  <a:cubicBezTo>
                    <a:pt x="163" y="59"/>
                    <a:pt x="162" y="62"/>
                    <a:pt x="162" y="65"/>
                  </a:cubicBezTo>
                  <a:cubicBezTo>
                    <a:pt x="162" y="67"/>
                    <a:pt x="164" y="68"/>
                    <a:pt x="165" y="69"/>
                  </a:cubicBezTo>
                  <a:cubicBezTo>
                    <a:pt x="167" y="70"/>
                    <a:pt x="168" y="73"/>
                    <a:pt x="170" y="73"/>
                  </a:cubicBezTo>
                  <a:cubicBezTo>
                    <a:pt x="172" y="73"/>
                    <a:pt x="173" y="70"/>
                    <a:pt x="173" y="68"/>
                  </a:cubicBezTo>
                  <a:cubicBezTo>
                    <a:pt x="173" y="63"/>
                    <a:pt x="168" y="62"/>
                    <a:pt x="167" y="57"/>
                  </a:cubicBezTo>
                  <a:cubicBezTo>
                    <a:pt x="167" y="54"/>
                    <a:pt x="165" y="50"/>
                    <a:pt x="162" y="50"/>
                  </a:cubicBezTo>
                  <a:close/>
                  <a:moveTo>
                    <a:pt x="144" y="107"/>
                  </a:moveTo>
                  <a:cubicBezTo>
                    <a:pt x="144" y="108"/>
                    <a:pt x="143" y="108"/>
                    <a:pt x="143" y="109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6" y="111"/>
                    <a:pt x="148" y="110"/>
                    <a:pt x="148" y="107"/>
                  </a:cubicBezTo>
                  <a:cubicBezTo>
                    <a:pt x="148" y="106"/>
                    <a:pt x="147" y="106"/>
                    <a:pt x="145" y="106"/>
                  </a:cubicBezTo>
                  <a:cubicBezTo>
                    <a:pt x="144" y="106"/>
                    <a:pt x="145" y="106"/>
                    <a:pt x="144" y="107"/>
                  </a:cubicBezTo>
                  <a:close/>
                  <a:moveTo>
                    <a:pt x="0" y="218"/>
                  </a:moveTo>
                  <a:cubicBezTo>
                    <a:pt x="0" y="218"/>
                    <a:pt x="0" y="218"/>
                    <a:pt x="0" y="218"/>
                  </a:cubicBezTo>
                  <a:cubicBezTo>
                    <a:pt x="1" y="224"/>
                    <a:pt x="6" y="225"/>
                    <a:pt x="12" y="228"/>
                  </a:cubicBezTo>
                  <a:cubicBezTo>
                    <a:pt x="19" y="230"/>
                    <a:pt x="24" y="235"/>
                    <a:pt x="24" y="242"/>
                  </a:cubicBezTo>
                  <a:cubicBezTo>
                    <a:pt x="24" y="247"/>
                    <a:pt x="21" y="250"/>
                    <a:pt x="21" y="254"/>
                  </a:cubicBezTo>
                  <a:cubicBezTo>
                    <a:pt x="21" y="255"/>
                    <a:pt x="22" y="256"/>
                    <a:pt x="22" y="257"/>
                  </a:cubicBezTo>
                  <a:cubicBezTo>
                    <a:pt x="22" y="257"/>
                    <a:pt x="22" y="257"/>
                    <a:pt x="22" y="257"/>
                  </a:cubicBezTo>
                  <a:cubicBezTo>
                    <a:pt x="24" y="256"/>
                    <a:pt x="26" y="255"/>
                    <a:pt x="30" y="255"/>
                  </a:cubicBezTo>
                  <a:cubicBezTo>
                    <a:pt x="32" y="255"/>
                    <a:pt x="32" y="260"/>
                    <a:pt x="35" y="260"/>
                  </a:cubicBezTo>
                  <a:cubicBezTo>
                    <a:pt x="38" y="260"/>
                    <a:pt x="39" y="257"/>
                    <a:pt x="42" y="257"/>
                  </a:cubicBezTo>
                  <a:cubicBezTo>
                    <a:pt x="49" y="257"/>
                    <a:pt x="49" y="257"/>
                    <a:pt x="49" y="257"/>
                  </a:cubicBezTo>
                  <a:cubicBezTo>
                    <a:pt x="55" y="257"/>
                    <a:pt x="58" y="253"/>
                    <a:pt x="65" y="253"/>
                  </a:cubicBezTo>
                  <a:cubicBezTo>
                    <a:pt x="66" y="253"/>
                    <a:pt x="67" y="254"/>
                    <a:pt x="69" y="254"/>
                  </a:cubicBezTo>
                  <a:cubicBezTo>
                    <a:pt x="71" y="254"/>
                    <a:pt x="72" y="253"/>
                    <a:pt x="74" y="252"/>
                  </a:cubicBezTo>
                  <a:cubicBezTo>
                    <a:pt x="81" y="250"/>
                    <a:pt x="85" y="248"/>
                    <a:pt x="90" y="242"/>
                  </a:cubicBezTo>
                  <a:cubicBezTo>
                    <a:pt x="95" y="234"/>
                    <a:pt x="94" y="226"/>
                    <a:pt x="103" y="221"/>
                  </a:cubicBezTo>
                  <a:cubicBezTo>
                    <a:pt x="105" y="220"/>
                    <a:pt x="105" y="219"/>
                    <a:pt x="107" y="217"/>
                  </a:cubicBezTo>
                  <a:cubicBezTo>
                    <a:pt x="111" y="214"/>
                    <a:pt x="113" y="213"/>
                    <a:pt x="116" y="209"/>
                  </a:cubicBezTo>
                  <a:cubicBezTo>
                    <a:pt x="118" y="206"/>
                    <a:pt x="118" y="204"/>
                    <a:pt x="120" y="202"/>
                  </a:cubicBezTo>
                  <a:cubicBezTo>
                    <a:pt x="124" y="199"/>
                    <a:pt x="125" y="195"/>
                    <a:pt x="127" y="191"/>
                  </a:cubicBezTo>
                  <a:cubicBezTo>
                    <a:pt x="128" y="187"/>
                    <a:pt x="133" y="186"/>
                    <a:pt x="133" y="182"/>
                  </a:cubicBezTo>
                  <a:cubicBezTo>
                    <a:pt x="133" y="181"/>
                    <a:pt x="131" y="181"/>
                    <a:pt x="130" y="180"/>
                  </a:cubicBezTo>
                  <a:cubicBezTo>
                    <a:pt x="129" y="179"/>
                    <a:pt x="128" y="176"/>
                    <a:pt x="129" y="174"/>
                  </a:cubicBezTo>
                  <a:cubicBezTo>
                    <a:pt x="128" y="174"/>
                    <a:pt x="127" y="174"/>
                    <a:pt x="126" y="174"/>
                  </a:cubicBezTo>
                  <a:cubicBezTo>
                    <a:pt x="125" y="174"/>
                    <a:pt x="124" y="175"/>
                    <a:pt x="124" y="175"/>
                  </a:cubicBezTo>
                  <a:cubicBezTo>
                    <a:pt x="120" y="175"/>
                    <a:pt x="120" y="172"/>
                    <a:pt x="117" y="170"/>
                  </a:cubicBezTo>
                  <a:cubicBezTo>
                    <a:pt x="115" y="173"/>
                    <a:pt x="113" y="175"/>
                    <a:pt x="110" y="177"/>
                  </a:cubicBezTo>
                  <a:cubicBezTo>
                    <a:pt x="108" y="179"/>
                    <a:pt x="106" y="180"/>
                    <a:pt x="106" y="183"/>
                  </a:cubicBezTo>
                  <a:cubicBezTo>
                    <a:pt x="106" y="186"/>
                    <a:pt x="107" y="187"/>
                    <a:pt x="107" y="189"/>
                  </a:cubicBezTo>
                  <a:cubicBezTo>
                    <a:pt x="107" y="191"/>
                    <a:pt x="105" y="192"/>
                    <a:pt x="104" y="194"/>
                  </a:cubicBezTo>
                  <a:cubicBezTo>
                    <a:pt x="101" y="195"/>
                    <a:pt x="100" y="197"/>
                    <a:pt x="98" y="199"/>
                  </a:cubicBezTo>
                  <a:cubicBezTo>
                    <a:pt x="94" y="202"/>
                    <a:pt x="92" y="204"/>
                    <a:pt x="87" y="204"/>
                  </a:cubicBezTo>
                  <a:cubicBezTo>
                    <a:pt x="85" y="204"/>
                    <a:pt x="84" y="203"/>
                    <a:pt x="83" y="203"/>
                  </a:cubicBezTo>
                  <a:cubicBezTo>
                    <a:pt x="81" y="203"/>
                    <a:pt x="81" y="203"/>
                    <a:pt x="80" y="203"/>
                  </a:cubicBezTo>
                  <a:cubicBezTo>
                    <a:pt x="80" y="206"/>
                    <a:pt x="78" y="208"/>
                    <a:pt x="76" y="211"/>
                  </a:cubicBezTo>
                  <a:cubicBezTo>
                    <a:pt x="73" y="214"/>
                    <a:pt x="71" y="217"/>
                    <a:pt x="67" y="218"/>
                  </a:cubicBezTo>
                  <a:cubicBezTo>
                    <a:pt x="62" y="219"/>
                    <a:pt x="59" y="220"/>
                    <a:pt x="55" y="223"/>
                  </a:cubicBezTo>
                  <a:cubicBezTo>
                    <a:pt x="53" y="224"/>
                    <a:pt x="53" y="225"/>
                    <a:pt x="51" y="225"/>
                  </a:cubicBezTo>
                  <a:cubicBezTo>
                    <a:pt x="44" y="225"/>
                    <a:pt x="41" y="224"/>
                    <a:pt x="35" y="223"/>
                  </a:cubicBezTo>
                  <a:cubicBezTo>
                    <a:pt x="34" y="223"/>
                    <a:pt x="34" y="222"/>
                    <a:pt x="33" y="222"/>
                  </a:cubicBezTo>
                  <a:cubicBezTo>
                    <a:pt x="31" y="222"/>
                    <a:pt x="30" y="224"/>
                    <a:pt x="28" y="224"/>
                  </a:cubicBezTo>
                  <a:cubicBezTo>
                    <a:pt x="27" y="224"/>
                    <a:pt x="27" y="222"/>
                    <a:pt x="26" y="222"/>
                  </a:cubicBezTo>
                  <a:cubicBezTo>
                    <a:pt x="23" y="221"/>
                    <a:pt x="21" y="219"/>
                    <a:pt x="18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2" y="218"/>
                    <a:pt x="12" y="217"/>
                    <a:pt x="10" y="217"/>
                  </a:cubicBezTo>
                  <a:cubicBezTo>
                    <a:pt x="9" y="217"/>
                    <a:pt x="8" y="219"/>
                    <a:pt x="7" y="219"/>
                  </a:cubicBezTo>
                  <a:cubicBezTo>
                    <a:pt x="4" y="219"/>
                    <a:pt x="2" y="219"/>
                    <a:pt x="0" y="218"/>
                  </a:cubicBezTo>
                  <a:cubicBezTo>
                    <a:pt x="0" y="218"/>
                    <a:pt x="0" y="218"/>
                    <a:pt x="0" y="218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2DC2744-BE7A-4880-9B0C-4984C6A531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97713" y="2649538"/>
              <a:ext cx="969963" cy="1300163"/>
            </a:xfrm>
            <a:custGeom>
              <a:avLst/>
              <a:gdLst/>
              <a:ahLst/>
              <a:cxnLst>
                <a:cxn ang="0">
                  <a:pos x="14" y="155"/>
                </a:cxn>
                <a:cxn ang="0">
                  <a:pos x="41" y="165"/>
                </a:cxn>
                <a:cxn ang="0">
                  <a:pos x="67" y="151"/>
                </a:cxn>
                <a:cxn ang="0">
                  <a:pos x="84" y="126"/>
                </a:cxn>
                <a:cxn ang="0">
                  <a:pos x="104" y="97"/>
                </a:cxn>
                <a:cxn ang="0">
                  <a:pos x="117" y="96"/>
                </a:cxn>
                <a:cxn ang="0">
                  <a:pos x="137" y="93"/>
                </a:cxn>
                <a:cxn ang="0">
                  <a:pos x="154" y="80"/>
                </a:cxn>
                <a:cxn ang="0">
                  <a:pos x="182" y="54"/>
                </a:cxn>
                <a:cxn ang="0">
                  <a:pos x="223" y="65"/>
                </a:cxn>
                <a:cxn ang="0">
                  <a:pos x="271" y="84"/>
                </a:cxn>
                <a:cxn ang="0">
                  <a:pos x="318" y="103"/>
                </a:cxn>
                <a:cxn ang="0">
                  <a:pos x="350" y="108"/>
                </a:cxn>
                <a:cxn ang="0">
                  <a:pos x="381" y="118"/>
                </a:cxn>
                <a:cxn ang="0">
                  <a:pos x="384" y="515"/>
                </a:cxn>
                <a:cxn ang="0">
                  <a:pos x="362" y="491"/>
                </a:cxn>
                <a:cxn ang="0">
                  <a:pos x="323" y="456"/>
                </a:cxn>
                <a:cxn ang="0">
                  <a:pos x="291" y="454"/>
                </a:cxn>
                <a:cxn ang="0">
                  <a:pos x="270" y="452"/>
                </a:cxn>
                <a:cxn ang="0">
                  <a:pos x="233" y="463"/>
                </a:cxn>
                <a:cxn ang="0">
                  <a:pos x="205" y="466"/>
                </a:cxn>
                <a:cxn ang="0">
                  <a:pos x="182" y="470"/>
                </a:cxn>
                <a:cxn ang="0">
                  <a:pos x="195" y="436"/>
                </a:cxn>
                <a:cxn ang="0">
                  <a:pos x="225" y="409"/>
                </a:cxn>
                <a:cxn ang="0">
                  <a:pos x="267" y="417"/>
                </a:cxn>
                <a:cxn ang="0">
                  <a:pos x="244" y="397"/>
                </a:cxn>
                <a:cxn ang="0">
                  <a:pos x="266" y="395"/>
                </a:cxn>
                <a:cxn ang="0">
                  <a:pos x="239" y="382"/>
                </a:cxn>
                <a:cxn ang="0">
                  <a:pos x="251" y="372"/>
                </a:cxn>
                <a:cxn ang="0">
                  <a:pos x="242" y="357"/>
                </a:cxn>
                <a:cxn ang="0">
                  <a:pos x="221" y="322"/>
                </a:cxn>
                <a:cxn ang="0">
                  <a:pos x="214" y="311"/>
                </a:cxn>
                <a:cxn ang="0">
                  <a:pos x="208" y="304"/>
                </a:cxn>
                <a:cxn ang="0">
                  <a:pos x="198" y="289"/>
                </a:cxn>
                <a:cxn ang="0">
                  <a:pos x="185" y="277"/>
                </a:cxn>
                <a:cxn ang="0">
                  <a:pos x="165" y="269"/>
                </a:cxn>
                <a:cxn ang="0">
                  <a:pos x="152" y="262"/>
                </a:cxn>
                <a:cxn ang="0">
                  <a:pos x="118" y="252"/>
                </a:cxn>
                <a:cxn ang="0">
                  <a:pos x="86" y="240"/>
                </a:cxn>
                <a:cxn ang="0">
                  <a:pos x="58" y="231"/>
                </a:cxn>
                <a:cxn ang="0">
                  <a:pos x="21" y="222"/>
                </a:cxn>
                <a:cxn ang="0">
                  <a:pos x="2" y="206"/>
                </a:cxn>
                <a:cxn ang="0">
                  <a:pos x="7" y="177"/>
                </a:cxn>
                <a:cxn ang="0">
                  <a:pos x="249" y="455"/>
                </a:cxn>
                <a:cxn ang="0">
                  <a:pos x="249" y="455"/>
                </a:cxn>
                <a:cxn ang="0">
                  <a:pos x="248" y="373"/>
                </a:cxn>
                <a:cxn ang="0">
                  <a:pos x="55" y="12"/>
                </a:cxn>
                <a:cxn ang="0">
                  <a:pos x="89" y="36"/>
                </a:cxn>
                <a:cxn ang="0">
                  <a:pos x="86" y="18"/>
                </a:cxn>
                <a:cxn ang="0">
                  <a:pos x="61" y="4"/>
                </a:cxn>
                <a:cxn ang="0">
                  <a:pos x="59" y="63"/>
                </a:cxn>
                <a:cxn ang="0">
                  <a:pos x="101" y="74"/>
                </a:cxn>
                <a:cxn ang="0">
                  <a:pos x="130" y="66"/>
                </a:cxn>
                <a:cxn ang="0">
                  <a:pos x="62" y="58"/>
                </a:cxn>
              </a:cxnLst>
              <a:rect l="0" t="0" r="r" b="b"/>
              <a:pathLst>
                <a:path w="385" h="515">
                  <a:moveTo>
                    <a:pt x="6" y="142"/>
                  </a:moveTo>
                  <a:cubicBezTo>
                    <a:pt x="9" y="142"/>
                    <a:pt x="9" y="138"/>
                    <a:pt x="11" y="138"/>
                  </a:cubicBezTo>
                  <a:cubicBezTo>
                    <a:pt x="12" y="138"/>
                    <a:pt x="13" y="139"/>
                    <a:pt x="13" y="141"/>
                  </a:cubicBezTo>
                  <a:cubicBezTo>
                    <a:pt x="13" y="144"/>
                    <a:pt x="10" y="146"/>
                    <a:pt x="10" y="149"/>
                  </a:cubicBezTo>
                  <a:cubicBezTo>
                    <a:pt x="10" y="150"/>
                    <a:pt x="12" y="151"/>
                    <a:pt x="13" y="152"/>
                  </a:cubicBezTo>
                  <a:cubicBezTo>
                    <a:pt x="13" y="153"/>
                    <a:pt x="13" y="153"/>
                    <a:pt x="14" y="155"/>
                  </a:cubicBezTo>
                  <a:cubicBezTo>
                    <a:pt x="14" y="156"/>
                    <a:pt x="15" y="158"/>
                    <a:pt x="17" y="159"/>
                  </a:cubicBezTo>
                  <a:cubicBezTo>
                    <a:pt x="18" y="158"/>
                    <a:pt x="18" y="158"/>
                    <a:pt x="18" y="158"/>
                  </a:cubicBezTo>
                  <a:cubicBezTo>
                    <a:pt x="19" y="159"/>
                    <a:pt x="19" y="161"/>
                    <a:pt x="21" y="162"/>
                  </a:cubicBezTo>
                  <a:cubicBezTo>
                    <a:pt x="24" y="164"/>
                    <a:pt x="25" y="164"/>
                    <a:pt x="28" y="164"/>
                  </a:cubicBezTo>
                  <a:cubicBezTo>
                    <a:pt x="32" y="165"/>
                    <a:pt x="34" y="165"/>
                    <a:pt x="38" y="165"/>
                  </a:cubicBezTo>
                  <a:cubicBezTo>
                    <a:pt x="41" y="165"/>
                    <a:pt x="41" y="165"/>
                    <a:pt x="41" y="165"/>
                  </a:cubicBezTo>
                  <a:cubicBezTo>
                    <a:pt x="43" y="165"/>
                    <a:pt x="43" y="166"/>
                    <a:pt x="45" y="166"/>
                  </a:cubicBezTo>
                  <a:cubicBezTo>
                    <a:pt x="48" y="166"/>
                    <a:pt x="50" y="165"/>
                    <a:pt x="52" y="163"/>
                  </a:cubicBezTo>
                  <a:cubicBezTo>
                    <a:pt x="54" y="161"/>
                    <a:pt x="56" y="161"/>
                    <a:pt x="57" y="158"/>
                  </a:cubicBezTo>
                  <a:cubicBezTo>
                    <a:pt x="58" y="155"/>
                    <a:pt x="59" y="153"/>
                    <a:pt x="61" y="153"/>
                  </a:cubicBezTo>
                  <a:cubicBezTo>
                    <a:pt x="63" y="153"/>
                    <a:pt x="64" y="153"/>
                    <a:pt x="65" y="152"/>
                  </a:cubicBezTo>
                  <a:cubicBezTo>
                    <a:pt x="66" y="152"/>
                    <a:pt x="67" y="152"/>
                    <a:pt x="67" y="151"/>
                  </a:cubicBezTo>
                  <a:cubicBezTo>
                    <a:pt x="67" y="149"/>
                    <a:pt x="67" y="148"/>
                    <a:pt x="67" y="147"/>
                  </a:cubicBezTo>
                  <a:cubicBezTo>
                    <a:pt x="72" y="147"/>
                    <a:pt x="74" y="143"/>
                    <a:pt x="77" y="140"/>
                  </a:cubicBezTo>
                  <a:cubicBezTo>
                    <a:pt x="77" y="138"/>
                    <a:pt x="78" y="137"/>
                    <a:pt x="79" y="135"/>
                  </a:cubicBezTo>
                  <a:cubicBezTo>
                    <a:pt x="80" y="133"/>
                    <a:pt x="79" y="131"/>
                    <a:pt x="80" y="130"/>
                  </a:cubicBezTo>
                  <a:cubicBezTo>
                    <a:pt x="81" y="128"/>
                    <a:pt x="82" y="129"/>
                    <a:pt x="83" y="128"/>
                  </a:cubicBezTo>
                  <a:cubicBezTo>
                    <a:pt x="84" y="127"/>
                    <a:pt x="83" y="126"/>
                    <a:pt x="84" y="126"/>
                  </a:cubicBezTo>
                  <a:cubicBezTo>
                    <a:pt x="85" y="124"/>
                    <a:pt x="86" y="124"/>
                    <a:pt x="87" y="124"/>
                  </a:cubicBezTo>
                  <a:cubicBezTo>
                    <a:pt x="90" y="122"/>
                    <a:pt x="92" y="121"/>
                    <a:pt x="95" y="119"/>
                  </a:cubicBezTo>
                  <a:cubicBezTo>
                    <a:pt x="98" y="117"/>
                    <a:pt x="97" y="114"/>
                    <a:pt x="98" y="111"/>
                  </a:cubicBezTo>
                  <a:cubicBezTo>
                    <a:pt x="99" y="108"/>
                    <a:pt x="102" y="107"/>
                    <a:pt x="102" y="103"/>
                  </a:cubicBezTo>
                  <a:cubicBezTo>
                    <a:pt x="102" y="99"/>
                    <a:pt x="102" y="99"/>
                    <a:pt x="102" y="99"/>
                  </a:cubicBezTo>
                  <a:cubicBezTo>
                    <a:pt x="102" y="98"/>
                    <a:pt x="103" y="98"/>
                    <a:pt x="104" y="97"/>
                  </a:cubicBezTo>
                  <a:cubicBezTo>
                    <a:pt x="104" y="97"/>
                    <a:pt x="105" y="98"/>
                    <a:pt x="105" y="97"/>
                  </a:cubicBezTo>
                  <a:cubicBezTo>
                    <a:pt x="106" y="97"/>
                    <a:pt x="107" y="97"/>
                    <a:pt x="107" y="96"/>
                  </a:cubicBezTo>
                  <a:cubicBezTo>
                    <a:pt x="109" y="96"/>
                    <a:pt x="110" y="95"/>
                    <a:pt x="111" y="95"/>
                  </a:cubicBezTo>
                  <a:cubicBezTo>
                    <a:pt x="112" y="94"/>
                    <a:pt x="112" y="94"/>
                    <a:pt x="113" y="94"/>
                  </a:cubicBezTo>
                  <a:cubicBezTo>
                    <a:pt x="114" y="94"/>
                    <a:pt x="114" y="95"/>
                    <a:pt x="114" y="96"/>
                  </a:cubicBezTo>
                  <a:cubicBezTo>
                    <a:pt x="115" y="97"/>
                    <a:pt x="116" y="96"/>
                    <a:pt x="117" y="96"/>
                  </a:cubicBezTo>
                  <a:cubicBezTo>
                    <a:pt x="119" y="97"/>
                    <a:pt x="120" y="97"/>
                    <a:pt x="122" y="97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6" y="97"/>
                    <a:pt x="126" y="96"/>
                    <a:pt x="127" y="96"/>
                  </a:cubicBezTo>
                  <a:cubicBezTo>
                    <a:pt x="129" y="96"/>
                    <a:pt x="130" y="96"/>
                    <a:pt x="132" y="95"/>
                  </a:cubicBezTo>
                  <a:cubicBezTo>
                    <a:pt x="133" y="94"/>
                    <a:pt x="133" y="94"/>
                    <a:pt x="134" y="93"/>
                  </a:cubicBezTo>
                  <a:cubicBezTo>
                    <a:pt x="135" y="93"/>
                    <a:pt x="136" y="93"/>
                    <a:pt x="137" y="93"/>
                  </a:cubicBezTo>
                  <a:cubicBezTo>
                    <a:pt x="139" y="92"/>
                    <a:pt x="139" y="91"/>
                    <a:pt x="141" y="91"/>
                  </a:cubicBezTo>
                  <a:cubicBezTo>
                    <a:pt x="144" y="90"/>
                    <a:pt x="146" y="90"/>
                    <a:pt x="149" y="90"/>
                  </a:cubicBezTo>
                  <a:cubicBezTo>
                    <a:pt x="150" y="90"/>
                    <a:pt x="151" y="89"/>
                    <a:pt x="152" y="89"/>
                  </a:cubicBezTo>
                  <a:cubicBezTo>
                    <a:pt x="154" y="89"/>
                    <a:pt x="156" y="89"/>
                    <a:pt x="156" y="87"/>
                  </a:cubicBezTo>
                  <a:cubicBezTo>
                    <a:pt x="156" y="86"/>
                    <a:pt x="154" y="85"/>
                    <a:pt x="154" y="83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4" y="80"/>
                    <a:pt x="155" y="79"/>
                    <a:pt x="155" y="79"/>
                  </a:cubicBezTo>
                  <a:cubicBezTo>
                    <a:pt x="155" y="75"/>
                    <a:pt x="153" y="73"/>
                    <a:pt x="153" y="69"/>
                  </a:cubicBezTo>
                  <a:cubicBezTo>
                    <a:pt x="153" y="67"/>
                    <a:pt x="160" y="67"/>
                    <a:pt x="164" y="65"/>
                  </a:cubicBezTo>
                  <a:cubicBezTo>
                    <a:pt x="166" y="63"/>
                    <a:pt x="167" y="63"/>
                    <a:pt x="169" y="62"/>
                  </a:cubicBezTo>
                  <a:cubicBezTo>
                    <a:pt x="170" y="61"/>
                    <a:pt x="171" y="60"/>
                    <a:pt x="173" y="59"/>
                  </a:cubicBezTo>
                  <a:cubicBezTo>
                    <a:pt x="176" y="57"/>
                    <a:pt x="178" y="56"/>
                    <a:pt x="182" y="54"/>
                  </a:cubicBezTo>
                  <a:cubicBezTo>
                    <a:pt x="185" y="53"/>
                    <a:pt x="187" y="51"/>
                    <a:pt x="191" y="51"/>
                  </a:cubicBezTo>
                  <a:cubicBezTo>
                    <a:pt x="195" y="51"/>
                    <a:pt x="197" y="53"/>
                    <a:pt x="200" y="55"/>
                  </a:cubicBezTo>
                  <a:cubicBezTo>
                    <a:pt x="202" y="56"/>
                    <a:pt x="203" y="57"/>
                    <a:pt x="204" y="58"/>
                  </a:cubicBezTo>
                  <a:cubicBezTo>
                    <a:pt x="206" y="58"/>
                    <a:pt x="207" y="59"/>
                    <a:pt x="208" y="59"/>
                  </a:cubicBezTo>
                  <a:cubicBezTo>
                    <a:pt x="212" y="61"/>
                    <a:pt x="214" y="60"/>
                    <a:pt x="217" y="61"/>
                  </a:cubicBezTo>
                  <a:cubicBezTo>
                    <a:pt x="220" y="62"/>
                    <a:pt x="221" y="64"/>
                    <a:pt x="223" y="65"/>
                  </a:cubicBezTo>
                  <a:cubicBezTo>
                    <a:pt x="226" y="66"/>
                    <a:pt x="228" y="66"/>
                    <a:pt x="231" y="67"/>
                  </a:cubicBezTo>
                  <a:cubicBezTo>
                    <a:pt x="233" y="67"/>
                    <a:pt x="234" y="67"/>
                    <a:pt x="236" y="67"/>
                  </a:cubicBezTo>
                  <a:cubicBezTo>
                    <a:pt x="240" y="68"/>
                    <a:pt x="243" y="69"/>
                    <a:pt x="247" y="71"/>
                  </a:cubicBezTo>
                  <a:cubicBezTo>
                    <a:pt x="249" y="72"/>
                    <a:pt x="249" y="75"/>
                    <a:pt x="252" y="77"/>
                  </a:cubicBezTo>
                  <a:cubicBezTo>
                    <a:pt x="254" y="78"/>
                    <a:pt x="256" y="78"/>
                    <a:pt x="259" y="79"/>
                  </a:cubicBezTo>
                  <a:cubicBezTo>
                    <a:pt x="264" y="80"/>
                    <a:pt x="266" y="82"/>
                    <a:pt x="271" y="84"/>
                  </a:cubicBezTo>
                  <a:cubicBezTo>
                    <a:pt x="273" y="85"/>
                    <a:pt x="274" y="85"/>
                    <a:pt x="276" y="87"/>
                  </a:cubicBezTo>
                  <a:cubicBezTo>
                    <a:pt x="277" y="88"/>
                    <a:pt x="278" y="88"/>
                    <a:pt x="280" y="89"/>
                  </a:cubicBezTo>
                  <a:cubicBezTo>
                    <a:pt x="283" y="90"/>
                    <a:pt x="284" y="91"/>
                    <a:pt x="287" y="92"/>
                  </a:cubicBezTo>
                  <a:cubicBezTo>
                    <a:pt x="293" y="95"/>
                    <a:pt x="297" y="94"/>
                    <a:pt x="303" y="98"/>
                  </a:cubicBezTo>
                  <a:cubicBezTo>
                    <a:pt x="307" y="100"/>
                    <a:pt x="309" y="103"/>
                    <a:pt x="315" y="103"/>
                  </a:cubicBezTo>
                  <a:cubicBezTo>
                    <a:pt x="316" y="103"/>
                    <a:pt x="317" y="103"/>
                    <a:pt x="318" y="103"/>
                  </a:cubicBezTo>
                  <a:cubicBezTo>
                    <a:pt x="324" y="100"/>
                    <a:pt x="322" y="99"/>
                    <a:pt x="329" y="102"/>
                  </a:cubicBezTo>
                  <a:cubicBezTo>
                    <a:pt x="331" y="102"/>
                    <a:pt x="332" y="104"/>
                    <a:pt x="334" y="105"/>
                  </a:cubicBezTo>
                  <a:cubicBezTo>
                    <a:pt x="337" y="107"/>
                    <a:pt x="339" y="107"/>
                    <a:pt x="342" y="108"/>
                  </a:cubicBezTo>
                  <a:cubicBezTo>
                    <a:pt x="343" y="109"/>
                    <a:pt x="344" y="110"/>
                    <a:pt x="346" y="110"/>
                  </a:cubicBezTo>
                  <a:cubicBezTo>
                    <a:pt x="346" y="110"/>
                    <a:pt x="346" y="109"/>
                    <a:pt x="346" y="109"/>
                  </a:cubicBezTo>
                  <a:cubicBezTo>
                    <a:pt x="346" y="105"/>
                    <a:pt x="347" y="107"/>
                    <a:pt x="350" y="108"/>
                  </a:cubicBezTo>
                  <a:cubicBezTo>
                    <a:pt x="352" y="108"/>
                    <a:pt x="353" y="108"/>
                    <a:pt x="355" y="108"/>
                  </a:cubicBezTo>
                  <a:cubicBezTo>
                    <a:pt x="356" y="108"/>
                    <a:pt x="357" y="109"/>
                    <a:pt x="358" y="109"/>
                  </a:cubicBezTo>
                  <a:cubicBezTo>
                    <a:pt x="362" y="109"/>
                    <a:pt x="362" y="109"/>
                    <a:pt x="362" y="109"/>
                  </a:cubicBezTo>
                  <a:cubicBezTo>
                    <a:pt x="365" y="109"/>
                    <a:pt x="366" y="111"/>
                    <a:pt x="368" y="113"/>
                  </a:cubicBezTo>
                  <a:cubicBezTo>
                    <a:pt x="369" y="114"/>
                    <a:pt x="370" y="115"/>
                    <a:pt x="371" y="115"/>
                  </a:cubicBezTo>
                  <a:cubicBezTo>
                    <a:pt x="375" y="117"/>
                    <a:pt x="377" y="118"/>
                    <a:pt x="381" y="118"/>
                  </a:cubicBezTo>
                  <a:cubicBezTo>
                    <a:pt x="382" y="118"/>
                    <a:pt x="382" y="118"/>
                    <a:pt x="383" y="118"/>
                  </a:cubicBezTo>
                  <a:cubicBezTo>
                    <a:pt x="383" y="118"/>
                    <a:pt x="383" y="118"/>
                    <a:pt x="383" y="118"/>
                  </a:cubicBezTo>
                  <a:cubicBezTo>
                    <a:pt x="384" y="346"/>
                    <a:pt x="384" y="346"/>
                    <a:pt x="384" y="346"/>
                  </a:cubicBezTo>
                  <a:cubicBezTo>
                    <a:pt x="379" y="354"/>
                    <a:pt x="373" y="357"/>
                    <a:pt x="373" y="365"/>
                  </a:cubicBezTo>
                  <a:cubicBezTo>
                    <a:pt x="373" y="373"/>
                    <a:pt x="382" y="374"/>
                    <a:pt x="385" y="382"/>
                  </a:cubicBezTo>
                  <a:cubicBezTo>
                    <a:pt x="384" y="515"/>
                    <a:pt x="384" y="515"/>
                    <a:pt x="384" y="515"/>
                  </a:cubicBezTo>
                  <a:cubicBezTo>
                    <a:pt x="384" y="515"/>
                    <a:pt x="384" y="515"/>
                    <a:pt x="384" y="515"/>
                  </a:cubicBezTo>
                  <a:cubicBezTo>
                    <a:pt x="383" y="514"/>
                    <a:pt x="383" y="510"/>
                    <a:pt x="380" y="509"/>
                  </a:cubicBezTo>
                  <a:cubicBezTo>
                    <a:pt x="377" y="508"/>
                    <a:pt x="375" y="508"/>
                    <a:pt x="373" y="505"/>
                  </a:cubicBezTo>
                  <a:cubicBezTo>
                    <a:pt x="372" y="503"/>
                    <a:pt x="371" y="502"/>
                    <a:pt x="369" y="501"/>
                  </a:cubicBezTo>
                  <a:cubicBezTo>
                    <a:pt x="367" y="498"/>
                    <a:pt x="366" y="497"/>
                    <a:pt x="364" y="495"/>
                  </a:cubicBezTo>
                  <a:cubicBezTo>
                    <a:pt x="363" y="494"/>
                    <a:pt x="362" y="493"/>
                    <a:pt x="362" y="491"/>
                  </a:cubicBezTo>
                  <a:cubicBezTo>
                    <a:pt x="358" y="487"/>
                    <a:pt x="356" y="484"/>
                    <a:pt x="352" y="480"/>
                  </a:cubicBezTo>
                  <a:cubicBezTo>
                    <a:pt x="350" y="477"/>
                    <a:pt x="349" y="475"/>
                    <a:pt x="346" y="474"/>
                  </a:cubicBezTo>
                  <a:cubicBezTo>
                    <a:pt x="344" y="473"/>
                    <a:pt x="343" y="473"/>
                    <a:pt x="341" y="472"/>
                  </a:cubicBezTo>
                  <a:cubicBezTo>
                    <a:pt x="338" y="470"/>
                    <a:pt x="337" y="468"/>
                    <a:pt x="334" y="466"/>
                  </a:cubicBezTo>
                  <a:cubicBezTo>
                    <a:pt x="332" y="463"/>
                    <a:pt x="330" y="463"/>
                    <a:pt x="328" y="461"/>
                  </a:cubicBezTo>
                  <a:cubicBezTo>
                    <a:pt x="326" y="459"/>
                    <a:pt x="325" y="458"/>
                    <a:pt x="323" y="456"/>
                  </a:cubicBezTo>
                  <a:cubicBezTo>
                    <a:pt x="322" y="456"/>
                    <a:pt x="321" y="456"/>
                    <a:pt x="321" y="454"/>
                  </a:cubicBezTo>
                  <a:cubicBezTo>
                    <a:pt x="321" y="451"/>
                    <a:pt x="330" y="446"/>
                    <a:pt x="321" y="450"/>
                  </a:cubicBezTo>
                  <a:cubicBezTo>
                    <a:pt x="319" y="451"/>
                    <a:pt x="318" y="451"/>
                    <a:pt x="316" y="451"/>
                  </a:cubicBezTo>
                  <a:cubicBezTo>
                    <a:pt x="312" y="451"/>
                    <a:pt x="310" y="450"/>
                    <a:pt x="306" y="450"/>
                  </a:cubicBezTo>
                  <a:cubicBezTo>
                    <a:pt x="302" y="450"/>
                    <a:pt x="300" y="452"/>
                    <a:pt x="296" y="453"/>
                  </a:cubicBezTo>
                  <a:cubicBezTo>
                    <a:pt x="294" y="453"/>
                    <a:pt x="293" y="453"/>
                    <a:pt x="291" y="454"/>
                  </a:cubicBezTo>
                  <a:cubicBezTo>
                    <a:pt x="289" y="455"/>
                    <a:pt x="289" y="456"/>
                    <a:pt x="286" y="456"/>
                  </a:cubicBezTo>
                  <a:cubicBezTo>
                    <a:pt x="284" y="456"/>
                    <a:pt x="284" y="456"/>
                    <a:pt x="284" y="456"/>
                  </a:cubicBezTo>
                  <a:cubicBezTo>
                    <a:pt x="280" y="456"/>
                    <a:pt x="278" y="452"/>
                    <a:pt x="278" y="448"/>
                  </a:cubicBezTo>
                  <a:cubicBezTo>
                    <a:pt x="278" y="446"/>
                    <a:pt x="278" y="446"/>
                    <a:pt x="278" y="446"/>
                  </a:cubicBezTo>
                  <a:cubicBezTo>
                    <a:pt x="278" y="439"/>
                    <a:pt x="276" y="449"/>
                    <a:pt x="273" y="451"/>
                  </a:cubicBezTo>
                  <a:cubicBezTo>
                    <a:pt x="272" y="452"/>
                    <a:pt x="271" y="451"/>
                    <a:pt x="270" y="452"/>
                  </a:cubicBezTo>
                  <a:cubicBezTo>
                    <a:pt x="268" y="453"/>
                    <a:pt x="267" y="453"/>
                    <a:pt x="265" y="455"/>
                  </a:cubicBezTo>
                  <a:cubicBezTo>
                    <a:pt x="260" y="458"/>
                    <a:pt x="261" y="465"/>
                    <a:pt x="257" y="457"/>
                  </a:cubicBezTo>
                  <a:cubicBezTo>
                    <a:pt x="257" y="456"/>
                    <a:pt x="257" y="456"/>
                    <a:pt x="256" y="455"/>
                  </a:cubicBezTo>
                  <a:cubicBezTo>
                    <a:pt x="255" y="454"/>
                    <a:pt x="254" y="454"/>
                    <a:pt x="254" y="453"/>
                  </a:cubicBezTo>
                  <a:cubicBezTo>
                    <a:pt x="254" y="443"/>
                    <a:pt x="249" y="451"/>
                    <a:pt x="239" y="459"/>
                  </a:cubicBezTo>
                  <a:cubicBezTo>
                    <a:pt x="237" y="461"/>
                    <a:pt x="236" y="461"/>
                    <a:pt x="233" y="463"/>
                  </a:cubicBezTo>
                  <a:cubicBezTo>
                    <a:pt x="230" y="466"/>
                    <a:pt x="227" y="469"/>
                    <a:pt x="222" y="469"/>
                  </a:cubicBezTo>
                  <a:cubicBezTo>
                    <a:pt x="221" y="469"/>
                    <a:pt x="220" y="469"/>
                    <a:pt x="218" y="468"/>
                  </a:cubicBezTo>
                  <a:cubicBezTo>
                    <a:pt x="217" y="468"/>
                    <a:pt x="216" y="466"/>
                    <a:pt x="215" y="466"/>
                  </a:cubicBezTo>
                  <a:cubicBezTo>
                    <a:pt x="211" y="466"/>
                    <a:pt x="211" y="466"/>
                    <a:pt x="211" y="466"/>
                  </a:cubicBezTo>
                  <a:cubicBezTo>
                    <a:pt x="210" y="466"/>
                    <a:pt x="209" y="466"/>
                    <a:pt x="208" y="466"/>
                  </a:cubicBezTo>
                  <a:cubicBezTo>
                    <a:pt x="205" y="466"/>
                    <a:pt x="205" y="466"/>
                    <a:pt x="205" y="466"/>
                  </a:cubicBezTo>
                  <a:cubicBezTo>
                    <a:pt x="203" y="466"/>
                    <a:pt x="202" y="467"/>
                    <a:pt x="201" y="467"/>
                  </a:cubicBezTo>
                  <a:cubicBezTo>
                    <a:pt x="197" y="467"/>
                    <a:pt x="197" y="467"/>
                    <a:pt x="197" y="467"/>
                  </a:cubicBezTo>
                  <a:cubicBezTo>
                    <a:pt x="196" y="467"/>
                    <a:pt x="195" y="466"/>
                    <a:pt x="193" y="466"/>
                  </a:cubicBezTo>
                  <a:cubicBezTo>
                    <a:pt x="191" y="466"/>
                    <a:pt x="189" y="466"/>
                    <a:pt x="187" y="467"/>
                  </a:cubicBezTo>
                  <a:cubicBezTo>
                    <a:pt x="186" y="468"/>
                    <a:pt x="185" y="468"/>
                    <a:pt x="184" y="469"/>
                  </a:cubicBezTo>
                  <a:cubicBezTo>
                    <a:pt x="184" y="470"/>
                    <a:pt x="183" y="470"/>
                    <a:pt x="182" y="470"/>
                  </a:cubicBezTo>
                  <a:cubicBezTo>
                    <a:pt x="181" y="470"/>
                    <a:pt x="181" y="469"/>
                    <a:pt x="181" y="469"/>
                  </a:cubicBezTo>
                  <a:cubicBezTo>
                    <a:pt x="181" y="466"/>
                    <a:pt x="182" y="464"/>
                    <a:pt x="183" y="461"/>
                  </a:cubicBezTo>
                  <a:cubicBezTo>
                    <a:pt x="183" y="459"/>
                    <a:pt x="184" y="457"/>
                    <a:pt x="184" y="455"/>
                  </a:cubicBezTo>
                  <a:cubicBezTo>
                    <a:pt x="185" y="453"/>
                    <a:pt x="187" y="453"/>
                    <a:pt x="188" y="451"/>
                  </a:cubicBezTo>
                  <a:cubicBezTo>
                    <a:pt x="189" y="447"/>
                    <a:pt x="191" y="446"/>
                    <a:pt x="193" y="443"/>
                  </a:cubicBezTo>
                  <a:cubicBezTo>
                    <a:pt x="194" y="440"/>
                    <a:pt x="194" y="438"/>
                    <a:pt x="195" y="436"/>
                  </a:cubicBezTo>
                  <a:cubicBezTo>
                    <a:pt x="196" y="434"/>
                    <a:pt x="197" y="433"/>
                    <a:pt x="198" y="431"/>
                  </a:cubicBezTo>
                  <a:cubicBezTo>
                    <a:pt x="199" y="429"/>
                    <a:pt x="201" y="429"/>
                    <a:pt x="201" y="427"/>
                  </a:cubicBezTo>
                  <a:cubicBezTo>
                    <a:pt x="202" y="425"/>
                    <a:pt x="203" y="424"/>
                    <a:pt x="204" y="422"/>
                  </a:cubicBezTo>
                  <a:cubicBezTo>
                    <a:pt x="205" y="419"/>
                    <a:pt x="207" y="419"/>
                    <a:pt x="209" y="418"/>
                  </a:cubicBezTo>
                  <a:cubicBezTo>
                    <a:pt x="212" y="416"/>
                    <a:pt x="213" y="414"/>
                    <a:pt x="216" y="412"/>
                  </a:cubicBezTo>
                  <a:cubicBezTo>
                    <a:pt x="219" y="411"/>
                    <a:pt x="221" y="410"/>
                    <a:pt x="225" y="409"/>
                  </a:cubicBezTo>
                  <a:cubicBezTo>
                    <a:pt x="226" y="409"/>
                    <a:pt x="227" y="409"/>
                    <a:pt x="228" y="408"/>
                  </a:cubicBezTo>
                  <a:cubicBezTo>
                    <a:pt x="234" y="407"/>
                    <a:pt x="237" y="406"/>
                    <a:pt x="242" y="406"/>
                  </a:cubicBezTo>
                  <a:cubicBezTo>
                    <a:pt x="247" y="406"/>
                    <a:pt x="250" y="409"/>
                    <a:pt x="254" y="412"/>
                  </a:cubicBezTo>
                  <a:cubicBezTo>
                    <a:pt x="256" y="414"/>
                    <a:pt x="256" y="415"/>
                    <a:pt x="258" y="416"/>
                  </a:cubicBezTo>
                  <a:cubicBezTo>
                    <a:pt x="260" y="417"/>
                    <a:pt x="261" y="417"/>
                    <a:pt x="264" y="417"/>
                  </a:cubicBezTo>
                  <a:cubicBezTo>
                    <a:pt x="265" y="417"/>
                    <a:pt x="266" y="418"/>
                    <a:pt x="267" y="417"/>
                  </a:cubicBezTo>
                  <a:cubicBezTo>
                    <a:pt x="266" y="415"/>
                    <a:pt x="263" y="416"/>
                    <a:pt x="261" y="414"/>
                  </a:cubicBezTo>
                  <a:cubicBezTo>
                    <a:pt x="260" y="413"/>
                    <a:pt x="260" y="413"/>
                    <a:pt x="259" y="411"/>
                  </a:cubicBezTo>
                  <a:cubicBezTo>
                    <a:pt x="259" y="410"/>
                    <a:pt x="258" y="409"/>
                    <a:pt x="257" y="407"/>
                  </a:cubicBezTo>
                  <a:cubicBezTo>
                    <a:pt x="254" y="405"/>
                    <a:pt x="254" y="404"/>
                    <a:pt x="251" y="402"/>
                  </a:cubicBezTo>
                  <a:cubicBezTo>
                    <a:pt x="250" y="400"/>
                    <a:pt x="249" y="400"/>
                    <a:pt x="247" y="398"/>
                  </a:cubicBezTo>
                  <a:cubicBezTo>
                    <a:pt x="246" y="398"/>
                    <a:pt x="245" y="398"/>
                    <a:pt x="244" y="397"/>
                  </a:cubicBezTo>
                  <a:cubicBezTo>
                    <a:pt x="248" y="397"/>
                    <a:pt x="251" y="396"/>
                    <a:pt x="255" y="396"/>
                  </a:cubicBezTo>
                  <a:cubicBezTo>
                    <a:pt x="256" y="396"/>
                    <a:pt x="257" y="395"/>
                    <a:pt x="259" y="395"/>
                  </a:cubicBezTo>
                  <a:cubicBezTo>
                    <a:pt x="261" y="395"/>
                    <a:pt x="262" y="396"/>
                    <a:pt x="264" y="397"/>
                  </a:cubicBezTo>
                  <a:cubicBezTo>
                    <a:pt x="265" y="398"/>
                    <a:pt x="267" y="398"/>
                    <a:pt x="269" y="398"/>
                  </a:cubicBezTo>
                  <a:cubicBezTo>
                    <a:pt x="270" y="398"/>
                    <a:pt x="272" y="397"/>
                    <a:pt x="271" y="395"/>
                  </a:cubicBezTo>
                  <a:cubicBezTo>
                    <a:pt x="269" y="395"/>
                    <a:pt x="268" y="395"/>
                    <a:pt x="266" y="395"/>
                  </a:cubicBezTo>
                  <a:cubicBezTo>
                    <a:pt x="263" y="394"/>
                    <a:pt x="261" y="392"/>
                    <a:pt x="258" y="392"/>
                  </a:cubicBezTo>
                  <a:cubicBezTo>
                    <a:pt x="255" y="392"/>
                    <a:pt x="255" y="392"/>
                    <a:pt x="255" y="392"/>
                  </a:cubicBezTo>
                  <a:cubicBezTo>
                    <a:pt x="252" y="392"/>
                    <a:pt x="251" y="391"/>
                    <a:pt x="248" y="389"/>
                  </a:cubicBezTo>
                  <a:cubicBezTo>
                    <a:pt x="247" y="389"/>
                    <a:pt x="246" y="388"/>
                    <a:pt x="245" y="387"/>
                  </a:cubicBezTo>
                  <a:cubicBezTo>
                    <a:pt x="243" y="386"/>
                    <a:pt x="243" y="385"/>
                    <a:pt x="241" y="383"/>
                  </a:cubicBezTo>
                  <a:cubicBezTo>
                    <a:pt x="240" y="383"/>
                    <a:pt x="240" y="382"/>
                    <a:pt x="239" y="382"/>
                  </a:cubicBezTo>
                  <a:cubicBezTo>
                    <a:pt x="238" y="381"/>
                    <a:pt x="237" y="381"/>
                    <a:pt x="237" y="379"/>
                  </a:cubicBezTo>
                  <a:cubicBezTo>
                    <a:pt x="237" y="378"/>
                    <a:pt x="238" y="377"/>
                    <a:pt x="239" y="377"/>
                  </a:cubicBezTo>
                  <a:cubicBezTo>
                    <a:pt x="240" y="377"/>
                    <a:pt x="241" y="378"/>
                    <a:pt x="242" y="378"/>
                  </a:cubicBezTo>
                  <a:cubicBezTo>
                    <a:pt x="244" y="378"/>
                    <a:pt x="245" y="377"/>
                    <a:pt x="247" y="376"/>
                  </a:cubicBezTo>
                  <a:cubicBezTo>
                    <a:pt x="249" y="375"/>
                    <a:pt x="251" y="375"/>
                    <a:pt x="254" y="375"/>
                  </a:cubicBezTo>
                  <a:cubicBezTo>
                    <a:pt x="253" y="373"/>
                    <a:pt x="252" y="373"/>
                    <a:pt x="251" y="372"/>
                  </a:cubicBezTo>
                  <a:cubicBezTo>
                    <a:pt x="250" y="370"/>
                    <a:pt x="249" y="369"/>
                    <a:pt x="247" y="368"/>
                  </a:cubicBezTo>
                  <a:cubicBezTo>
                    <a:pt x="246" y="367"/>
                    <a:pt x="245" y="367"/>
                    <a:pt x="244" y="366"/>
                  </a:cubicBezTo>
                  <a:cubicBezTo>
                    <a:pt x="243" y="365"/>
                    <a:pt x="242" y="365"/>
                    <a:pt x="242" y="364"/>
                  </a:cubicBezTo>
                  <a:cubicBezTo>
                    <a:pt x="242" y="362"/>
                    <a:pt x="244" y="362"/>
                    <a:pt x="245" y="362"/>
                  </a:cubicBezTo>
                  <a:cubicBezTo>
                    <a:pt x="244" y="361"/>
                    <a:pt x="244" y="361"/>
                    <a:pt x="243" y="361"/>
                  </a:cubicBezTo>
                  <a:cubicBezTo>
                    <a:pt x="242" y="359"/>
                    <a:pt x="242" y="358"/>
                    <a:pt x="242" y="357"/>
                  </a:cubicBezTo>
                  <a:cubicBezTo>
                    <a:pt x="239" y="353"/>
                    <a:pt x="236" y="352"/>
                    <a:pt x="232" y="349"/>
                  </a:cubicBezTo>
                  <a:cubicBezTo>
                    <a:pt x="231" y="348"/>
                    <a:pt x="231" y="347"/>
                    <a:pt x="230" y="346"/>
                  </a:cubicBezTo>
                  <a:cubicBezTo>
                    <a:pt x="229" y="345"/>
                    <a:pt x="228" y="345"/>
                    <a:pt x="228" y="344"/>
                  </a:cubicBezTo>
                  <a:cubicBezTo>
                    <a:pt x="228" y="338"/>
                    <a:pt x="228" y="338"/>
                    <a:pt x="228" y="338"/>
                  </a:cubicBezTo>
                  <a:cubicBezTo>
                    <a:pt x="228" y="334"/>
                    <a:pt x="225" y="332"/>
                    <a:pt x="224" y="329"/>
                  </a:cubicBezTo>
                  <a:cubicBezTo>
                    <a:pt x="223" y="326"/>
                    <a:pt x="222" y="325"/>
                    <a:pt x="221" y="322"/>
                  </a:cubicBezTo>
                  <a:cubicBezTo>
                    <a:pt x="220" y="321"/>
                    <a:pt x="218" y="321"/>
                    <a:pt x="218" y="319"/>
                  </a:cubicBezTo>
                  <a:cubicBezTo>
                    <a:pt x="218" y="318"/>
                    <a:pt x="220" y="317"/>
                    <a:pt x="221" y="316"/>
                  </a:cubicBezTo>
                  <a:cubicBezTo>
                    <a:pt x="222" y="316"/>
                    <a:pt x="223" y="316"/>
                    <a:pt x="223" y="315"/>
                  </a:cubicBezTo>
                  <a:cubicBezTo>
                    <a:pt x="223" y="314"/>
                    <a:pt x="222" y="314"/>
                    <a:pt x="221" y="314"/>
                  </a:cubicBezTo>
                  <a:cubicBezTo>
                    <a:pt x="219" y="313"/>
                    <a:pt x="218" y="313"/>
                    <a:pt x="216" y="312"/>
                  </a:cubicBezTo>
                  <a:cubicBezTo>
                    <a:pt x="215" y="312"/>
                    <a:pt x="214" y="312"/>
                    <a:pt x="214" y="311"/>
                  </a:cubicBezTo>
                  <a:cubicBezTo>
                    <a:pt x="214" y="309"/>
                    <a:pt x="216" y="308"/>
                    <a:pt x="217" y="307"/>
                  </a:cubicBezTo>
                  <a:cubicBezTo>
                    <a:pt x="218" y="306"/>
                    <a:pt x="218" y="305"/>
                    <a:pt x="219" y="304"/>
                  </a:cubicBezTo>
                  <a:cubicBezTo>
                    <a:pt x="217" y="305"/>
                    <a:pt x="215" y="304"/>
                    <a:pt x="213" y="305"/>
                  </a:cubicBezTo>
                  <a:cubicBezTo>
                    <a:pt x="211" y="305"/>
                    <a:pt x="211" y="307"/>
                    <a:pt x="209" y="307"/>
                  </a:cubicBezTo>
                  <a:cubicBezTo>
                    <a:pt x="208" y="307"/>
                    <a:pt x="208" y="305"/>
                    <a:pt x="208" y="305"/>
                  </a:cubicBezTo>
                  <a:cubicBezTo>
                    <a:pt x="208" y="304"/>
                    <a:pt x="208" y="304"/>
                    <a:pt x="208" y="304"/>
                  </a:cubicBezTo>
                  <a:cubicBezTo>
                    <a:pt x="208" y="301"/>
                    <a:pt x="208" y="301"/>
                    <a:pt x="208" y="301"/>
                  </a:cubicBezTo>
                  <a:cubicBezTo>
                    <a:pt x="208" y="299"/>
                    <a:pt x="209" y="299"/>
                    <a:pt x="209" y="297"/>
                  </a:cubicBezTo>
                  <a:cubicBezTo>
                    <a:pt x="209" y="296"/>
                    <a:pt x="208" y="296"/>
                    <a:pt x="208" y="295"/>
                  </a:cubicBezTo>
                  <a:cubicBezTo>
                    <a:pt x="207" y="293"/>
                    <a:pt x="207" y="291"/>
                    <a:pt x="206" y="291"/>
                  </a:cubicBezTo>
                  <a:cubicBezTo>
                    <a:pt x="205" y="291"/>
                    <a:pt x="204" y="292"/>
                    <a:pt x="203" y="292"/>
                  </a:cubicBezTo>
                  <a:cubicBezTo>
                    <a:pt x="201" y="292"/>
                    <a:pt x="200" y="291"/>
                    <a:pt x="198" y="289"/>
                  </a:cubicBezTo>
                  <a:cubicBezTo>
                    <a:pt x="197" y="287"/>
                    <a:pt x="198" y="285"/>
                    <a:pt x="196" y="285"/>
                  </a:cubicBezTo>
                  <a:cubicBezTo>
                    <a:pt x="195" y="285"/>
                    <a:pt x="194" y="286"/>
                    <a:pt x="193" y="286"/>
                  </a:cubicBezTo>
                  <a:cubicBezTo>
                    <a:pt x="190" y="286"/>
                    <a:pt x="190" y="283"/>
                    <a:pt x="189" y="280"/>
                  </a:cubicBezTo>
                  <a:cubicBezTo>
                    <a:pt x="188" y="280"/>
                    <a:pt x="188" y="280"/>
                    <a:pt x="188" y="280"/>
                  </a:cubicBezTo>
                  <a:cubicBezTo>
                    <a:pt x="187" y="280"/>
                    <a:pt x="187" y="280"/>
                    <a:pt x="187" y="280"/>
                  </a:cubicBezTo>
                  <a:cubicBezTo>
                    <a:pt x="185" y="280"/>
                    <a:pt x="185" y="279"/>
                    <a:pt x="185" y="277"/>
                  </a:cubicBezTo>
                  <a:cubicBezTo>
                    <a:pt x="185" y="277"/>
                    <a:pt x="184" y="277"/>
                    <a:pt x="183" y="276"/>
                  </a:cubicBezTo>
                  <a:cubicBezTo>
                    <a:pt x="181" y="276"/>
                    <a:pt x="178" y="276"/>
                    <a:pt x="178" y="274"/>
                  </a:cubicBezTo>
                  <a:cubicBezTo>
                    <a:pt x="178" y="272"/>
                    <a:pt x="179" y="271"/>
                    <a:pt x="177" y="271"/>
                  </a:cubicBezTo>
                  <a:cubicBezTo>
                    <a:pt x="176" y="271"/>
                    <a:pt x="175" y="272"/>
                    <a:pt x="174" y="272"/>
                  </a:cubicBezTo>
                  <a:cubicBezTo>
                    <a:pt x="172" y="272"/>
                    <a:pt x="172" y="271"/>
                    <a:pt x="170" y="270"/>
                  </a:cubicBezTo>
                  <a:cubicBezTo>
                    <a:pt x="169" y="270"/>
                    <a:pt x="167" y="270"/>
                    <a:pt x="165" y="269"/>
                  </a:cubicBezTo>
                  <a:cubicBezTo>
                    <a:pt x="164" y="268"/>
                    <a:pt x="165" y="266"/>
                    <a:pt x="164" y="266"/>
                  </a:cubicBezTo>
                  <a:cubicBezTo>
                    <a:pt x="163" y="266"/>
                    <a:pt x="163" y="266"/>
                    <a:pt x="162" y="266"/>
                  </a:cubicBezTo>
                  <a:cubicBezTo>
                    <a:pt x="161" y="266"/>
                    <a:pt x="159" y="266"/>
                    <a:pt x="159" y="265"/>
                  </a:cubicBezTo>
                  <a:cubicBezTo>
                    <a:pt x="158" y="262"/>
                    <a:pt x="160" y="261"/>
                    <a:pt x="158" y="263"/>
                  </a:cubicBezTo>
                  <a:cubicBezTo>
                    <a:pt x="155" y="263"/>
                    <a:pt x="155" y="263"/>
                    <a:pt x="155" y="263"/>
                  </a:cubicBezTo>
                  <a:cubicBezTo>
                    <a:pt x="154" y="263"/>
                    <a:pt x="153" y="262"/>
                    <a:pt x="152" y="262"/>
                  </a:cubicBezTo>
                  <a:cubicBezTo>
                    <a:pt x="151" y="262"/>
                    <a:pt x="150" y="262"/>
                    <a:pt x="149" y="261"/>
                  </a:cubicBezTo>
                  <a:cubicBezTo>
                    <a:pt x="147" y="259"/>
                    <a:pt x="150" y="257"/>
                    <a:pt x="145" y="260"/>
                  </a:cubicBezTo>
                  <a:cubicBezTo>
                    <a:pt x="144" y="261"/>
                    <a:pt x="143" y="262"/>
                    <a:pt x="142" y="262"/>
                  </a:cubicBezTo>
                  <a:cubicBezTo>
                    <a:pt x="138" y="262"/>
                    <a:pt x="141" y="259"/>
                    <a:pt x="134" y="259"/>
                  </a:cubicBezTo>
                  <a:cubicBezTo>
                    <a:pt x="130" y="259"/>
                    <a:pt x="129" y="257"/>
                    <a:pt x="126" y="256"/>
                  </a:cubicBezTo>
                  <a:cubicBezTo>
                    <a:pt x="123" y="254"/>
                    <a:pt x="121" y="253"/>
                    <a:pt x="118" y="252"/>
                  </a:cubicBezTo>
                  <a:cubicBezTo>
                    <a:pt x="116" y="251"/>
                    <a:pt x="114" y="251"/>
                    <a:pt x="111" y="249"/>
                  </a:cubicBezTo>
                  <a:cubicBezTo>
                    <a:pt x="109" y="248"/>
                    <a:pt x="108" y="247"/>
                    <a:pt x="106" y="246"/>
                  </a:cubicBezTo>
                  <a:cubicBezTo>
                    <a:pt x="105" y="245"/>
                    <a:pt x="105" y="244"/>
                    <a:pt x="103" y="244"/>
                  </a:cubicBezTo>
                  <a:cubicBezTo>
                    <a:pt x="98" y="244"/>
                    <a:pt x="98" y="244"/>
                    <a:pt x="98" y="244"/>
                  </a:cubicBezTo>
                  <a:cubicBezTo>
                    <a:pt x="96" y="244"/>
                    <a:pt x="95" y="243"/>
                    <a:pt x="93" y="243"/>
                  </a:cubicBezTo>
                  <a:cubicBezTo>
                    <a:pt x="90" y="243"/>
                    <a:pt x="88" y="242"/>
                    <a:pt x="86" y="240"/>
                  </a:cubicBezTo>
                  <a:cubicBezTo>
                    <a:pt x="84" y="239"/>
                    <a:pt x="82" y="239"/>
                    <a:pt x="81" y="237"/>
                  </a:cubicBezTo>
                  <a:cubicBezTo>
                    <a:pt x="80" y="235"/>
                    <a:pt x="79" y="232"/>
                    <a:pt x="76" y="232"/>
                  </a:cubicBezTo>
                  <a:cubicBezTo>
                    <a:pt x="74" y="232"/>
                    <a:pt x="74" y="232"/>
                    <a:pt x="74" y="232"/>
                  </a:cubicBezTo>
                  <a:cubicBezTo>
                    <a:pt x="71" y="232"/>
                    <a:pt x="69" y="233"/>
                    <a:pt x="67" y="233"/>
                  </a:cubicBezTo>
                  <a:cubicBezTo>
                    <a:pt x="64" y="233"/>
                    <a:pt x="64" y="233"/>
                    <a:pt x="64" y="233"/>
                  </a:cubicBezTo>
                  <a:cubicBezTo>
                    <a:pt x="61" y="233"/>
                    <a:pt x="60" y="231"/>
                    <a:pt x="58" y="231"/>
                  </a:cubicBezTo>
                  <a:cubicBezTo>
                    <a:pt x="54" y="230"/>
                    <a:pt x="51" y="229"/>
                    <a:pt x="47" y="229"/>
                  </a:cubicBezTo>
                  <a:cubicBezTo>
                    <a:pt x="44" y="229"/>
                    <a:pt x="43" y="229"/>
                    <a:pt x="40" y="230"/>
                  </a:cubicBezTo>
                  <a:cubicBezTo>
                    <a:pt x="39" y="230"/>
                    <a:pt x="39" y="231"/>
                    <a:pt x="38" y="231"/>
                  </a:cubicBezTo>
                  <a:cubicBezTo>
                    <a:pt x="35" y="231"/>
                    <a:pt x="35" y="231"/>
                    <a:pt x="35" y="231"/>
                  </a:cubicBezTo>
                  <a:cubicBezTo>
                    <a:pt x="32" y="231"/>
                    <a:pt x="31" y="229"/>
                    <a:pt x="28" y="228"/>
                  </a:cubicBezTo>
                  <a:cubicBezTo>
                    <a:pt x="25" y="226"/>
                    <a:pt x="23" y="225"/>
                    <a:pt x="21" y="222"/>
                  </a:cubicBezTo>
                  <a:cubicBezTo>
                    <a:pt x="19" y="221"/>
                    <a:pt x="17" y="220"/>
                    <a:pt x="15" y="219"/>
                  </a:cubicBezTo>
                  <a:cubicBezTo>
                    <a:pt x="13" y="218"/>
                    <a:pt x="11" y="218"/>
                    <a:pt x="9" y="218"/>
                  </a:cubicBezTo>
                  <a:cubicBezTo>
                    <a:pt x="8" y="217"/>
                    <a:pt x="7" y="217"/>
                    <a:pt x="6" y="216"/>
                  </a:cubicBezTo>
                  <a:cubicBezTo>
                    <a:pt x="5" y="215"/>
                    <a:pt x="6" y="214"/>
                    <a:pt x="5" y="213"/>
                  </a:cubicBezTo>
                  <a:cubicBezTo>
                    <a:pt x="4" y="210"/>
                    <a:pt x="0" y="211"/>
                    <a:pt x="0" y="209"/>
                  </a:cubicBezTo>
                  <a:cubicBezTo>
                    <a:pt x="0" y="207"/>
                    <a:pt x="2" y="208"/>
                    <a:pt x="2" y="206"/>
                  </a:cubicBezTo>
                  <a:cubicBezTo>
                    <a:pt x="2" y="205"/>
                    <a:pt x="1" y="204"/>
                    <a:pt x="1" y="203"/>
                  </a:cubicBezTo>
                  <a:cubicBezTo>
                    <a:pt x="1" y="202"/>
                    <a:pt x="4" y="199"/>
                    <a:pt x="3" y="199"/>
                  </a:cubicBezTo>
                  <a:cubicBezTo>
                    <a:pt x="3" y="199"/>
                    <a:pt x="3" y="199"/>
                    <a:pt x="3" y="199"/>
                  </a:cubicBezTo>
                  <a:cubicBezTo>
                    <a:pt x="8" y="198"/>
                    <a:pt x="10" y="199"/>
                    <a:pt x="14" y="199"/>
                  </a:cubicBezTo>
                  <a:cubicBezTo>
                    <a:pt x="14" y="194"/>
                    <a:pt x="12" y="191"/>
                    <a:pt x="10" y="187"/>
                  </a:cubicBezTo>
                  <a:cubicBezTo>
                    <a:pt x="8" y="183"/>
                    <a:pt x="8" y="180"/>
                    <a:pt x="7" y="177"/>
                  </a:cubicBezTo>
                  <a:cubicBezTo>
                    <a:pt x="6" y="175"/>
                    <a:pt x="5" y="174"/>
                    <a:pt x="5" y="173"/>
                  </a:cubicBezTo>
                  <a:cubicBezTo>
                    <a:pt x="3" y="168"/>
                    <a:pt x="3" y="165"/>
                    <a:pt x="3" y="160"/>
                  </a:cubicBezTo>
                  <a:cubicBezTo>
                    <a:pt x="3" y="156"/>
                    <a:pt x="5" y="154"/>
                    <a:pt x="6" y="151"/>
                  </a:cubicBezTo>
                  <a:cubicBezTo>
                    <a:pt x="7" y="148"/>
                    <a:pt x="6" y="145"/>
                    <a:pt x="6" y="142"/>
                  </a:cubicBezTo>
                  <a:cubicBezTo>
                    <a:pt x="6" y="142"/>
                    <a:pt x="6" y="142"/>
                    <a:pt x="6" y="142"/>
                  </a:cubicBezTo>
                  <a:close/>
                  <a:moveTo>
                    <a:pt x="249" y="455"/>
                  </a:moveTo>
                  <a:cubicBezTo>
                    <a:pt x="247" y="455"/>
                    <a:pt x="246" y="456"/>
                    <a:pt x="244" y="458"/>
                  </a:cubicBezTo>
                  <a:cubicBezTo>
                    <a:pt x="242" y="460"/>
                    <a:pt x="239" y="461"/>
                    <a:pt x="238" y="465"/>
                  </a:cubicBezTo>
                  <a:cubicBezTo>
                    <a:pt x="243" y="466"/>
                    <a:pt x="246" y="468"/>
                    <a:pt x="252" y="468"/>
                  </a:cubicBezTo>
                  <a:cubicBezTo>
                    <a:pt x="256" y="468"/>
                    <a:pt x="256" y="468"/>
                    <a:pt x="256" y="468"/>
                  </a:cubicBezTo>
                  <a:cubicBezTo>
                    <a:pt x="256" y="465"/>
                    <a:pt x="256" y="465"/>
                    <a:pt x="256" y="465"/>
                  </a:cubicBezTo>
                  <a:cubicBezTo>
                    <a:pt x="253" y="461"/>
                    <a:pt x="253" y="455"/>
                    <a:pt x="249" y="455"/>
                  </a:cubicBezTo>
                  <a:close/>
                  <a:moveTo>
                    <a:pt x="244" y="370"/>
                  </a:moveTo>
                  <a:cubicBezTo>
                    <a:pt x="243" y="369"/>
                    <a:pt x="242" y="369"/>
                    <a:pt x="240" y="368"/>
                  </a:cubicBezTo>
                  <a:cubicBezTo>
                    <a:pt x="240" y="369"/>
                    <a:pt x="239" y="369"/>
                    <a:pt x="239" y="370"/>
                  </a:cubicBezTo>
                  <a:cubicBezTo>
                    <a:pt x="239" y="371"/>
                    <a:pt x="240" y="372"/>
                    <a:pt x="241" y="373"/>
                  </a:cubicBezTo>
                  <a:cubicBezTo>
                    <a:pt x="242" y="374"/>
                    <a:pt x="242" y="375"/>
                    <a:pt x="243" y="375"/>
                  </a:cubicBezTo>
                  <a:cubicBezTo>
                    <a:pt x="245" y="375"/>
                    <a:pt x="248" y="374"/>
                    <a:pt x="248" y="373"/>
                  </a:cubicBezTo>
                  <a:cubicBezTo>
                    <a:pt x="248" y="371"/>
                    <a:pt x="246" y="370"/>
                    <a:pt x="244" y="370"/>
                  </a:cubicBezTo>
                  <a:close/>
                  <a:moveTo>
                    <a:pt x="51" y="1"/>
                  </a:moveTo>
                  <a:cubicBezTo>
                    <a:pt x="41" y="1"/>
                    <a:pt x="45" y="0"/>
                    <a:pt x="49" y="7"/>
                  </a:cubicBezTo>
                  <a:cubicBezTo>
                    <a:pt x="49" y="9"/>
                    <a:pt x="50" y="11"/>
                    <a:pt x="52" y="11"/>
                  </a:cubicBezTo>
                  <a:cubicBezTo>
                    <a:pt x="52" y="11"/>
                    <a:pt x="53" y="10"/>
                    <a:pt x="54" y="10"/>
                  </a:cubicBezTo>
                  <a:cubicBezTo>
                    <a:pt x="55" y="10"/>
                    <a:pt x="55" y="11"/>
                    <a:pt x="55" y="12"/>
                  </a:cubicBezTo>
                  <a:cubicBezTo>
                    <a:pt x="57" y="13"/>
                    <a:pt x="58" y="13"/>
                    <a:pt x="60" y="14"/>
                  </a:cubicBezTo>
                  <a:cubicBezTo>
                    <a:pt x="60" y="15"/>
                    <a:pt x="61" y="16"/>
                    <a:pt x="62" y="16"/>
                  </a:cubicBezTo>
                  <a:cubicBezTo>
                    <a:pt x="63" y="16"/>
                    <a:pt x="64" y="14"/>
                    <a:pt x="65" y="13"/>
                  </a:cubicBezTo>
                  <a:cubicBezTo>
                    <a:pt x="71" y="17"/>
                    <a:pt x="69" y="24"/>
                    <a:pt x="74" y="30"/>
                  </a:cubicBezTo>
                  <a:cubicBezTo>
                    <a:pt x="77" y="32"/>
                    <a:pt x="79" y="32"/>
                    <a:pt x="83" y="34"/>
                  </a:cubicBezTo>
                  <a:cubicBezTo>
                    <a:pt x="85" y="34"/>
                    <a:pt x="87" y="36"/>
                    <a:pt x="89" y="36"/>
                  </a:cubicBezTo>
                  <a:cubicBezTo>
                    <a:pt x="94" y="36"/>
                    <a:pt x="96" y="35"/>
                    <a:pt x="99" y="32"/>
                  </a:cubicBezTo>
                  <a:cubicBezTo>
                    <a:pt x="101" y="30"/>
                    <a:pt x="102" y="30"/>
                    <a:pt x="102" y="28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0" y="25"/>
                    <a:pt x="98" y="25"/>
                    <a:pt x="96" y="25"/>
                  </a:cubicBezTo>
                  <a:cubicBezTo>
                    <a:pt x="93" y="24"/>
                    <a:pt x="92" y="25"/>
                    <a:pt x="90" y="23"/>
                  </a:cubicBezTo>
                  <a:cubicBezTo>
                    <a:pt x="89" y="21"/>
                    <a:pt x="88" y="20"/>
                    <a:pt x="86" y="18"/>
                  </a:cubicBezTo>
                  <a:cubicBezTo>
                    <a:pt x="85" y="17"/>
                    <a:pt x="85" y="15"/>
                    <a:pt x="84" y="14"/>
                  </a:cubicBezTo>
                  <a:cubicBezTo>
                    <a:pt x="82" y="11"/>
                    <a:pt x="80" y="10"/>
                    <a:pt x="78" y="8"/>
                  </a:cubicBezTo>
                  <a:cubicBezTo>
                    <a:pt x="76" y="6"/>
                    <a:pt x="75" y="5"/>
                    <a:pt x="73" y="5"/>
                  </a:cubicBezTo>
                  <a:cubicBezTo>
                    <a:pt x="71" y="5"/>
                    <a:pt x="71" y="6"/>
                    <a:pt x="70" y="8"/>
                  </a:cubicBezTo>
                  <a:cubicBezTo>
                    <a:pt x="68" y="6"/>
                    <a:pt x="65" y="7"/>
                    <a:pt x="62" y="6"/>
                  </a:cubicBezTo>
                  <a:cubicBezTo>
                    <a:pt x="62" y="5"/>
                    <a:pt x="62" y="4"/>
                    <a:pt x="61" y="4"/>
                  </a:cubicBezTo>
                  <a:cubicBezTo>
                    <a:pt x="60" y="3"/>
                    <a:pt x="59" y="4"/>
                    <a:pt x="57" y="3"/>
                  </a:cubicBezTo>
                  <a:cubicBezTo>
                    <a:pt x="55" y="2"/>
                    <a:pt x="54" y="1"/>
                    <a:pt x="51" y="1"/>
                  </a:cubicBezTo>
                  <a:close/>
                  <a:moveTo>
                    <a:pt x="47" y="59"/>
                  </a:moveTo>
                  <a:cubicBezTo>
                    <a:pt x="47" y="59"/>
                    <a:pt x="47" y="60"/>
                    <a:pt x="46" y="60"/>
                  </a:cubicBezTo>
                  <a:cubicBezTo>
                    <a:pt x="49" y="61"/>
                    <a:pt x="50" y="63"/>
                    <a:pt x="52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2" y="63"/>
                    <a:pt x="64" y="65"/>
                    <a:pt x="67" y="66"/>
                  </a:cubicBezTo>
                  <a:cubicBezTo>
                    <a:pt x="71" y="67"/>
                    <a:pt x="74" y="67"/>
                    <a:pt x="78" y="68"/>
                  </a:cubicBezTo>
                  <a:cubicBezTo>
                    <a:pt x="82" y="69"/>
                    <a:pt x="84" y="71"/>
                    <a:pt x="88" y="72"/>
                  </a:cubicBezTo>
                  <a:cubicBezTo>
                    <a:pt x="90" y="73"/>
                    <a:pt x="92" y="72"/>
                    <a:pt x="94" y="74"/>
                  </a:cubicBezTo>
                  <a:cubicBezTo>
                    <a:pt x="95" y="75"/>
                    <a:pt x="95" y="77"/>
                    <a:pt x="97" y="77"/>
                  </a:cubicBezTo>
                  <a:cubicBezTo>
                    <a:pt x="99" y="77"/>
                    <a:pt x="99" y="75"/>
                    <a:pt x="101" y="74"/>
                  </a:cubicBezTo>
                  <a:cubicBezTo>
                    <a:pt x="103" y="73"/>
                    <a:pt x="105" y="73"/>
                    <a:pt x="107" y="73"/>
                  </a:cubicBezTo>
                  <a:cubicBezTo>
                    <a:pt x="111" y="73"/>
                    <a:pt x="113" y="75"/>
                    <a:pt x="116" y="75"/>
                  </a:cubicBezTo>
                  <a:cubicBezTo>
                    <a:pt x="122" y="75"/>
                    <a:pt x="122" y="75"/>
                    <a:pt x="122" y="75"/>
                  </a:cubicBezTo>
                  <a:cubicBezTo>
                    <a:pt x="125" y="75"/>
                    <a:pt x="126" y="73"/>
                    <a:pt x="128" y="72"/>
                  </a:cubicBezTo>
                  <a:cubicBezTo>
                    <a:pt x="130" y="71"/>
                    <a:pt x="134" y="72"/>
                    <a:pt x="134" y="69"/>
                  </a:cubicBezTo>
                  <a:cubicBezTo>
                    <a:pt x="134" y="67"/>
                    <a:pt x="132" y="66"/>
                    <a:pt x="130" y="66"/>
                  </a:cubicBezTo>
                  <a:cubicBezTo>
                    <a:pt x="122" y="66"/>
                    <a:pt x="122" y="66"/>
                    <a:pt x="122" y="66"/>
                  </a:cubicBezTo>
                  <a:cubicBezTo>
                    <a:pt x="114" y="66"/>
                    <a:pt x="110" y="66"/>
                    <a:pt x="103" y="64"/>
                  </a:cubicBezTo>
                  <a:cubicBezTo>
                    <a:pt x="99" y="64"/>
                    <a:pt x="97" y="61"/>
                    <a:pt x="93" y="61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3" y="62"/>
                    <a:pt x="81" y="62"/>
                    <a:pt x="76" y="62"/>
                  </a:cubicBezTo>
                  <a:cubicBezTo>
                    <a:pt x="71" y="62"/>
                    <a:pt x="68" y="58"/>
                    <a:pt x="62" y="58"/>
                  </a:cubicBezTo>
                  <a:cubicBezTo>
                    <a:pt x="60" y="58"/>
                    <a:pt x="59" y="59"/>
                    <a:pt x="57" y="59"/>
                  </a:cubicBezTo>
                  <a:cubicBezTo>
                    <a:pt x="53" y="59"/>
                    <a:pt x="51" y="59"/>
                    <a:pt x="47" y="59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555CFF5A-7A4B-4A31-9BD3-6999EB6C08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0" y="2555875"/>
              <a:ext cx="815975" cy="652463"/>
            </a:xfrm>
            <a:custGeom>
              <a:avLst/>
              <a:gdLst/>
              <a:ahLst/>
              <a:cxnLst>
                <a:cxn ang="0">
                  <a:pos x="312" y="55"/>
                </a:cxn>
                <a:cxn ang="0">
                  <a:pos x="77" y="21"/>
                </a:cxn>
                <a:cxn ang="0">
                  <a:pos x="68" y="14"/>
                </a:cxn>
                <a:cxn ang="0">
                  <a:pos x="46" y="16"/>
                </a:cxn>
                <a:cxn ang="0">
                  <a:pos x="63" y="0"/>
                </a:cxn>
                <a:cxn ang="0">
                  <a:pos x="95" y="15"/>
                </a:cxn>
                <a:cxn ang="0">
                  <a:pos x="14" y="23"/>
                </a:cxn>
                <a:cxn ang="0">
                  <a:pos x="2" y="69"/>
                </a:cxn>
                <a:cxn ang="0">
                  <a:pos x="55" y="54"/>
                </a:cxn>
                <a:cxn ang="0">
                  <a:pos x="81" y="58"/>
                </a:cxn>
                <a:cxn ang="0">
                  <a:pos x="59" y="66"/>
                </a:cxn>
                <a:cxn ang="0">
                  <a:pos x="41" y="118"/>
                </a:cxn>
                <a:cxn ang="0">
                  <a:pos x="10" y="107"/>
                </a:cxn>
                <a:cxn ang="0">
                  <a:pos x="41" y="113"/>
                </a:cxn>
                <a:cxn ang="0">
                  <a:pos x="287" y="239"/>
                </a:cxn>
                <a:cxn ang="0">
                  <a:pos x="270" y="235"/>
                </a:cxn>
                <a:cxn ang="0">
                  <a:pos x="253" y="224"/>
                </a:cxn>
                <a:cxn ang="0">
                  <a:pos x="242" y="220"/>
                </a:cxn>
                <a:cxn ang="0">
                  <a:pos x="248" y="187"/>
                </a:cxn>
                <a:cxn ang="0">
                  <a:pos x="239" y="186"/>
                </a:cxn>
                <a:cxn ang="0">
                  <a:pos x="231" y="208"/>
                </a:cxn>
                <a:cxn ang="0">
                  <a:pos x="222" y="233"/>
                </a:cxn>
                <a:cxn ang="0">
                  <a:pos x="187" y="239"/>
                </a:cxn>
                <a:cxn ang="0">
                  <a:pos x="181" y="219"/>
                </a:cxn>
                <a:cxn ang="0">
                  <a:pos x="189" y="209"/>
                </a:cxn>
                <a:cxn ang="0">
                  <a:pos x="177" y="198"/>
                </a:cxn>
                <a:cxn ang="0">
                  <a:pos x="154" y="177"/>
                </a:cxn>
                <a:cxn ang="0">
                  <a:pos x="139" y="169"/>
                </a:cxn>
                <a:cxn ang="0">
                  <a:pos x="157" y="161"/>
                </a:cxn>
                <a:cxn ang="0">
                  <a:pos x="184" y="167"/>
                </a:cxn>
                <a:cxn ang="0">
                  <a:pos x="217" y="149"/>
                </a:cxn>
                <a:cxn ang="0">
                  <a:pos x="236" y="151"/>
                </a:cxn>
                <a:cxn ang="0">
                  <a:pos x="245" y="156"/>
                </a:cxn>
                <a:cxn ang="0">
                  <a:pos x="251" y="135"/>
                </a:cxn>
                <a:cxn ang="0">
                  <a:pos x="247" y="127"/>
                </a:cxn>
                <a:cxn ang="0">
                  <a:pos x="222" y="133"/>
                </a:cxn>
                <a:cxn ang="0">
                  <a:pos x="181" y="137"/>
                </a:cxn>
                <a:cxn ang="0">
                  <a:pos x="153" y="132"/>
                </a:cxn>
                <a:cxn ang="0">
                  <a:pos x="135" y="111"/>
                </a:cxn>
                <a:cxn ang="0">
                  <a:pos x="130" y="92"/>
                </a:cxn>
                <a:cxn ang="0">
                  <a:pos x="107" y="87"/>
                </a:cxn>
                <a:cxn ang="0">
                  <a:pos x="98" y="82"/>
                </a:cxn>
                <a:cxn ang="0">
                  <a:pos x="81" y="87"/>
                </a:cxn>
                <a:cxn ang="0">
                  <a:pos x="87" y="73"/>
                </a:cxn>
                <a:cxn ang="0">
                  <a:pos x="110" y="45"/>
                </a:cxn>
                <a:cxn ang="0">
                  <a:pos x="154" y="22"/>
                </a:cxn>
                <a:cxn ang="0">
                  <a:pos x="200" y="29"/>
                </a:cxn>
                <a:cxn ang="0">
                  <a:pos x="234" y="42"/>
                </a:cxn>
                <a:cxn ang="0">
                  <a:pos x="263" y="57"/>
                </a:cxn>
                <a:cxn ang="0">
                  <a:pos x="269" y="95"/>
                </a:cxn>
                <a:cxn ang="0">
                  <a:pos x="265" y="127"/>
                </a:cxn>
                <a:cxn ang="0">
                  <a:pos x="288" y="171"/>
                </a:cxn>
                <a:cxn ang="0">
                  <a:pos x="297" y="151"/>
                </a:cxn>
                <a:cxn ang="0">
                  <a:pos x="303" y="188"/>
                </a:cxn>
              </a:cxnLst>
              <a:rect l="0" t="0" r="r" b="b"/>
              <a:pathLst>
                <a:path w="324" h="258">
                  <a:moveTo>
                    <a:pt x="312" y="55"/>
                  </a:moveTo>
                  <a:cubicBezTo>
                    <a:pt x="309" y="55"/>
                    <a:pt x="307" y="57"/>
                    <a:pt x="307" y="59"/>
                  </a:cubicBezTo>
                  <a:cubicBezTo>
                    <a:pt x="307" y="66"/>
                    <a:pt x="315" y="69"/>
                    <a:pt x="322" y="69"/>
                  </a:cubicBezTo>
                  <a:cubicBezTo>
                    <a:pt x="324" y="69"/>
                    <a:pt x="324" y="69"/>
                    <a:pt x="324" y="69"/>
                  </a:cubicBezTo>
                  <a:cubicBezTo>
                    <a:pt x="324" y="67"/>
                    <a:pt x="324" y="67"/>
                    <a:pt x="324" y="67"/>
                  </a:cubicBezTo>
                  <a:cubicBezTo>
                    <a:pt x="324" y="63"/>
                    <a:pt x="321" y="63"/>
                    <a:pt x="319" y="61"/>
                  </a:cubicBezTo>
                  <a:cubicBezTo>
                    <a:pt x="316" y="58"/>
                    <a:pt x="315" y="55"/>
                    <a:pt x="312" y="55"/>
                  </a:cubicBezTo>
                  <a:close/>
                  <a:moveTo>
                    <a:pt x="222" y="249"/>
                  </a:moveTo>
                  <a:cubicBezTo>
                    <a:pt x="221" y="248"/>
                    <a:pt x="221" y="248"/>
                    <a:pt x="220" y="248"/>
                  </a:cubicBezTo>
                  <a:cubicBezTo>
                    <a:pt x="218" y="248"/>
                    <a:pt x="217" y="249"/>
                    <a:pt x="217" y="250"/>
                  </a:cubicBezTo>
                  <a:cubicBezTo>
                    <a:pt x="217" y="253"/>
                    <a:pt x="221" y="252"/>
                    <a:pt x="223" y="253"/>
                  </a:cubicBezTo>
                  <a:cubicBezTo>
                    <a:pt x="225" y="253"/>
                    <a:pt x="225" y="255"/>
                    <a:pt x="226" y="255"/>
                  </a:cubicBezTo>
                  <a:cubicBezTo>
                    <a:pt x="242" y="258"/>
                    <a:pt x="225" y="253"/>
                    <a:pt x="222" y="249"/>
                  </a:cubicBezTo>
                  <a:close/>
                  <a:moveTo>
                    <a:pt x="77" y="21"/>
                  </a:moveTo>
                  <a:cubicBezTo>
                    <a:pt x="73" y="18"/>
                    <a:pt x="72" y="13"/>
                    <a:pt x="67" y="13"/>
                  </a:cubicBezTo>
                  <a:cubicBezTo>
                    <a:pt x="62" y="12"/>
                    <a:pt x="63" y="4"/>
                    <a:pt x="58" y="4"/>
                  </a:cubicBezTo>
                  <a:cubicBezTo>
                    <a:pt x="57" y="4"/>
                    <a:pt x="57" y="4"/>
                    <a:pt x="56" y="4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10"/>
                    <a:pt x="58" y="10"/>
                    <a:pt x="59" y="12"/>
                  </a:cubicBezTo>
                  <a:cubicBezTo>
                    <a:pt x="60" y="13"/>
                    <a:pt x="60" y="16"/>
                    <a:pt x="62" y="16"/>
                  </a:cubicBezTo>
                  <a:cubicBezTo>
                    <a:pt x="64" y="16"/>
                    <a:pt x="66" y="14"/>
                    <a:pt x="68" y="14"/>
                  </a:cubicBezTo>
                  <a:cubicBezTo>
                    <a:pt x="72" y="14"/>
                    <a:pt x="72" y="18"/>
                    <a:pt x="72" y="22"/>
                  </a:cubicBezTo>
                  <a:cubicBezTo>
                    <a:pt x="72" y="24"/>
                    <a:pt x="69" y="24"/>
                    <a:pt x="67" y="25"/>
                  </a:cubicBezTo>
                  <a:cubicBezTo>
                    <a:pt x="66" y="26"/>
                    <a:pt x="65" y="27"/>
                    <a:pt x="63" y="27"/>
                  </a:cubicBezTo>
                  <a:cubicBezTo>
                    <a:pt x="59" y="27"/>
                    <a:pt x="58" y="22"/>
                    <a:pt x="58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2" y="20"/>
                    <a:pt x="52" y="22"/>
                    <a:pt x="49" y="23"/>
                  </a:cubicBezTo>
                  <a:cubicBezTo>
                    <a:pt x="49" y="20"/>
                    <a:pt x="49" y="16"/>
                    <a:pt x="46" y="16"/>
                  </a:cubicBezTo>
                  <a:cubicBezTo>
                    <a:pt x="43" y="16"/>
                    <a:pt x="41" y="16"/>
                    <a:pt x="38" y="16"/>
                  </a:cubicBezTo>
                  <a:cubicBezTo>
                    <a:pt x="36" y="15"/>
                    <a:pt x="34" y="14"/>
                    <a:pt x="34" y="12"/>
                  </a:cubicBezTo>
                  <a:cubicBezTo>
                    <a:pt x="34" y="11"/>
                    <a:pt x="34" y="11"/>
                    <a:pt x="34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6"/>
                    <a:pt x="43" y="4"/>
                    <a:pt x="47" y="3"/>
                  </a:cubicBezTo>
                  <a:cubicBezTo>
                    <a:pt x="51" y="2"/>
                    <a:pt x="53" y="0"/>
                    <a:pt x="5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4" y="0"/>
                    <a:pt x="66" y="0"/>
                    <a:pt x="67" y="0"/>
                  </a:cubicBezTo>
                  <a:cubicBezTo>
                    <a:pt x="70" y="0"/>
                    <a:pt x="71" y="1"/>
                    <a:pt x="74" y="2"/>
                  </a:cubicBezTo>
                  <a:cubicBezTo>
                    <a:pt x="77" y="2"/>
                    <a:pt x="78" y="1"/>
                    <a:pt x="81" y="2"/>
                  </a:cubicBezTo>
                  <a:cubicBezTo>
                    <a:pt x="82" y="2"/>
                    <a:pt x="82" y="4"/>
                    <a:pt x="83" y="4"/>
                  </a:cubicBezTo>
                  <a:cubicBezTo>
                    <a:pt x="85" y="6"/>
                    <a:pt x="86" y="4"/>
                    <a:pt x="88" y="5"/>
                  </a:cubicBezTo>
                  <a:cubicBezTo>
                    <a:pt x="90" y="5"/>
                    <a:pt x="90" y="7"/>
                    <a:pt x="92" y="9"/>
                  </a:cubicBezTo>
                  <a:cubicBezTo>
                    <a:pt x="94" y="11"/>
                    <a:pt x="95" y="12"/>
                    <a:pt x="95" y="15"/>
                  </a:cubicBezTo>
                  <a:cubicBezTo>
                    <a:pt x="95" y="18"/>
                    <a:pt x="94" y="21"/>
                    <a:pt x="91" y="21"/>
                  </a:cubicBezTo>
                  <a:cubicBezTo>
                    <a:pt x="89" y="21"/>
                    <a:pt x="89" y="18"/>
                    <a:pt x="86" y="18"/>
                  </a:cubicBezTo>
                  <a:cubicBezTo>
                    <a:pt x="84" y="18"/>
                    <a:pt x="83" y="21"/>
                    <a:pt x="81" y="21"/>
                  </a:cubicBezTo>
                  <a:cubicBezTo>
                    <a:pt x="79" y="21"/>
                    <a:pt x="78" y="21"/>
                    <a:pt x="77" y="21"/>
                  </a:cubicBezTo>
                  <a:close/>
                  <a:moveTo>
                    <a:pt x="9" y="25"/>
                  </a:moveTo>
                  <a:cubicBezTo>
                    <a:pt x="9" y="26"/>
                    <a:pt x="10" y="26"/>
                    <a:pt x="11" y="26"/>
                  </a:cubicBezTo>
                  <a:cubicBezTo>
                    <a:pt x="13" y="26"/>
                    <a:pt x="14" y="25"/>
                    <a:pt x="14" y="23"/>
                  </a:cubicBezTo>
                  <a:cubicBezTo>
                    <a:pt x="12" y="22"/>
                    <a:pt x="10" y="23"/>
                    <a:pt x="9" y="25"/>
                  </a:cubicBezTo>
                  <a:close/>
                  <a:moveTo>
                    <a:pt x="2" y="69"/>
                  </a:moveTo>
                  <a:cubicBezTo>
                    <a:pt x="3" y="72"/>
                    <a:pt x="6" y="72"/>
                    <a:pt x="9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71"/>
                    <a:pt x="13" y="71"/>
                    <a:pt x="13" y="70"/>
                  </a:cubicBezTo>
                  <a:cubicBezTo>
                    <a:pt x="13" y="68"/>
                    <a:pt x="10" y="67"/>
                    <a:pt x="8" y="67"/>
                  </a:cubicBezTo>
                  <a:cubicBezTo>
                    <a:pt x="6" y="67"/>
                    <a:pt x="4" y="68"/>
                    <a:pt x="2" y="69"/>
                  </a:cubicBezTo>
                  <a:close/>
                  <a:moveTo>
                    <a:pt x="67" y="44"/>
                  </a:moveTo>
                  <a:cubicBezTo>
                    <a:pt x="66" y="44"/>
                    <a:pt x="66" y="45"/>
                    <a:pt x="65" y="46"/>
                  </a:cubicBezTo>
                  <a:cubicBezTo>
                    <a:pt x="63" y="47"/>
                    <a:pt x="61" y="46"/>
                    <a:pt x="59" y="47"/>
                  </a:cubicBezTo>
                  <a:cubicBezTo>
                    <a:pt x="55" y="48"/>
                    <a:pt x="53" y="49"/>
                    <a:pt x="49" y="49"/>
                  </a:cubicBezTo>
                  <a:cubicBezTo>
                    <a:pt x="47" y="49"/>
                    <a:pt x="46" y="49"/>
                    <a:pt x="45" y="48"/>
                  </a:cubicBezTo>
                  <a:cubicBezTo>
                    <a:pt x="45" y="50"/>
                    <a:pt x="45" y="51"/>
                    <a:pt x="44" y="54"/>
                  </a:cubicBezTo>
                  <a:cubicBezTo>
                    <a:pt x="48" y="54"/>
                    <a:pt x="51" y="54"/>
                    <a:pt x="55" y="54"/>
                  </a:cubicBezTo>
                  <a:cubicBezTo>
                    <a:pt x="58" y="54"/>
                    <a:pt x="59" y="51"/>
                    <a:pt x="62" y="51"/>
                  </a:cubicBezTo>
                  <a:cubicBezTo>
                    <a:pt x="66" y="50"/>
                    <a:pt x="68" y="49"/>
                    <a:pt x="70" y="46"/>
                  </a:cubicBezTo>
                  <a:cubicBezTo>
                    <a:pt x="69" y="45"/>
                    <a:pt x="68" y="44"/>
                    <a:pt x="67" y="44"/>
                  </a:cubicBezTo>
                  <a:close/>
                  <a:moveTo>
                    <a:pt x="69" y="53"/>
                  </a:moveTo>
                  <a:cubicBezTo>
                    <a:pt x="71" y="53"/>
                    <a:pt x="72" y="54"/>
                    <a:pt x="73" y="55"/>
                  </a:cubicBezTo>
                  <a:cubicBezTo>
                    <a:pt x="76" y="56"/>
                    <a:pt x="78" y="54"/>
                    <a:pt x="81" y="54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61"/>
                    <a:pt x="79" y="63"/>
                    <a:pt x="79" y="66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79" y="73"/>
                    <a:pt x="77" y="73"/>
                    <a:pt x="76" y="75"/>
                  </a:cubicBezTo>
                  <a:cubicBezTo>
                    <a:pt x="74" y="77"/>
                    <a:pt x="75" y="81"/>
                    <a:pt x="72" y="81"/>
                  </a:cubicBezTo>
                  <a:cubicBezTo>
                    <a:pt x="70" y="81"/>
                    <a:pt x="70" y="79"/>
                    <a:pt x="68" y="79"/>
                  </a:cubicBezTo>
                  <a:cubicBezTo>
                    <a:pt x="65" y="77"/>
                    <a:pt x="64" y="75"/>
                    <a:pt x="62" y="73"/>
                  </a:cubicBezTo>
                  <a:cubicBezTo>
                    <a:pt x="61" y="70"/>
                    <a:pt x="60" y="69"/>
                    <a:pt x="59" y="66"/>
                  </a:cubicBezTo>
                  <a:cubicBezTo>
                    <a:pt x="58" y="63"/>
                    <a:pt x="57" y="61"/>
                    <a:pt x="55" y="59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60" y="57"/>
                    <a:pt x="62" y="56"/>
                    <a:pt x="67" y="55"/>
                  </a:cubicBezTo>
                  <a:cubicBezTo>
                    <a:pt x="68" y="54"/>
                    <a:pt x="68" y="53"/>
                    <a:pt x="69" y="53"/>
                  </a:cubicBezTo>
                  <a:close/>
                  <a:moveTo>
                    <a:pt x="41" y="113"/>
                  </a:moveTo>
                  <a:cubicBezTo>
                    <a:pt x="40" y="114"/>
                    <a:pt x="38" y="114"/>
                    <a:pt x="38" y="115"/>
                  </a:cubicBezTo>
                  <a:cubicBezTo>
                    <a:pt x="38" y="117"/>
                    <a:pt x="40" y="117"/>
                    <a:pt x="41" y="118"/>
                  </a:cubicBezTo>
                  <a:cubicBezTo>
                    <a:pt x="41" y="119"/>
                    <a:pt x="40" y="120"/>
                    <a:pt x="39" y="120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32" y="120"/>
                    <a:pt x="30" y="124"/>
                    <a:pt x="25" y="124"/>
                  </a:cubicBezTo>
                  <a:cubicBezTo>
                    <a:pt x="22" y="124"/>
                    <a:pt x="21" y="121"/>
                    <a:pt x="18" y="120"/>
                  </a:cubicBezTo>
                  <a:cubicBezTo>
                    <a:pt x="11" y="118"/>
                    <a:pt x="7" y="118"/>
                    <a:pt x="0" y="113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5" y="112"/>
                    <a:pt x="6" y="108"/>
                    <a:pt x="10" y="107"/>
                  </a:cubicBezTo>
                  <a:cubicBezTo>
                    <a:pt x="13" y="107"/>
                    <a:pt x="15" y="106"/>
                    <a:pt x="17" y="105"/>
                  </a:cubicBezTo>
                  <a:cubicBezTo>
                    <a:pt x="19" y="105"/>
                    <a:pt x="19" y="103"/>
                    <a:pt x="20" y="103"/>
                  </a:cubicBezTo>
                  <a:cubicBezTo>
                    <a:pt x="23" y="102"/>
                    <a:pt x="25" y="102"/>
                    <a:pt x="28" y="102"/>
                  </a:cubicBezTo>
                  <a:cubicBezTo>
                    <a:pt x="29" y="102"/>
                    <a:pt x="29" y="103"/>
                    <a:pt x="31" y="103"/>
                  </a:cubicBezTo>
                  <a:cubicBezTo>
                    <a:pt x="33" y="103"/>
                    <a:pt x="35" y="101"/>
                    <a:pt x="37" y="100"/>
                  </a:cubicBezTo>
                  <a:cubicBezTo>
                    <a:pt x="38" y="104"/>
                    <a:pt x="40" y="105"/>
                    <a:pt x="41" y="108"/>
                  </a:cubicBezTo>
                  <a:cubicBezTo>
                    <a:pt x="41" y="113"/>
                    <a:pt x="41" y="113"/>
                    <a:pt x="41" y="113"/>
                  </a:cubicBezTo>
                  <a:close/>
                  <a:moveTo>
                    <a:pt x="300" y="236"/>
                  </a:moveTo>
                  <a:cubicBezTo>
                    <a:pt x="300" y="236"/>
                    <a:pt x="300" y="236"/>
                    <a:pt x="300" y="236"/>
                  </a:cubicBezTo>
                  <a:cubicBezTo>
                    <a:pt x="300" y="236"/>
                    <a:pt x="300" y="236"/>
                    <a:pt x="299" y="236"/>
                  </a:cubicBezTo>
                  <a:cubicBezTo>
                    <a:pt x="297" y="236"/>
                    <a:pt x="296" y="237"/>
                    <a:pt x="295" y="237"/>
                  </a:cubicBezTo>
                  <a:cubicBezTo>
                    <a:pt x="293" y="238"/>
                    <a:pt x="294" y="240"/>
                    <a:pt x="292" y="241"/>
                  </a:cubicBezTo>
                  <a:cubicBezTo>
                    <a:pt x="292" y="242"/>
                    <a:pt x="291" y="241"/>
                    <a:pt x="291" y="241"/>
                  </a:cubicBezTo>
                  <a:cubicBezTo>
                    <a:pt x="289" y="241"/>
                    <a:pt x="288" y="240"/>
                    <a:pt x="287" y="239"/>
                  </a:cubicBezTo>
                  <a:cubicBezTo>
                    <a:pt x="287" y="238"/>
                    <a:pt x="287" y="237"/>
                    <a:pt x="287" y="237"/>
                  </a:cubicBezTo>
                  <a:cubicBezTo>
                    <a:pt x="286" y="235"/>
                    <a:pt x="284" y="236"/>
                    <a:pt x="282" y="235"/>
                  </a:cubicBezTo>
                  <a:cubicBezTo>
                    <a:pt x="282" y="235"/>
                    <a:pt x="281" y="234"/>
                    <a:pt x="280" y="234"/>
                  </a:cubicBezTo>
                  <a:cubicBezTo>
                    <a:pt x="279" y="234"/>
                    <a:pt x="279" y="236"/>
                    <a:pt x="278" y="237"/>
                  </a:cubicBezTo>
                  <a:cubicBezTo>
                    <a:pt x="277" y="243"/>
                    <a:pt x="279" y="240"/>
                    <a:pt x="275" y="238"/>
                  </a:cubicBezTo>
                  <a:cubicBezTo>
                    <a:pt x="274" y="238"/>
                    <a:pt x="273" y="238"/>
                    <a:pt x="272" y="238"/>
                  </a:cubicBezTo>
                  <a:cubicBezTo>
                    <a:pt x="271" y="237"/>
                    <a:pt x="271" y="236"/>
                    <a:pt x="270" y="235"/>
                  </a:cubicBezTo>
                  <a:cubicBezTo>
                    <a:pt x="269" y="235"/>
                    <a:pt x="268" y="235"/>
                    <a:pt x="267" y="234"/>
                  </a:cubicBezTo>
                  <a:cubicBezTo>
                    <a:pt x="267" y="232"/>
                    <a:pt x="270" y="232"/>
                    <a:pt x="270" y="231"/>
                  </a:cubicBezTo>
                  <a:cubicBezTo>
                    <a:pt x="270" y="230"/>
                    <a:pt x="269" y="229"/>
                    <a:pt x="268" y="228"/>
                  </a:cubicBezTo>
                  <a:cubicBezTo>
                    <a:pt x="266" y="226"/>
                    <a:pt x="267" y="225"/>
                    <a:pt x="267" y="229"/>
                  </a:cubicBezTo>
                  <a:cubicBezTo>
                    <a:pt x="265" y="229"/>
                    <a:pt x="265" y="229"/>
                    <a:pt x="265" y="229"/>
                  </a:cubicBezTo>
                  <a:cubicBezTo>
                    <a:pt x="263" y="229"/>
                    <a:pt x="262" y="229"/>
                    <a:pt x="260" y="229"/>
                  </a:cubicBezTo>
                  <a:cubicBezTo>
                    <a:pt x="253" y="229"/>
                    <a:pt x="261" y="231"/>
                    <a:pt x="253" y="224"/>
                  </a:cubicBezTo>
                  <a:cubicBezTo>
                    <a:pt x="252" y="222"/>
                    <a:pt x="251" y="222"/>
                    <a:pt x="250" y="221"/>
                  </a:cubicBezTo>
                  <a:cubicBezTo>
                    <a:pt x="249" y="220"/>
                    <a:pt x="248" y="219"/>
                    <a:pt x="248" y="217"/>
                  </a:cubicBezTo>
                  <a:cubicBezTo>
                    <a:pt x="248" y="217"/>
                    <a:pt x="248" y="216"/>
                    <a:pt x="247" y="216"/>
                  </a:cubicBezTo>
                  <a:cubicBezTo>
                    <a:pt x="246" y="216"/>
                    <a:pt x="245" y="216"/>
                    <a:pt x="245" y="217"/>
                  </a:cubicBezTo>
                  <a:cubicBezTo>
                    <a:pt x="245" y="220"/>
                    <a:pt x="245" y="220"/>
                    <a:pt x="245" y="220"/>
                  </a:cubicBezTo>
                  <a:cubicBezTo>
                    <a:pt x="245" y="223"/>
                    <a:pt x="246" y="222"/>
                    <a:pt x="243" y="221"/>
                  </a:cubicBezTo>
                  <a:cubicBezTo>
                    <a:pt x="243" y="221"/>
                    <a:pt x="242" y="221"/>
                    <a:pt x="242" y="220"/>
                  </a:cubicBezTo>
                  <a:cubicBezTo>
                    <a:pt x="240" y="218"/>
                    <a:pt x="240" y="216"/>
                    <a:pt x="239" y="214"/>
                  </a:cubicBezTo>
                  <a:cubicBezTo>
                    <a:pt x="238" y="213"/>
                    <a:pt x="237" y="212"/>
                    <a:pt x="237" y="211"/>
                  </a:cubicBezTo>
                  <a:cubicBezTo>
                    <a:pt x="237" y="208"/>
                    <a:pt x="239" y="207"/>
                    <a:pt x="239" y="205"/>
                  </a:cubicBezTo>
                  <a:cubicBezTo>
                    <a:pt x="239" y="202"/>
                    <a:pt x="237" y="201"/>
                    <a:pt x="237" y="198"/>
                  </a:cubicBezTo>
                  <a:cubicBezTo>
                    <a:pt x="237" y="196"/>
                    <a:pt x="238" y="194"/>
                    <a:pt x="240" y="193"/>
                  </a:cubicBezTo>
                  <a:cubicBezTo>
                    <a:pt x="242" y="192"/>
                    <a:pt x="243" y="192"/>
                    <a:pt x="244" y="191"/>
                  </a:cubicBezTo>
                  <a:cubicBezTo>
                    <a:pt x="246" y="190"/>
                    <a:pt x="246" y="189"/>
                    <a:pt x="248" y="187"/>
                  </a:cubicBezTo>
                  <a:cubicBezTo>
                    <a:pt x="248" y="187"/>
                    <a:pt x="249" y="186"/>
                    <a:pt x="250" y="186"/>
                  </a:cubicBezTo>
                  <a:cubicBezTo>
                    <a:pt x="250" y="186"/>
                    <a:pt x="252" y="186"/>
                    <a:pt x="252" y="185"/>
                  </a:cubicBezTo>
                  <a:cubicBezTo>
                    <a:pt x="252" y="184"/>
                    <a:pt x="251" y="183"/>
                    <a:pt x="250" y="182"/>
                  </a:cubicBezTo>
                  <a:cubicBezTo>
                    <a:pt x="250" y="182"/>
                    <a:pt x="249" y="181"/>
                    <a:pt x="249" y="180"/>
                  </a:cubicBezTo>
                  <a:cubicBezTo>
                    <a:pt x="249" y="175"/>
                    <a:pt x="249" y="175"/>
                    <a:pt x="249" y="175"/>
                  </a:cubicBezTo>
                  <a:cubicBezTo>
                    <a:pt x="247" y="176"/>
                    <a:pt x="246" y="178"/>
                    <a:pt x="245" y="181"/>
                  </a:cubicBezTo>
                  <a:cubicBezTo>
                    <a:pt x="243" y="183"/>
                    <a:pt x="241" y="184"/>
                    <a:pt x="239" y="186"/>
                  </a:cubicBezTo>
                  <a:cubicBezTo>
                    <a:pt x="237" y="188"/>
                    <a:pt x="237" y="190"/>
                    <a:pt x="237" y="192"/>
                  </a:cubicBezTo>
                  <a:cubicBezTo>
                    <a:pt x="237" y="195"/>
                    <a:pt x="236" y="197"/>
                    <a:pt x="236" y="200"/>
                  </a:cubicBezTo>
                  <a:cubicBezTo>
                    <a:pt x="236" y="204"/>
                    <a:pt x="236" y="204"/>
                    <a:pt x="236" y="204"/>
                  </a:cubicBezTo>
                  <a:cubicBezTo>
                    <a:pt x="236" y="205"/>
                    <a:pt x="235" y="206"/>
                    <a:pt x="234" y="206"/>
                  </a:cubicBezTo>
                  <a:cubicBezTo>
                    <a:pt x="232" y="206"/>
                    <a:pt x="232" y="204"/>
                    <a:pt x="230" y="204"/>
                  </a:cubicBezTo>
                  <a:cubicBezTo>
                    <a:pt x="229" y="204"/>
                    <a:pt x="228" y="205"/>
                    <a:pt x="228" y="206"/>
                  </a:cubicBezTo>
                  <a:cubicBezTo>
                    <a:pt x="228" y="207"/>
                    <a:pt x="230" y="207"/>
                    <a:pt x="231" y="208"/>
                  </a:cubicBezTo>
                  <a:cubicBezTo>
                    <a:pt x="232" y="209"/>
                    <a:pt x="233" y="210"/>
                    <a:pt x="233" y="211"/>
                  </a:cubicBezTo>
                  <a:cubicBezTo>
                    <a:pt x="233" y="213"/>
                    <a:pt x="231" y="214"/>
                    <a:pt x="230" y="215"/>
                  </a:cubicBezTo>
                  <a:cubicBezTo>
                    <a:pt x="228" y="218"/>
                    <a:pt x="227" y="219"/>
                    <a:pt x="225" y="221"/>
                  </a:cubicBezTo>
                  <a:cubicBezTo>
                    <a:pt x="224" y="222"/>
                    <a:pt x="224" y="223"/>
                    <a:pt x="223" y="223"/>
                  </a:cubicBezTo>
                  <a:cubicBezTo>
                    <a:pt x="222" y="224"/>
                    <a:pt x="222" y="224"/>
                    <a:pt x="222" y="225"/>
                  </a:cubicBezTo>
                  <a:cubicBezTo>
                    <a:pt x="222" y="228"/>
                    <a:pt x="222" y="230"/>
                    <a:pt x="225" y="231"/>
                  </a:cubicBezTo>
                  <a:cubicBezTo>
                    <a:pt x="224" y="232"/>
                    <a:pt x="223" y="232"/>
                    <a:pt x="222" y="233"/>
                  </a:cubicBezTo>
                  <a:cubicBezTo>
                    <a:pt x="221" y="236"/>
                    <a:pt x="220" y="237"/>
                    <a:pt x="218" y="239"/>
                  </a:cubicBezTo>
                  <a:cubicBezTo>
                    <a:pt x="215" y="241"/>
                    <a:pt x="214" y="244"/>
                    <a:pt x="210" y="244"/>
                  </a:cubicBezTo>
                  <a:cubicBezTo>
                    <a:pt x="207" y="244"/>
                    <a:pt x="207" y="244"/>
                    <a:pt x="207" y="244"/>
                  </a:cubicBezTo>
                  <a:cubicBezTo>
                    <a:pt x="202" y="244"/>
                    <a:pt x="202" y="244"/>
                    <a:pt x="202" y="244"/>
                  </a:cubicBezTo>
                  <a:cubicBezTo>
                    <a:pt x="199" y="244"/>
                    <a:pt x="199" y="247"/>
                    <a:pt x="196" y="247"/>
                  </a:cubicBezTo>
                  <a:cubicBezTo>
                    <a:pt x="193" y="247"/>
                    <a:pt x="193" y="244"/>
                    <a:pt x="191" y="242"/>
                  </a:cubicBezTo>
                  <a:cubicBezTo>
                    <a:pt x="189" y="241"/>
                    <a:pt x="189" y="240"/>
                    <a:pt x="187" y="239"/>
                  </a:cubicBezTo>
                  <a:cubicBezTo>
                    <a:pt x="186" y="238"/>
                    <a:pt x="185" y="238"/>
                    <a:pt x="185" y="237"/>
                  </a:cubicBezTo>
                  <a:cubicBezTo>
                    <a:pt x="185" y="236"/>
                    <a:pt x="187" y="236"/>
                    <a:pt x="187" y="235"/>
                  </a:cubicBezTo>
                  <a:cubicBezTo>
                    <a:pt x="187" y="234"/>
                    <a:pt x="186" y="234"/>
                    <a:pt x="186" y="233"/>
                  </a:cubicBezTo>
                  <a:cubicBezTo>
                    <a:pt x="186" y="232"/>
                    <a:pt x="185" y="231"/>
                    <a:pt x="185" y="229"/>
                  </a:cubicBezTo>
                  <a:cubicBezTo>
                    <a:pt x="185" y="227"/>
                    <a:pt x="185" y="227"/>
                    <a:pt x="185" y="227"/>
                  </a:cubicBezTo>
                  <a:cubicBezTo>
                    <a:pt x="185" y="224"/>
                    <a:pt x="184" y="223"/>
                    <a:pt x="182" y="221"/>
                  </a:cubicBezTo>
                  <a:cubicBezTo>
                    <a:pt x="182" y="220"/>
                    <a:pt x="181" y="220"/>
                    <a:pt x="181" y="219"/>
                  </a:cubicBezTo>
                  <a:cubicBezTo>
                    <a:pt x="181" y="218"/>
                    <a:pt x="182" y="219"/>
                    <a:pt x="183" y="219"/>
                  </a:cubicBezTo>
                  <a:cubicBezTo>
                    <a:pt x="184" y="219"/>
                    <a:pt x="184" y="219"/>
                    <a:pt x="185" y="219"/>
                  </a:cubicBezTo>
                  <a:cubicBezTo>
                    <a:pt x="186" y="219"/>
                    <a:pt x="186" y="218"/>
                    <a:pt x="187" y="218"/>
                  </a:cubicBezTo>
                  <a:cubicBezTo>
                    <a:pt x="190" y="218"/>
                    <a:pt x="190" y="218"/>
                    <a:pt x="190" y="218"/>
                  </a:cubicBezTo>
                  <a:cubicBezTo>
                    <a:pt x="191" y="218"/>
                    <a:pt x="191" y="217"/>
                    <a:pt x="192" y="216"/>
                  </a:cubicBezTo>
                  <a:cubicBezTo>
                    <a:pt x="192" y="215"/>
                    <a:pt x="193" y="214"/>
                    <a:pt x="193" y="212"/>
                  </a:cubicBezTo>
                  <a:cubicBezTo>
                    <a:pt x="193" y="210"/>
                    <a:pt x="191" y="209"/>
                    <a:pt x="189" y="209"/>
                  </a:cubicBezTo>
                  <a:cubicBezTo>
                    <a:pt x="188" y="208"/>
                    <a:pt x="188" y="207"/>
                    <a:pt x="187" y="206"/>
                  </a:cubicBezTo>
                  <a:cubicBezTo>
                    <a:pt x="187" y="205"/>
                    <a:pt x="186" y="205"/>
                    <a:pt x="186" y="204"/>
                  </a:cubicBezTo>
                  <a:cubicBezTo>
                    <a:pt x="186" y="200"/>
                    <a:pt x="186" y="200"/>
                    <a:pt x="186" y="200"/>
                  </a:cubicBezTo>
                  <a:cubicBezTo>
                    <a:pt x="186" y="199"/>
                    <a:pt x="185" y="198"/>
                    <a:pt x="184" y="197"/>
                  </a:cubicBezTo>
                  <a:cubicBezTo>
                    <a:pt x="184" y="197"/>
                    <a:pt x="184" y="196"/>
                    <a:pt x="183" y="196"/>
                  </a:cubicBezTo>
                  <a:cubicBezTo>
                    <a:pt x="181" y="196"/>
                    <a:pt x="182" y="201"/>
                    <a:pt x="179" y="201"/>
                  </a:cubicBezTo>
                  <a:cubicBezTo>
                    <a:pt x="178" y="201"/>
                    <a:pt x="178" y="199"/>
                    <a:pt x="177" y="198"/>
                  </a:cubicBezTo>
                  <a:cubicBezTo>
                    <a:pt x="177" y="198"/>
                    <a:pt x="177" y="197"/>
                    <a:pt x="176" y="197"/>
                  </a:cubicBezTo>
                  <a:cubicBezTo>
                    <a:pt x="175" y="196"/>
                    <a:pt x="174" y="196"/>
                    <a:pt x="174" y="195"/>
                  </a:cubicBezTo>
                  <a:cubicBezTo>
                    <a:pt x="174" y="194"/>
                    <a:pt x="175" y="193"/>
                    <a:pt x="175" y="192"/>
                  </a:cubicBezTo>
                  <a:cubicBezTo>
                    <a:pt x="175" y="189"/>
                    <a:pt x="173" y="188"/>
                    <a:pt x="170" y="186"/>
                  </a:cubicBezTo>
                  <a:cubicBezTo>
                    <a:pt x="168" y="184"/>
                    <a:pt x="167" y="183"/>
                    <a:pt x="164" y="181"/>
                  </a:cubicBezTo>
                  <a:cubicBezTo>
                    <a:pt x="162" y="180"/>
                    <a:pt x="161" y="179"/>
                    <a:pt x="158" y="178"/>
                  </a:cubicBezTo>
                  <a:cubicBezTo>
                    <a:pt x="157" y="177"/>
                    <a:pt x="156" y="177"/>
                    <a:pt x="154" y="177"/>
                  </a:cubicBezTo>
                  <a:cubicBezTo>
                    <a:pt x="152" y="177"/>
                    <a:pt x="151" y="176"/>
                    <a:pt x="149" y="176"/>
                  </a:cubicBezTo>
                  <a:cubicBezTo>
                    <a:pt x="148" y="176"/>
                    <a:pt x="147" y="178"/>
                    <a:pt x="145" y="178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77"/>
                    <a:pt x="143" y="176"/>
                    <a:pt x="143" y="176"/>
                  </a:cubicBezTo>
                  <a:cubicBezTo>
                    <a:pt x="142" y="175"/>
                    <a:pt x="141" y="175"/>
                    <a:pt x="140" y="175"/>
                  </a:cubicBezTo>
                  <a:cubicBezTo>
                    <a:pt x="139" y="175"/>
                    <a:pt x="138" y="174"/>
                    <a:pt x="138" y="172"/>
                  </a:cubicBezTo>
                  <a:cubicBezTo>
                    <a:pt x="138" y="171"/>
                    <a:pt x="139" y="170"/>
                    <a:pt x="139" y="169"/>
                  </a:cubicBezTo>
                  <a:cubicBezTo>
                    <a:pt x="139" y="168"/>
                    <a:pt x="138" y="167"/>
                    <a:pt x="137" y="167"/>
                  </a:cubicBezTo>
                  <a:cubicBezTo>
                    <a:pt x="136" y="167"/>
                    <a:pt x="136" y="168"/>
                    <a:pt x="135" y="168"/>
                  </a:cubicBezTo>
                  <a:cubicBezTo>
                    <a:pt x="133" y="168"/>
                    <a:pt x="138" y="166"/>
                    <a:pt x="138" y="166"/>
                  </a:cubicBezTo>
                  <a:cubicBezTo>
                    <a:pt x="141" y="165"/>
                    <a:pt x="143" y="163"/>
                    <a:pt x="146" y="163"/>
                  </a:cubicBezTo>
                  <a:cubicBezTo>
                    <a:pt x="145" y="163"/>
                    <a:pt x="146" y="161"/>
                    <a:pt x="147" y="161"/>
                  </a:cubicBezTo>
                  <a:cubicBezTo>
                    <a:pt x="150" y="161"/>
                    <a:pt x="150" y="161"/>
                    <a:pt x="150" y="161"/>
                  </a:cubicBezTo>
                  <a:cubicBezTo>
                    <a:pt x="153" y="161"/>
                    <a:pt x="154" y="161"/>
                    <a:pt x="157" y="161"/>
                  </a:cubicBezTo>
                  <a:cubicBezTo>
                    <a:pt x="158" y="161"/>
                    <a:pt x="158" y="160"/>
                    <a:pt x="159" y="160"/>
                  </a:cubicBezTo>
                  <a:cubicBezTo>
                    <a:pt x="162" y="160"/>
                    <a:pt x="162" y="164"/>
                    <a:pt x="165" y="164"/>
                  </a:cubicBezTo>
                  <a:cubicBezTo>
                    <a:pt x="166" y="164"/>
                    <a:pt x="166" y="163"/>
                    <a:pt x="167" y="163"/>
                  </a:cubicBezTo>
                  <a:cubicBezTo>
                    <a:pt x="169" y="163"/>
                    <a:pt x="170" y="164"/>
                    <a:pt x="172" y="164"/>
                  </a:cubicBezTo>
                  <a:cubicBezTo>
                    <a:pt x="174" y="165"/>
                    <a:pt x="175" y="165"/>
                    <a:pt x="176" y="165"/>
                  </a:cubicBezTo>
                  <a:cubicBezTo>
                    <a:pt x="178" y="166"/>
                    <a:pt x="178" y="168"/>
                    <a:pt x="180" y="168"/>
                  </a:cubicBezTo>
                  <a:cubicBezTo>
                    <a:pt x="182" y="168"/>
                    <a:pt x="183" y="168"/>
                    <a:pt x="184" y="167"/>
                  </a:cubicBezTo>
                  <a:cubicBezTo>
                    <a:pt x="186" y="166"/>
                    <a:pt x="187" y="165"/>
                    <a:pt x="188" y="164"/>
                  </a:cubicBezTo>
                  <a:cubicBezTo>
                    <a:pt x="189" y="164"/>
                    <a:pt x="189" y="163"/>
                    <a:pt x="189" y="162"/>
                  </a:cubicBezTo>
                  <a:cubicBezTo>
                    <a:pt x="192" y="160"/>
                    <a:pt x="192" y="158"/>
                    <a:pt x="194" y="155"/>
                  </a:cubicBezTo>
                  <a:cubicBezTo>
                    <a:pt x="196" y="151"/>
                    <a:pt x="198" y="150"/>
                    <a:pt x="202" y="149"/>
                  </a:cubicBezTo>
                  <a:cubicBezTo>
                    <a:pt x="205" y="148"/>
                    <a:pt x="207" y="147"/>
                    <a:pt x="210" y="147"/>
                  </a:cubicBezTo>
                  <a:cubicBezTo>
                    <a:pt x="211" y="146"/>
                    <a:pt x="211" y="145"/>
                    <a:pt x="212" y="145"/>
                  </a:cubicBezTo>
                  <a:cubicBezTo>
                    <a:pt x="215" y="145"/>
                    <a:pt x="215" y="148"/>
                    <a:pt x="217" y="149"/>
                  </a:cubicBezTo>
                  <a:cubicBezTo>
                    <a:pt x="218" y="150"/>
                    <a:pt x="219" y="150"/>
                    <a:pt x="220" y="151"/>
                  </a:cubicBezTo>
                  <a:cubicBezTo>
                    <a:pt x="221" y="152"/>
                    <a:pt x="221" y="162"/>
                    <a:pt x="223" y="155"/>
                  </a:cubicBezTo>
                  <a:cubicBezTo>
                    <a:pt x="224" y="154"/>
                    <a:pt x="224" y="152"/>
                    <a:pt x="226" y="152"/>
                  </a:cubicBezTo>
                  <a:cubicBezTo>
                    <a:pt x="227" y="152"/>
                    <a:pt x="227" y="154"/>
                    <a:pt x="228" y="154"/>
                  </a:cubicBezTo>
                  <a:cubicBezTo>
                    <a:pt x="232" y="154"/>
                    <a:pt x="232" y="154"/>
                    <a:pt x="232" y="154"/>
                  </a:cubicBezTo>
                  <a:cubicBezTo>
                    <a:pt x="233" y="154"/>
                    <a:pt x="234" y="153"/>
                    <a:pt x="235" y="152"/>
                  </a:cubicBezTo>
                  <a:cubicBezTo>
                    <a:pt x="235" y="152"/>
                    <a:pt x="235" y="151"/>
                    <a:pt x="236" y="151"/>
                  </a:cubicBezTo>
                  <a:cubicBezTo>
                    <a:pt x="237" y="151"/>
                    <a:pt x="237" y="152"/>
                    <a:pt x="238" y="153"/>
                  </a:cubicBezTo>
                  <a:cubicBezTo>
                    <a:pt x="239" y="154"/>
                    <a:pt x="239" y="155"/>
                    <a:pt x="239" y="157"/>
                  </a:cubicBezTo>
                  <a:cubicBezTo>
                    <a:pt x="239" y="158"/>
                    <a:pt x="238" y="159"/>
                    <a:pt x="238" y="161"/>
                  </a:cubicBezTo>
                  <a:cubicBezTo>
                    <a:pt x="238" y="165"/>
                    <a:pt x="241" y="158"/>
                    <a:pt x="241" y="157"/>
                  </a:cubicBezTo>
                  <a:cubicBezTo>
                    <a:pt x="241" y="152"/>
                    <a:pt x="241" y="152"/>
                    <a:pt x="241" y="152"/>
                  </a:cubicBezTo>
                  <a:cubicBezTo>
                    <a:pt x="241" y="151"/>
                    <a:pt x="241" y="151"/>
                    <a:pt x="241" y="151"/>
                  </a:cubicBezTo>
                  <a:cubicBezTo>
                    <a:pt x="244" y="151"/>
                    <a:pt x="243" y="156"/>
                    <a:pt x="245" y="156"/>
                  </a:cubicBezTo>
                  <a:cubicBezTo>
                    <a:pt x="246" y="151"/>
                    <a:pt x="246" y="151"/>
                    <a:pt x="246" y="151"/>
                  </a:cubicBezTo>
                  <a:cubicBezTo>
                    <a:pt x="246" y="149"/>
                    <a:pt x="240" y="146"/>
                    <a:pt x="246" y="146"/>
                  </a:cubicBezTo>
                  <a:cubicBezTo>
                    <a:pt x="248" y="146"/>
                    <a:pt x="249" y="147"/>
                    <a:pt x="250" y="147"/>
                  </a:cubicBezTo>
                  <a:cubicBezTo>
                    <a:pt x="252" y="147"/>
                    <a:pt x="253" y="145"/>
                    <a:pt x="253" y="144"/>
                  </a:cubicBezTo>
                  <a:cubicBezTo>
                    <a:pt x="253" y="143"/>
                    <a:pt x="252" y="143"/>
                    <a:pt x="252" y="142"/>
                  </a:cubicBezTo>
                  <a:cubicBezTo>
                    <a:pt x="252" y="140"/>
                    <a:pt x="254" y="139"/>
                    <a:pt x="254" y="136"/>
                  </a:cubicBezTo>
                  <a:cubicBezTo>
                    <a:pt x="251" y="135"/>
                    <a:pt x="251" y="135"/>
                    <a:pt x="251" y="135"/>
                  </a:cubicBezTo>
                  <a:cubicBezTo>
                    <a:pt x="250" y="135"/>
                    <a:pt x="249" y="136"/>
                    <a:pt x="247" y="136"/>
                  </a:cubicBezTo>
                  <a:cubicBezTo>
                    <a:pt x="246" y="136"/>
                    <a:pt x="246" y="136"/>
                    <a:pt x="245" y="136"/>
                  </a:cubicBezTo>
                  <a:cubicBezTo>
                    <a:pt x="245" y="134"/>
                    <a:pt x="247" y="134"/>
                    <a:pt x="249" y="133"/>
                  </a:cubicBezTo>
                  <a:cubicBezTo>
                    <a:pt x="250" y="132"/>
                    <a:pt x="251" y="131"/>
                    <a:pt x="252" y="130"/>
                  </a:cubicBezTo>
                  <a:cubicBezTo>
                    <a:pt x="253" y="129"/>
                    <a:pt x="254" y="128"/>
                    <a:pt x="254" y="128"/>
                  </a:cubicBezTo>
                  <a:cubicBezTo>
                    <a:pt x="254" y="127"/>
                    <a:pt x="253" y="126"/>
                    <a:pt x="252" y="126"/>
                  </a:cubicBezTo>
                  <a:cubicBezTo>
                    <a:pt x="250" y="126"/>
                    <a:pt x="249" y="127"/>
                    <a:pt x="247" y="127"/>
                  </a:cubicBezTo>
                  <a:cubicBezTo>
                    <a:pt x="244" y="128"/>
                    <a:pt x="243" y="129"/>
                    <a:pt x="240" y="130"/>
                  </a:cubicBezTo>
                  <a:cubicBezTo>
                    <a:pt x="238" y="131"/>
                    <a:pt x="238" y="131"/>
                    <a:pt x="236" y="132"/>
                  </a:cubicBezTo>
                  <a:cubicBezTo>
                    <a:pt x="236" y="133"/>
                    <a:pt x="236" y="133"/>
                    <a:pt x="235" y="133"/>
                  </a:cubicBezTo>
                  <a:cubicBezTo>
                    <a:pt x="231" y="133"/>
                    <a:pt x="231" y="133"/>
                    <a:pt x="231" y="133"/>
                  </a:cubicBezTo>
                  <a:cubicBezTo>
                    <a:pt x="230" y="133"/>
                    <a:pt x="229" y="134"/>
                    <a:pt x="228" y="134"/>
                  </a:cubicBezTo>
                  <a:cubicBezTo>
                    <a:pt x="225" y="134"/>
                    <a:pt x="225" y="134"/>
                    <a:pt x="225" y="134"/>
                  </a:cubicBezTo>
                  <a:cubicBezTo>
                    <a:pt x="224" y="134"/>
                    <a:pt x="223" y="133"/>
                    <a:pt x="222" y="133"/>
                  </a:cubicBezTo>
                  <a:cubicBezTo>
                    <a:pt x="220" y="132"/>
                    <a:pt x="218" y="132"/>
                    <a:pt x="216" y="132"/>
                  </a:cubicBezTo>
                  <a:cubicBezTo>
                    <a:pt x="213" y="132"/>
                    <a:pt x="212" y="132"/>
                    <a:pt x="209" y="133"/>
                  </a:cubicBezTo>
                  <a:cubicBezTo>
                    <a:pt x="208" y="133"/>
                    <a:pt x="207" y="134"/>
                    <a:pt x="206" y="134"/>
                  </a:cubicBezTo>
                  <a:cubicBezTo>
                    <a:pt x="201" y="134"/>
                    <a:pt x="201" y="134"/>
                    <a:pt x="201" y="134"/>
                  </a:cubicBezTo>
                  <a:cubicBezTo>
                    <a:pt x="199" y="134"/>
                    <a:pt x="198" y="136"/>
                    <a:pt x="195" y="136"/>
                  </a:cubicBezTo>
                  <a:cubicBezTo>
                    <a:pt x="192" y="136"/>
                    <a:pt x="190" y="134"/>
                    <a:pt x="186" y="134"/>
                  </a:cubicBezTo>
                  <a:cubicBezTo>
                    <a:pt x="184" y="134"/>
                    <a:pt x="183" y="135"/>
                    <a:pt x="181" y="137"/>
                  </a:cubicBezTo>
                  <a:cubicBezTo>
                    <a:pt x="180" y="138"/>
                    <a:pt x="179" y="138"/>
                    <a:pt x="178" y="138"/>
                  </a:cubicBezTo>
                  <a:cubicBezTo>
                    <a:pt x="176" y="138"/>
                    <a:pt x="175" y="135"/>
                    <a:pt x="173" y="133"/>
                  </a:cubicBezTo>
                  <a:cubicBezTo>
                    <a:pt x="173" y="132"/>
                    <a:pt x="172" y="131"/>
                    <a:pt x="171" y="131"/>
                  </a:cubicBezTo>
                  <a:cubicBezTo>
                    <a:pt x="170" y="131"/>
                    <a:pt x="169" y="132"/>
                    <a:pt x="168" y="132"/>
                  </a:cubicBezTo>
                  <a:cubicBezTo>
                    <a:pt x="165" y="133"/>
                    <a:pt x="163" y="133"/>
                    <a:pt x="160" y="134"/>
                  </a:cubicBezTo>
                  <a:cubicBezTo>
                    <a:pt x="158" y="135"/>
                    <a:pt x="158" y="137"/>
                    <a:pt x="155" y="137"/>
                  </a:cubicBezTo>
                  <a:cubicBezTo>
                    <a:pt x="153" y="137"/>
                    <a:pt x="153" y="134"/>
                    <a:pt x="153" y="132"/>
                  </a:cubicBezTo>
                  <a:cubicBezTo>
                    <a:pt x="152" y="130"/>
                    <a:pt x="151" y="129"/>
                    <a:pt x="149" y="129"/>
                  </a:cubicBezTo>
                  <a:cubicBezTo>
                    <a:pt x="147" y="128"/>
                    <a:pt x="145" y="127"/>
                    <a:pt x="143" y="126"/>
                  </a:cubicBezTo>
                  <a:cubicBezTo>
                    <a:pt x="142" y="126"/>
                    <a:pt x="140" y="126"/>
                    <a:pt x="140" y="124"/>
                  </a:cubicBezTo>
                  <a:cubicBezTo>
                    <a:pt x="140" y="119"/>
                    <a:pt x="144" y="120"/>
                    <a:pt x="138" y="120"/>
                  </a:cubicBezTo>
                  <a:cubicBezTo>
                    <a:pt x="137" y="120"/>
                    <a:pt x="137" y="119"/>
                    <a:pt x="137" y="118"/>
                  </a:cubicBezTo>
                  <a:cubicBezTo>
                    <a:pt x="136" y="116"/>
                    <a:pt x="135" y="116"/>
                    <a:pt x="135" y="115"/>
                  </a:cubicBezTo>
                  <a:cubicBezTo>
                    <a:pt x="135" y="111"/>
                    <a:pt x="135" y="111"/>
                    <a:pt x="135" y="111"/>
                  </a:cubicBezTo>
                  <a:cubicBezTo>
                    <a:pt x="135" y="110"/>
                    <a:pt x="133" y="109"/>
                    <a:pt x="133" y="108"/>
                  </a:cubicBezTo>
                  <a:cubicBezTo>
                    <a:pt x="133" y="105"/>
                    <a:pt x="138" y="101"/>
                    <a:pt x="137" y="101"/>
                  </a:cubicBezTo>
                  <a:cubicBezTo>
                    <a:pt x="136" y="101"/>
                    <a:pt x="135" y="102"/>
                    <a:pt x="134" y="102"/>
                  </a:cubicBezTo>
                  <a:cubicBezTo>
                    <a:pt x="133" y="102"/>
                    <a:pt x="133" y="102"/>
                    <a:pt x="133" y="102"/>
                  </a:cubicBezTo>
                  <a:cubicBezTo>
                    <a:pt x="132" y="100"/>
                    <a:pt x="133" y="99"/>
                    <a:pt x="132" y="98"/>
                  </a:cubicBezTo>
                  <a:cubicBezTo>
                    <a:pt x="132" y="98"/>
                    <a:pt x="131" y="97"/>
                    <a:pt x="131" y="96"/>
                  </a:cubicBezTo>
                  <a:cubicBezTo>
                    <a:pt x="131" y="95"/>
                    <a:pt x="136" y="92"/>
                    <a:pt x="130" y="92"/>
                  </a:cubicBezTo>
                  <a:cubicBezTo>
                    <a:pt x="127" y="92"/>
                    <a:pt x="125" y="99"/>
                    <a:pt x="125" y="93"/>
                  </a:cubicBezTo>
                  <a:cubicBezTo>
                    <a:pt x="125" y="88"/>
                    <a:pt x="124" y="94"/>
                    <a:pt x="121" y="94"/>
                  </a:cubicBezTo>
                  <a:cubicBezTo>
                    <a:pt x="120" y="94"/>
                    <a:pt x="120" y="94"/>
                    <a:pt x="120" y="93"/>
                  </a:cubicBezTo>
                  <a:cubicBezTo>
                    <a:pt x="119" y="92"/>
                    <a:pt x="120" y="91"/>
                    <a:pt x="119" y="91"/>
                  </a:cubicBezTo>
                  <a:cubicBezTo>
                    <a:pt x="118" y="90"/>
                    <a:pt x="117" y="91"/>
                    <a:pt x="115" y="90"/>
                  </a:cubicBezTo>
                  <a:cubicBezTo>
                    <a:pt x="114" y="90"/>
                    <a:pt x="113" y="90"/>
                    <a:pt x="111" y="89"/>
                  </a:cubicBezTo>
                  <a:cubicBezTo>
                    <a:pt x="110" y="89"/>
                    <a:pt x="109" y="87"/>
                    <a:pt x="107" y="87"/>
                  </a:cubicBezTo>
                  <a:cubicBezTo>
                    <a:pt x="106" y="87"/>
                    <a:pt x="105" y="88"/>
                    <a:pt x="104" y="89"/>
                  </a:cubicBezTo>
                  <a:cubicBezTo>
                    <a:pt x="104" y="89"/>
                    <a:pt x="104" y="90"/>
                    <a:pt x="104" y="90"/>
                  </a:cubicBezTo>
                  <a:cubicBezTo>
                    <a:pt x="103" y="90"/>
                    <a:pt x="102" y="89"/>
                    <a:pt x="102" y="88"/>
                  </a:cubicBezTo>
                  <a:cubicBezTo>
                    <a:pt x="101" y="87"/>
                    <a:pt x="100" y="87"/>
                    <a:pt x="100" y="85"/>
                  </a:cubicBezTo>
                  <a:cubicBezTo>
                    <a:pt x="100" y="84"/>
                    <a:pt x="100" y="84"/>
                    <a:pt x="100" y="83"/>
                  </a:cubicBezTo>
                  <a:cubicBezTo>
                    <a:pt x="100" y="83"/>
                    <a:pt x="100" y="83"/>
                    <a:pt x="100" y="82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96" y="82"/>
                    <a:pt x="95" y="82"/>
                    <a:pt x="94" y="82"/>
                  </a:cubicBezTo>
                  <a:cubicBezTo>
                    <a:pt x="95" y="84"/>
                    <a:pt x="96" y="84"/>
                    <a:pt x="96" y="86"/>
                  </a:cubicBezTo>
                  <a:cubicBezTo>
                    <a:pt x="96" y="87"/>
                    <a:pt x="95" y="87"/>
                    <a:pt x="94" y="87"/>
                  </a:cubicBezTo>
                  <a:cubicBezTo>
                    <a:pt x="92" y="88"/>
                    <a:pt x="92" y="90"/>
                    <a:pt x="89" y="90"/>
                  </a:cubicBezTo>
                  <a:cubicBezTo>
                    <a:pt x="89" y="90"/>
                    <a:pt x="88" y="90"/>
                    <a:pt x="87" y="89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85" y="87"/>
                    <a:pt x="83" y="87"/>
                    <a:pt x="81" y="87"/>
                  </a:cubicBezTo>
                  <a:cubicBezTo>
                    <a:pt x="79" y="87"/>
                    <a:pt x="78" y="87"/>
                    <a:pt x="77" y="87"/>
                  </a:cubicBezTo>
                  <a:cubicBezTo>
                    <a:pt x="75" y="87"/>
                    <a:pt x="75" y="86"/>
                    <a:pt x="75" y="84"/>
                  </a:cubicBezTo>
                  <a:cubicBezTo>
                    <a:pt x="75" y="83"/>
                    <a:pt x="76" y="82"/>
                    <a:pt x="77" y="80"/>
                  </a:cubicBezTo>
                  <a:cubicBezTo>
                    <a:pt x="77" y="79"/>
                    <a:pt x="78" y="78"/>
                    <a:pt x="78" y="77"/>
                  </a:cubicBezTo>
                  <a:cubicBezTo>
                    <a:pt x="78" y="76"/>
                    <a:pt x="78" y="75"/>
                    <a:pt x="78" y="75"/>
                  </a:cubicBezTo>
                  <a:cubicBezTo>
                    <a:pt x="79" y="74"/>
                    <a:pt x="80" y="74"/>
                    <a:pt x="81" y="74"/>
                  </a:cubicBezTo>
                  <a:cubicBezTo>
                    <a:pt x="84" y="74"/>
                    <a:pt x="85" y="73"/>
                    <a:pt x="87" y="73"/>
                  </a:cubicBezTo>
                  <a:cubicBezTo>
                    <a:pt x="88" y="72"/>
                    <a:pt x="89" y="71"/>
                    <a:pt x="89" y="70"/>
                  </a:cubicBezTo>
                  <a:cubicBezTo>
                    <a:pt x="90" y="68"/>
                    <a:pt x="91" y="67"/>
                    <a:pt x="92" y="65"/>
                  </a:cubicBezTo>
                  <a:cubicBezTo>
                    <a:pt x="94" y="60"/>
                    <a:pt x="94" y="57"/>
                    <a:pt x="96" y="52"/>
                  </a:cubicBezTo>
                  <a:cubicBezTo>
                    <a:pt x="97" y="50"/>
                    <a:pt x="97" y="49"/>
                    <a:pt x="98" y="48"/>
                  </a:cubicBezTo>
                  <a:cubicBezTo>
                    <a:pt x="99" y="46"/>
                    <a:pt x="101" y="46"/>
                    <a:pt x="102" y="45"/>
                  </a:cubicBezTo>
                  <a:cubicBezTo>
                    <a:pt x="104" y="44"/>
                    <a:pt x="105" y="43"/>
                    <a:pt x="107" y="42"/>
                  </a:cubicBezTo>
                  <a:cubicBezTo>
                    <a:pt x="108" y="43"/>
                    <a:pt x="108" y="45"/>
                    <a:pt x="110" y="45"/>
                  </a:cubicBezTo>
                  <a:cubicBezTo>
                    <a:pt x="113" y="45"/>
                    <a:pt x="114" y="43"/>
                    <a:pt x="117" y="42"/>
                  </a:cubicBezTo>
                  <a:cubicBezTo>
                    <a:pt x="121" y="41"/>
                    <a:pt x="124" y="41"/>
                    <a:pt x="128" y="39"/>
                  </a:cubicBezTo>
                  <a:cubicBezTo>
                    <a:pt x="131" y="38"/>
                    <a:pt x="131" y="36"/>
                    <a:pt x="133" y="34"/>
                  </a:cubicBezTo>
                  <a:cubicBezTo>
                    <a:pt x="136" y="32"/>
                    <a:pt x="137" y="32"/>
                    <a:pt x="139" y="31"/>
                  </a:cubicBezTo>
                  <a:cubicBezTo>
                    <a:pt x="141" y="30"/>
                    <a:pt x="142" y="28"/>
                    <a:pt x="143" y="27"/>
                  </a:cubicBezTo>
                  <a:cubicBezTo>
                    <a:pt x="144" y="25"/>
                    <a:pt x="146" y="25"/>
                    <a:pt x="148" y="24"/>
                  </a:cubicBezTo>
                  <a:cubicBezTo>
                    <a:pt x="150" y="23"/>
                    <a:pt x="151" y="22"/>
                    <a:pt x="154" y="22"/>
                  </a:cubicBezTo>
                  <a:cubicBezTo>
                    <a:pt x="155" y="21"/>
                    <a:pt x="155" y="21"/>
                    <a:pt x="156" y="21"/>
                  </a:cubicBezTo>
                  <a:cubicBezTo>
                    <a:pt x="161" y="20"/>
                    <a:pt x="163" y="19"/>
                    <a:pt x="168" y="19"/>
                  </a:cubicBezTo>
                  <a:cubicBezTo>
                    <a:pt x="173" y="19"/>
                    <a:pt x="176" y="20"/>
                    <a:pt x="181" y="22"/>
                  </a:cubicBezTo>
                  <a:cubicBezTo>
                    <a:pt x="185" y="24"/>
                    <a:pt x="188" y="26"/>
                    <a:pt x="193" y="26"/>
                  </a:cubicBezTo>
                  <a:cubicBezTo>
                    <a:pt x="194" y="26"/>
                    <a:pt x="195" y="26"/>
                    <a:pt x="196" y="26"/>
                  </a:cubicBezTo>
                  <a:cubicBezTo>
                    <a:pt x="197" y="26"/>
                    <a:pt x="198" y="26"/>
                    <a:pt x="198" y="27"/>
                  </a:cubicBezTo>
                  <a:cubicBezTo>
                    <a:pt x="199" y="27"/>
                    <a:pt x="199" y="28"/>
                    <a:pt x="200" y="29"/>
                  </a:cubicBezTo>
                  <a:cubicBezTo>
                    <a:pt x="204" y="31"/>
                    <a:pt x="206" y="32"/>
                    <a:pt x="210" y="33"/>
                  </a:cubicBezTo>
                  <a:cubicBezTo>
                    <a:pt x="211" y="34"/>
                    <a:pt x="212" y="35"/>
                    <a:pt x="213" y="36"/>
                  </a:cubicBezTo>
                  <a:cubicBezTo>
                    <a:pt x="215" y="37"/>
                    <a:pt x="216" y="38"/>
                    <a:pt x="217" y="39"/>
                  </a:cubicBezTo>
                  <a:cubicBezTo>
                    <a:pt x="219" y="41"/>
                    <a:pt x="219" y="42"/>
                    <a:pt x="221" y="42"/>
                  </a:cubicBezTo>
                  <a:cubicBezTo>
                    <a:pt x="224" y="42"/>
                    <a:pt x="224" y="42"/>
                    <a:pt x="224" y="42"/>
                  </a:cubicBezTo>
                  <a:cubicBezTo>
                    <a:pt x="227" y="42"/>
                    <a:pt x="228" y="43"/>
                    <a:pt x="231" y="43"/>
                  </a:cubicBezTo>
                  <a:cubicBezTo>
                    <a:pt x="232" y="43"/>
                    <a:pt x="233" y="42"/>
                    <a:pt x="234" y="42"/>
                  </a:cubicBezTo>
                  <a:cubicBezTo>
                    <a:pt x="236" y="42"/>
                    <a:pt x="237" y="44"/>
                    <a:pt x="239" y="44"/>
                  </a:cubicBezTo>
                  <a:cubicBezTo>
                    <a:pt x="241" y="44"/>
                    <a:pt x="241" y="44"/>
                    <a:pt x="241" y="44"/>
                  </a:cubicBezTo>
                  <a:cubicBezTo>
                    <a:pt x="243" y="44"/>
                    <a:pt x="243" y="43"/>
                    <a:pt x="244" y="43"/>
                  </a:cubicBezTo>
                  <a:cubicBezTo>
                    <a:pt x="247" y="43"/>
                    <a:pt x="247" y="45"/>
                    <a:pt x="249" y="46"/>
                  </a:cubicBezTo>
                  <a:cubicBezTo>
                    <a:pt x="252" y="47"/>
                    <a:pt x="254" y="47"/>
                    <a:pt x="257" y="47"/>
                  </a:cubicBezTo>
                  <a:cubicBezTo>
                    <a:pt x="259" y="48"/>
                    <a:pt x="260" y="48"/>
                    <a:pt x="261" y="50"/>
                  </a:cubicBezTo>
                  <a:cubicBezTo>
                    <a:pt x="263" y="52"/>
                    <a:pt x="262" y="54"/>
                    <a:pt x="263" y="57"/>
                  </a:cubicBezTo>
                  <a:cubicBezTo>
                    <a:pt x="263" y="60"/>
                    <a:pt x="264" y="61"/>
                    <a:pt x="265" y="64"/>
                  </a:cubicBezTo>
                  <a:cubicBezTo>
                    <a:pt x="265" y="67"/>
                    <a:pt x="265" y="68"/>
                    <a:pt x="267" y="70"/>
                  </a:cubicBezTo>
                  <a:cubicBezTo>
                    <a:pt x="269" y="72"/>
                    <a:pt x="271" y="73"/>
                    <a:pt x="272" y="75"/>
                  </a:cubicBezTo>
                  <a:cubicBezTo>
                    <a:pt x="273" y="77"/>
                    <a:pt x="274" y="78"/>
                    <a:pt x="274" y="80"/>
                  </a:cubicBezTo>
                  <a:cubicBezTo>
                    <a:pt x="274" y="82"/>
                    <a:pt x="273" y="83"/>
                    <a:pt x="272" y="84"/>
                  </a:cubicBezTo>
                  <a:cubicBezTo>
                    <a:pt x="272" y="87"/>
                    <a:pt x="272" y="89"/>
                    <a:pt x="272" y="91"/>
                  </a:cubicBezTo>
                  <a:cubicBezTo>
                    <a:pt x="271" y="93"/>
                    <a:pt x="270" y="93"/>
                    <a:pt x="269" y="95"/>
                  </a:cubicBezTo>
                  <a:cubicBezTo>
                    <a:pt x="268" y="96"/>
                    <a:pt x="268" y="96"/>
                    <a:pt x="267" y="97"/>
                  </a:cubicBezTo>
                  <a:cubicBezTo>
                    <a:pt x="266" y="98"/>
                    <a:pt x="264" y="98"/>
                    <a:pt x="264" y="100"/>
                  </a:cubicBezTo>
                  <a:cubicBezTo>
                    <a:pt x="264" y="102"/>
                    <a:pt x="264" y="102"/>
                    <a:pt x="264" y="104"/>
                  </a:cubicBezTo>
                  <a:cubicBezTo>
                    <a:pt x="265" y="108"/>
                    <a:pt x="265" y="110"/>
                    <a:pt x="266" y="114"/>
                  </a:cubicBezTo>
                  <a:cubicBezTo>
                    <a:pt x="267" y="115"/>
                    <a:pt x="267" y="116"/>
                    <a:pt x="267" y="117"/>
                  </a:cubicBezTo>
                  <a:cubicBezTo>
                    <a:pt x="267" y="120"/>
                    <a:pt x="267" y="120"/>
                    <a:pt x="267" y="120"/>
                  </a:cubicBezTo>
                  <a:cubicBezTo>
                    <a:pt x="267" y="123"/>
                    <a:pt x="265" y="124"/>
                    <a:pt x="265" y="127"/>
                  </a:cubicBezTo>
                  <a:cubicBezTo>
                    <a:pt x="265" y="130"/>
                    <a:pt x="267" y="131"/>
                    <a:pt x="268" y="134"/>
                  </a:cubicBezTo>
                  <a:cubicBezTo>
                    <a:pt x="269" y="136"/>
                    <a:pt x="269" y="137"/>
                    <a:pt x="269" y="139"/>
                  </a:cubicBezTo>
                  <a:cubicBezTo>
                    <a:pt x="269" y="141"/>
                    <a:pt x="269" y="142"/>
                    <a:pt x="270" y="143"/>
                  </a:cubicBezTo>
                  <a:cubicBezTo>
                    <a:pt x="272" y="146"/>
                    <a:pt x="275" y="146"/>
                    <a:pt x="277" y="149"/>
                  </a:cubicBezTo>
                  <a:cubicBezTo>
                    <a:pt x="279" y="153"/>
                    <a:pt x="280" y="156"/>
                    <a:pt x="282" y="161"/>
                  </a:cubicBezTo>
                  <a:cubicBezTo>
                    <a:pt x="283" y="163"/>
                    <a:pt x="284" y="165"/>
                    <a:pt x="285" y="167"/>
                  </a:cubicBezTo>
                  <a:cubicBezTo>
                    <a:pt x="286" y="169"/>
                    <a:pt x="286" y="171"/>
                    <a:pt x="288" y="171"/>
                  </a:cubicBezTo>
                  <a:cubicBezTo>
                    <a:pt x="289" y="171"/>
                    <a:pt x="290" y="170"/>
                    <a:pt x="290" y="169"/>
                  </a:cubicBezTo>
                  <a:cubicBezTo>
                    <a:pt x="290" y="167"/>
                    <a:pt x="289" y="167"/>
                    <a:pt x="288" y="165"/>
                  </a:cubicBezTo>
                  <a:cubicBezTo>
                    <a:pt x="287" y="162"/>
                    <a:pt x="287" y="159"/>
                    <a:pt x="287" y="155"/>
                  </a:cubicBezTo>
                  <a:cubicBezTo>
                    <a:pt x="287" y="152"/>
                    <a:pt x="287" y="152"/>
                    <a:pt x="287" y="152"/>
                  </a:cubicBezTo>
                  <a:cubicBezTo>
                    <a:pt x="287" y="151"/>
                    <a:pt x="288" y="151"/>
                    <a:pt x="289" y="151"/>
                  </a:cubicBezTo>
                  <a:cubicBezTo>
                    <a:pt x="290" y="151"/>
                    <a:pt x="290" y="150"/>
                    <a:pt x="290" y="150"/>
                  </a:cubicBezTo>
                  <a:cubicBezTo>
                    <a:pt x="293" y="150"/>
                    <a:pt x="294" y="150"/>
                    <a:pt x="297" y="151"/>
                  </a:cubicBezTo>
                  <a:cubicBezTo>
                    <a:pt x="298" y="152"/>
                    <a:pt x="298" y="154"/>
                    <a:pt x="298" y="156"/>
                  </a:cubicBezTo>
                  <a:cubicBezTo>
                    <a:pt x="298" y="165"/>
                    <a:pt x="298" y="165"/>
                    <a:pt x="298" y="165"/>
                  </a:cubicBezTo>
                  <a:cubicBezTo>
                    <a:pt x="298" y="166"/>
                    <a:pt x="298" y="166"/>
                    <a:pt x="299" y="167"/>
                  </a:cubicBezTo>
                  <a:cubicBezTo>
                    <a:pt x="299" y="169"/>
                    <a:pt x="299" y="170"/>
                    <a:pt x="299" y="173"/>
                  </a:cubicBezTo>
                  <a:cubicBezTo>
                    <a:pt x="300" y="175"/>
                    <a:pt x="300" y="179"/>
                    <a:pt x="303" y="179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82"/>
                    <a:pt x="304" y="185"/>
                    <a:pt x="303" y="188"/>
                  </a:cubicBezTo>
                  <a:cubicBezTo>
                    <a:pt x="302" y="191"/>
                    <a:pt x="300" y="193"/>
                    <a:pt x="300" y="197"/>
                  </a:cubicBezTo>
                  <a:cubicBezTo>
                    <a:pt x="300" y="202"/>
                    <a:pt x="300" y="205"/>
                    <a:pt x="302" y="210"/>
                  </a:cubicBezTo>
                  <a:cubicBezTo>
                    <a:pt x="302" y="211"/>
                    <a:pt x="303" y="212"/>
                    <a:pt x="304" y="214"/>
                  </a:cubicBezTo>
                  <a:cubicBezTo>
                    <a:pt x="305" y="217"/>
                    <a:pt x="305" y="220"/>
                    <a:pt x="307" y="224"/>
                  </a:cubicBezTo>
                  <a:cubicBezTo>
                    <a:pt x="309" y="228"/>
                    <a:pt x="311" y="231"/>
                    <a:pt x="311" y="236"/>
                  </a:cubicBezTo>
                  <a:cubicBezTo>
                    <a:pt x="307" y="236"/>
                    <a:pt x="305" y="235"/>
                    <a:pt x="300" y="236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E0DEC0-E629-4D1B-AF54-12A07D6B83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7675" y="2154238"/>
              <a:ext cx="796925" cy="735013"/>
            </a:xfrm>
            <a:custGeom>
              <a:avLst/>
              <a:gdLst/>
              <a:ahLst/>
              <a:cxnLst>
                <a:cxn ang="0">
                  <a:pos x="314" y="170"/>
                </a:cxn>
                <a:cxn ang="0">
                  <a:pos x="303" y="156"/>
                </a:cxn>
                <a:cxn ang="0">
                  <a:pos x="236" y="28"/>
                </a:cxn>
                <a:cxn ang="0">
                  <a:pos x="259" y="22"/>
                </a:cxn>
                <a:cxn ang="0">
                  <a:pos x="245" y="6"/>
                </a:cxn>
                <a:cxn ang="0">
                  <a:pos x="184" y="256"/>
                </a:cxn>
                <a:cxn ang="0">
                  <a:pos x="213" y="260"/>
                </a:cxn>
                <a:cxn ang="0">
                  <a:pos x="232" y="259"/>
                </a:cxn>
                <a:cxn ang="0">
                  <a:pos x="205" y="239"/>
                </a:cxn>
                <a:cxn ang="0">
                  <a:pos x="202" y="234"/>
                </a:cxn>
                <a:cxn ang="0">
                  <a:pos x="194" y="228"/>
                </a:cxn>
                <a:cxn ang="0">
                  <a:pos x="187" y="195"/>
                </a:cxn>
                <a:cxn ang="0">
                  <a:pos x="199" y="204"/>
                </a:cxn>
                <a:cxn ang="0">
                  <a:pos x="212" y="201"/>
                </a:cxn>
                <a:cxn ang="0">
                  <a:pos x="200" y="189"/>
                </a:cxn>
                <a:cxn ang="0">
                  <a:pos x="190" y="181"/>
                </a:cxn>
                <a:cxn ang="0">
                  <a:pos x="172" y="199"/>
                </a:cxn>
                <a:cxn ang="0">
                  <a:pos x="179" y="206"/>
                </a:cxn>
                <a:cxn ang="0">
                  <a:pos x="189" y="153"/>
                </a:cxn>
                <a:cxn ang="0">
                  <a:pos x="168" y="173"/>
                </a:cxn>
                <a:cxn ang="0">
                  <a:pos x="177" y="184"/>
                </a:cxn>
                <a:cxn ang="0">
                  <a:pos x="173" y="172"/>
                </a:cxn>
                <a:cxn ang="0">
                  <a:pos x="206" y="174"/>
                </a:cxn>
                <a:cxn ang="0">
                  <a:pos x="201" y="141"/>
                </a:cxn>
                <a:cxn ang="0">
                  <a:pos x="194" y="120"/>
                </a:cxn>
                <a:cxn ang="0">
                  <a:pos x="187" y="95"/>
                </a:cxn>
                <a:cxn ang="0">
                  <a:pos x="190" y="74"/>
                </a:cxn>
                <a:cxn ang="0">
                  <a:pos x="203" y="42"/>
                </a:cxn>
                <a:cxn ang="0">
                  <a:pos x="224" y="27"/>
                </a:cxn>
                <a:cxn ang="0">
                  <a:pos x="213" y="48"/>
                </a:cxn>
                <a:cxn ang="0">
                  <a:pos x="215" y="90"/>
                </a:cxn>
                <a:cxn ang="0">
                  <a:pos x="206" y="108"/>
                </a:cxn>
                <a:cxn ang="0">
                  <a:pos x="221" y="94"/>
                </a:cxn>
                <a:cxn ang="0">
                  <a:pos x="238" y="71"/>
                </a:cxn>
                <a:cxn ang="0">
                  <a:pos x="266" y="76"/>
                </a:cxn>
                <a:cxn ang="0">
                  <a:pos x="250" y="101"/>
                </a:cxn>
                <a:cxn ang="0">
                  <a:pos x="237" y="116"/>
                </a:cxn>
                <a:cxn ang="0">
                  <a:pos x="262" y="127"/>
                </a:cxn>
                <a:cxn ang="0">
                  <a:pos x="241" y="134"/>
                </a:cxn>
                <a:cxn ang="0">
                  <a:pos x="216" y="144"/>
                </a:cxn>
                <a:cxn ang="0">
                  <a:pos x="222" y="175"/>
                </a:cxn>
                <a:cxn ang="0">
                  <a:pos x="245" y="211"/>
                </a:cxn>
                <a:cxn ang="0">
                  <a:pos x="228" y="202"/>
                </a:cxn>
                <a:cxn ang="0">
                  <a:pos x="231" y="16"/>
                </a:cxn>
                <a:cxn ang="0">
                  <a:pos x="206" y="27"/>
                </a:cxn>
                <a:cxn ang="0">
                  <a:pos x="2" y="265"/>
                </a:cxn>
                <a:cxn ang="0">
                  <a:pos x="22" y="257"/>
                </a:cxn>
                <a:cxn ang="0">
                  <a:pos x="51" y="261"/>
                </a:cxn>
                <a:cxn ang="0">
                  <a:pos x="58" y="262"/>
                </a:cxn>
                <a:cxn ang="0">
                  <a:pos x="39" y="275"/>
                </a:cxn>
                <a:cxn ang="0">
                  <a:pos x="0" y="267"/>
                </a:cxn>
                <a:cxn ang="0">
                  <a:pos x="98" y="265"/>
                </a:cxn>
                <a:cxn ang="0">
                  <a:pos x="91" y="272"/>
                </a:cxn>
                <a:cxn ang="0">
                  <a:pos x="66" y="271"/>
                </a:cxn>
                <a:cxn ang="0">
                  <a:pos x="95" y="291"/>
                </a:cxn>
                <a:cxn ang="0">
                  <a:pos x="94" y="279"/>
                </a:cxn>
              </a:cxnLst>
              <a:rect l="0" t="0" r="r" b="b"/>
              <a:pathLst>
                <a:path w="316" h="291">
                  <a:moveTo>
                    <a:pt x="303" y="156"/>
                  </a:moveTo>
                  <a:cubicBezTo>
                    <a:pt x="303" y="156"/>
                    <a:pt x="302" y="156"/>
                    <a:pt x="302" y="157"/>
                  </a:cubicBezTo>
                  <a:cubicBezTo>
                    <a:pt x="302" y="160"/>
                    <a:pt x="304" y="162"/>
                    <a:pt x="307" y="164"/>
                  </a:cubicBezTo>
                  <a:cubicBezTo>
                    <a:pt x="309" y="167"/>
                    <a:pt x="310" y="170"/>
                    <a:pt x="314" y="170"/>
                  </a:cubicBezTo>
                  <a:cubicBezTo>
                    <a:pt x="316" y="170"/>
                    <a:pt x="316" y="170"/>
                    <a:pt x="316" y="170"/>
                  </a:cubicBezTo>
                  <a:cubicBezTo>
                    <a:pt x="316" y="168"/>
                    <a:pt x="316" y="168"/>
                    <a:pt x="316" y="168"/>
                  </a:cubicBezTo>
                  <a:cubicBezTo>
                    <a:pt x="316" y="165"/>
                    <a:pt x="312" y="165"/>
                    <a:pt x="310" y="163"/>
                  </a:cubicBezTo>
                  <a:cubicBezTo>
                    <a:pt x="307" y="160"/>
                    <a:pt x="306" y="157"/>
                    <a:pt x="303" y="156"/>
                  </a:cubicBezTo>
                  <a:close/>
                  <a:moveTo>
                    <a:pt x="245" y="6"/>
                  </a:moveTo>
                  <a:cubicBezTo>
                    <a:pt x="242" y="9"/>
                    <a:pt x="240" y="11"/>
                    <a:pt x="238" y="15"/>
                  </a:cubicBezTo>
                  <a:cubicBezTo>
                    <a:pt x="236" y="24"/>
                    <a:pt x="236" y="16"/>
                    <a:pt x="236" y="23"/>
                  </a:cubicBezTo>
                  <a:cubicBezTo>
                    <a:pt x="236" y="28"/>
                    <a:pt x="236" y="28"/>
                    <a:pt x="236" y="28"/>
                  </a:cubicBezTo>
                  <a:cubicBezTo>
                    <a:pt x="236" y="39"/>
                    <a:pt x="240" y="33"/>
                    <a:pt x="244" y="33"/>
                  </a:cubicBezTo>
                  <a:cubicBezTo>
                    <a:pt x="247" y="33"/>
                    <a:pt x="248" y="34"/>
                    <a:pt x="251" y="34"/>
                  </a:cubicBezTo>
                  <a:cubicBezTo>
                    <a:pt x="254" y="34"/>
                    <a:pt x="254" y="31"/>
                    <a:pt x="255" y="29"/>
                  </a:cubicBezTo>
                  <a:cubicBezTo>
                    <a:pt x="257" y="26"/>
                    <a:pt x="259" y="25"/>
                    <a:pt x="259" y="22"/>
                  </a:cubicBezTo>
                  <a:cubicBezTo>
                    <a:pt x="260" y="20"/>
                    <a:pt x="260" y="18"/>
                    <a:pt x="261" y="16"/>
                  </a:cubicBezTo>
                  <a:cubicBezTo>
                    <a:pt x="262" y="14"/>
                    <a:pt x="263" y="13"/>
                    <a:pt x="263" y="10"/>
                  </a:cubicBezTo>
                  <a:cubicBezTo>
                    <a:pt x="263" y="8"/>
                    <a:pt x="262" y="8"/>
                    <a:pt x="261" y="7"/>
                  </a:cubicBezTo>
                  <a:cubicBezTo>
                    <a:pt x="252" y="1"/>
                    <a:pt x="251" y="0"/>
                    <a:pt x="245" y="6"/>
                  </a:cubicBezTo>
                  <a:close/>
                  <a:moveTo>
                    <a:pt x="200" y="238"/>
                  </a:moveTo>
                  <a:cubicBezTo>
                    <a:pt x="198" y="239"/>
                    <a:pt x="197" y="240"/>
                    <a:pt x="196" y="241"/>
                  </a:cubicBezTo>
                  <a:cubicBezTo>
                    <a:pt x="193" y="243"/>
                    <a:pt x="191" y="244"/>
                    <a:pt x="187" y="243"/>
                  </a:cubicBezTo>
                  <a:cubicBezTo>
                    <a:pt x="186" y="248"/>
                    <a:pt x="184" y="251"/>
                    <a:pt x="184" y="256"/>
                  </a:cubicBezTo>
                  <a:cubicBezTo>
                    <a:pt x="184" y="258"/>
                    <a:pt x="187" y="258"/>
                    <a:pt x="188" y="260"/>
                  </a:cubicBezTo>
                  <a:cubicBezTo>
                    <a:pt x="191" y="261"/>
                    <a:pt x="192" y="264"/>
                    <a:pt x="195" y="264"/>
                  </a:cubicBezTo>
                  <a:cubicBezTo>
                    <a:pt x="200" y="264"/>
                    <a:pt x="203" y="260"/>
                    <a:pt x="208" y="260"/>
                  </a:cubicBezTo>
                  <a:cubicBezTo>
                    <a:pt x="213" y="260"/>
                    <a:pt x="213" y="260"/>
                    <a:pt x="213" y="260"/>
                  </a:cubicBezTo>
                  <a:cubicBezTo>
                    <a:pt x="215" y="260"/>
                    <a:pt x="216" y="259"/>
                    <a:pt x="218" y="259"/>
                  </a:cubicBezTo>
                  <a:cubicBezTo>
                    <a:pt x="222" y="259"/>
                    <a:pt x="224" y="262"/>
                    <a:pt x="228" y="262"/>
                  </a:cubicBezTo>
                  <a:cubicBezTo>
                    <a:pt x="232" y="262"/>
                    <a:pt x="232" y="262"/>
                    <a:pt x="232" y="262"/>
                  </a:cubicBezTo>
                  <a:cubicBezTo>
                    <a:pt x="232" y="259"/>
                    <a:pt x="232" y="259"/>
                    <a:pt x="232" y="259"/>
                  </a:cubicBezTo>
                  <a:cubicBezTo>
                    <a:pt x="232" y="254"/>
                    <a:pt x="228" y="251"/>
                    <a:pt x="224" y="250"/>
                  </a:cubicBezTo>
                  <a:cubicBezTo>
                    <a:pt x="221" y="249"/>
                    <a:pt x="221" y="246"/>
                    <a:pt x="218" y="245"/>
                  </a:cubicBezTo>
                  <a:cubicBezTo>
                    <a:pt x="215" y="244"/>
                    <a:pt x="213" y="244"/>
                    <a:pt x="211" y="243"/>
                  </a:cubicBezTo>
                  <a:cubicBezTo>
                    <a:pt x="208" y="243"/>
                    <a:pt x="208" y="240"/>
                    <a:pt x="205" y="239"/>
                  </a:cubicBezTo>
                  <a:cubicBezTo>
                    <a:pt x="200" y="238"/>
                    <a:pt x="200" y="238"/>
                    <a:pt x="200" y="238"/>
                  </a:cubicBezTo>
                  <a:close/>
                  <a:moveTo>
                    <a:pt x="194" y="228"/>
                  </a:moveTo>
                  <a:cubicBezTo>
                    <a:pt x="192" y="228"/>
                    <a:pt x="192" y="230"/>
                    <a:pt x="191" y="232"/>
                  </a:cubicBezTo>
                  <a:cubicBezTo>
                    <a:pt x="195" y="234"/>
                    <a:pt x="198" y="233"/>
                    <a:pt x="202" y="234"/>
                  </a:cubicBezTo>
                  <a:cubicBezTo>
                    <a:pt x="203" y="233"/>
                    <a:pt x="203" y="233"/>
                    <a:pt x="203" y="233"/>
                  </a:cubicBezTo>
                  <a:cubicBezTo>
                    <a:pt x="203" y="232"/>
                    <a:pt x="203" y="232"/>
                    <a:pt x="203" y="232"/>
                  </a:cubicBezTo>
                  <a:cubicBezTo>
                    <a:pt x="200" y="232"/>
                    <a:pt x="199" y="232"/>
                    <a:pt x="197" y="230"/>
                  </a:cubicBezTo>
                  <a:cubicBezTo>
                    <a:pt x="196" y="229"/>
                    <a:pt x="195" y="228"/>
                    <a:pt x="194" y="228"/>
                  </a:cubicBezTo>
                  <a:close/>
                  <a:moveTo>
                    <a:pt x="185" y="177"/>
                  </a:moveTo>
                  <a:cubicBezTo>
                    <a:pt x="182" y="177"/>
                    <a:pt x="181" y="180"/>
                    <a:pt x="181" y="182"/>
                  </a:cubicBezTo>
                  <a:cubicBezTo>
                    <a:pt x="180" y="184"/>
                    <a:pt x="179" y="185"/>
                    <a:pt x="179" y="187"/>
                  </a:cubicBezTo>
                  <a:cubicBezTo>
                    <a:pt x="179" y="191"/>
                    <a:pt x="183" y="192"/>
                    <a:pt x="187" y="195"/>
                  </a:cubicBezTo>
                  <a:cubicBezTo>
                    <a:pt x="188" y="196"/>
                    <a:pt x="189" y="196"/>
                    <a:pt x="189" y="198"/>
                  </a:cubicBezTo>
                  <a:cubicBezTo>
                    <a:pt x="189" y="199"/>
                    <a:pt x="188" y="200"/>
                    <a:pt x="188" y="202"/>
                  </a:cubicBezTo>
                  <a:cubicBezTo>
                    <a:pt x="188" y="204"/>
                    <a:pt x="191" y="206"/>
                    <a:pt x="193" y="206"/>
                  </a:cubicBezTo>
                  <a:cubicBezTo>
                    <a:pt x="196" y="206"/>
                    <a:pt x="197" y="204"/>
                    <a:pt x="199" y="204"/>
                  </a:cubicBezTo>
                  <a:cubicBezTo>
                    <a:pt x="200" y="204"/>
                    <a:pt x="201" y="206"/>
                    <a:pt x="201" y="207"/>
                  </a:cubicBezTo>
                  <a:cubicBezTo>
                    <a:pt x="203" y="209"/>
                    <a:pt x="205" y="211"/>
                    <a:pt x="207" y="211"/>
                  </a:cubicBezTo>
                  <a:cubicBezTo>
                    <a:pt x="212" y="211"/>
                    <a:pt x="215" y="207"/>
                    <a:pt x="215" y="203"/>
                  </a:cubicBezTo>
                  <a:cubicBezTo>
                    <a:pt x="215" y="202"/>
                    <a:pt x="213" y="201"/>
                    <a:pt x="212" y="201"/>
                  </a:cubicBezTo>
                  <a:cubicBezTo>
                    <a:pt x="210" y="200"/>
                    <a:pt x="210" y="200"/>
                    <a:pt x="208" y="199"/>
                  </a:cubicBezTo>
                  <a:cubicBezTo>
                    <a:pt x="206" y="199"/>
                    <a:pt x="204" y="201"/>
                    <a:pt x="202" y="199"/>
                  </a:cubicBezTo>
                  <a:cubicBezTo>
                    <a:pt x="199" y="198"/>
                    <a:pt x="198" y="196"/>
                    <a:pt x="197" y="193"/>
                  </a:cubicBezTo>
                  <a:cubicBezTo>
                    <a:pt x="199" y="192"/>
                    <a:pt x="199" y="191"/>
                    <a:pt x="200" y="189"/>
                  </a:cubicBezTo>
                  <a:cubicBezTo>
                    <a:pt x="201" y="188"/>
                    <a:pt x="202" y="187"/>
                    <a:pt x="202" y="186"/>
                  </a:cubicBezTo>
                  <a:cubicBezTo>
                    <a:pt x="202" y="184"/>
                    <a:pt x="199" y="183"/>
                    <a:pt x="198" y="181"/>
                  </a:cubicBezTo>
                  <a:cubicBezTo>
                    <a:pt x="196" y="179"/>
                    <a:pt x="196" y="177"/>
                    <a:pt x="194" y="176"/>
                  </a:cubicBezTo>
                  <a:cubicBezTo>
                    <a:pt x="193" y="178"/>
                    <a:pt x="192" y="179"/>
                    <a:pt x="190" y="181"/>
                  </a:cubicBezTo>
                  <a:cubicBezTo>
                    <a:pt x="189" y="181"/>
                    <a:pt x="189" y="182"/>
                    <a:pt x="188" y="182"/>
                  </a:cubicBezTo>
                  <a:cubicBezTo>
                    <a:pt x="186" y="182"/>
                    <a:pt x="186" y="179"/>
                    <a:pt x="185" y="177"/>
                  </a:cubicBezTo>
                  <a:close/>
                  <a:moveTo>
                    <a:pt x="170" y="202"/>
                  </a:moveTo>
                  <a:cubicBezTo>
                    <a:pt x="170" y="201"/>
                    <a:pt x="172" y="200"/>
                    <a:pt x="172" y="199"/>
                  </a:cubicBezTo>
                  <a:cubicBezTo>
                    <a:pt x="173" y="197"/>
                    <a:pt x="173" y="194"/>
                    <a:pt x="175" y="194"/>
                  </a:cubicBezTo>
                  <a:cubicBezTo>
                    <a:pt x="175" y="194"/>
                    <a:pt x="176" y="194"/>
                    <a:pt x="176" y="194"/>
                  </a:cubicBezTo>
                  <a:cubicBezTo>
                    <a:pt x="176" y="198"/>
                    <a:pt x="179" y="200"/>
                    <a:pt x="179" y="204"/>
                  </a:cubicBezTo>
                  <a:cubicBezTo>
                    <a:pt x="179" y="205"/>
                    <a:pt x="179" y="205"/>
                    <a:pt x="179" y="206"/>
                  </a:cubicBezTo>
                  <a:cubicBezTo>
                    <a:pt x="177" y="205"/>
                    <a:pt x="177" y="205"/>
                    <a:pt x="176" y="205"/>
                  </a:cubicBezTo>
                  <a:cubicBezTo>
                    <a:pt x="173" y="204"/>
                    <a:pt x="170" y="204"/>
                    <a:pt x="170" y="202"/>
                  </a:cubicBezTo>
                  <a:close/>
                  <a:moveTo>
                    <a:pt x="190" y="153"/>
                  </a:moveTo>
                  <a:cubicBezTo>
                    <a:pt x="190" y="153"/>
                    <a:pt x="189" y="153"/>
                    <a:pt x="189" y="153"/>
                  </a:cubicBezTo>
                  <a:cubicBezTo>
                    <a:pt x="187" y="153"/>
                    <a:pt x="187" y="155"/>
                    <a:pt x="187" y="156"/>
                  </a:cubicBezTo>
                  <a:cubicBezTo>
                    <a:pt x="187" y="158"/>
                    <a:pt x="188" y="160"/>
                    <a:pt x="189" y="161"/>
                  </a:cubicBezTo>
                  <a:cubicBezTo>
                    <a:pt x="190" y="158"/>
                    <a:pt x="190" y="156"/>
                    <a:pt x="190" y="153"/>
                  </a:cubicBezTo>
                  <a:close/>
                  <a:moveTo>
                    <a:pt x="168" y="173"/>
                  </a:moveTo>
                  <a:cubicBezTo>
                    <a:pt x="168" y="186"/>
                    <a:pt x="168" y="186"/>
                    <a:pt x="168" y="186"/>
                  </a:cubicBezTo>
                  <a:cubicBezTo>
                    <a:pt x="168" y="188"/>
                    <a:pt x="168" y="190"/>
                    <a:pt x="170" y="190"/>
                  </a:cubicBezTo>
                  <a:cubicBezTo>
                    <a:pt x="173" y="190"/>
                    <a:pt x="174" y="189"/>
                    <a:pt x="177" y="189"/>
                  </a:cubicBezTo>
                  <a:cubicBezTo>
                    <a:pt x="177" y="184"/>
                    <a:pt x="177" y="184"/>
                    <a:pt x="177" y="184"/>
                  </a:cubicBezTo>
                  <a:cubicBezTo>
                    <a:pt x="176" y="182"/>
                    <a:pt x="176" y="182"/>
                    <a:pt x="176" y="182"/>
                  </a:cubicBezTo>
                  <a:cubicBezTo>
                    <a:pt x="177" y="180"/>
                    <a:pt x="177" y="179"/>
                    <a:pt x="177" y="177"/>
                  </a:cubicBezTo>
                  <a:cubicBezTo>
                    <a:pt x="177" y="176"/>
                    <a:pt x="177" y="175"/>
                    <a:pt x="178" y="175"/>
                  </a:cubicBezTo>
                  <a:cubicBezTo>
                    <a:pt x="175" y="174"/>
                    <a:pt x="175" y="172"/>
                    <a:pt x="173" y="172"/>
                  </a:cubicBezTo>
                  <a:cubicBezTo>
                    <a:pt x="171" y="171"/>
                    <a:pt x="170" y="173"/>
                    <a:pt x="168" y="173"/>
                  </a:cubicBezTo>
                  <a:close/>
                  <a:moveTo>
                    <a:pt x="228" y="202"/>
                  </a:moveTo>
                  <a:cubicBezTo>
                    <a:pt x="219" y="200"/>
                    <a:pt x="220" y="191"/>
                    <a:pt x="215" y="184"/>
                  </a:cubicBezTo>
                  <a:cubicBezTo>
                    <a:pt x="212" y="180"/>
                    <a:pt x="211" y="177"/>
                    <a:pt x="206" y="174"/>
                  </a:cubicBezTo>
                  <a:cubicBezTo>
                    <a:pt x="205" y="174"/>
                    <a:pt x="203" y="174"/>
                    <a:pt x="202" y="172"/>
                  </a:cubicBezTo>
                  <a:cubicBezTo>
                    <a:pt x="201" y="171"/>
                    <a:pt x="201" y="169"/>
                    <a:pt x="201" y="167"/>
                  </a:cubicBezTo>
                  <a:cubicBezTo>
                    <a:pt x="201" y="160"/>
                    <a:pt x="200" y="156"/>
                    <a:pt x="200" y="149"/>
                  </a:cubicBezTo>
                  <a:cubicBezTo>
                    <a:pt x="200" y="146"/>
                    <a:pt x="201" y="144"/>
                    <a:pt x="201" y="141"/>
                  </a:cubicBezTo>
                  <a:cubicBezTo>
                    <a:pt x="201" y="137"/>
                    <a:pt x="202" y="134"/>
                    <a:pt x="199" y="131"/>
                  </a:cubicBezTo>
                  <a:cubicBezTo>
                    <a:pt x="197" y="130"/>
                    <a:pt x="195" y="131"/>
                    <a:pt x="195" y="129"/>
                  </a:cubicBezTo>
                  <a:cubicBezTo>
                    <a:pt x="195" y="123"/>
                    <a:pt x="195" y="123"/>
                    <a:pt x="195" y="123"/>
                  </a:cubicBezTo>
                  <a:cubicBezTo>
                    <a:pt x="194" y="120"/>
                    <a:pt x="194" y="120"/>
                    <a:pt x="194" y="120"/>
                  </a:cubicBezTo>
                  <a:cubicBezTo>
                    <a:pt x="194" y="117"/>
                    <a:pt x="194" y="116"/>
                    <a:pt x="195" y="114"/>
                  </a:cubicBezTo>
                  <a:cubicBezTo>
                    <a:pt x="196" y="112"/>
                    <a:pt x="197" y="111"/>
                    <a:pt x="197" y="109"/>
                  </a:cubicBezTo>
                  <a:cubicBezTo>
                    <a:pt x="197" y="104"/>
                    <a:pt x="192" y="106"/>
                    <a:pt x="192" y="102"/>
                  </a:cubicBezTo>
                  <a:cubicBezTo>
                    <a:pt x="192" y="94"/>
                    <a:pt x="191" y="95"/>
                    <a:pt x="187" y="95"/>
                  </a:cubicBezTo>
                  <a:cubicBezTo>
                    <a:pt x="184" y="95"/>
                    <a:pt x="185" y="93"/>
                    <a:pt x="185" y="91"/>
                  </a:cubicBezTo>
                  <a:cubicBezTo>
                    <a:pt x="185" y="90"/>
                    <a:pt x="186" y="89"/>
                    <a:pt x="186" y="88"/>
                  </a:cubicBezTo>
                  <a:cubicBezTo>
                    <a:pt x="186" y="86"/>
                    <a:pt x="186" y="86"/>
                    <a:pt x="186" y="86"/>
                  </a:cubicBezTo>
                  <a:cubicBezTo>
                    <a:pt x="187" y="81"/>
                    <a:pt x="188" y="79"/>
                    <a:pt x="190" y="74"/>
                  </a:cubicBezTo>
                  <a:cubicBezTo>
                    <a:pt x="191" y="71"/>
                    <a:pt x="194" y="70"/>
                    <a:pt x="194" y="67"/>
                  </a:cubicBezTo>
                  <a:cubicBezTo>
                    <a:pt x="194" y="66"/>
                    <a:pt x="193" y="66"/>
                    <a:pt x="193" y="65"/>
                  </a:cubicBezTo>
                  <a:cubicBezTo>
                    <a:pt x="193" y="61"/>
                    <a:pt x="195" y="59"/>
                    <a:pt x="196" y="55"/>
                  </a:cubicBezTo>
                  <a:cubicBezTo>
                    <a:pt x="197" y="50"/>
                    <a:pt x="199" y="46"/>
                    <a:pt x="203" y="42"/>
                  </a:cubicBezTo>
                  <a:cubicBezTo>
                    <a:pt x="207" y="38"/>
                    <a:pt x="209" y="36"/>
                    <a:pt x="212" y="32"/>
                  </a:cubicBezTo>
                  <a:cubicBezTo>
                    <a:pt x="214" y="30"/>
                    <a:pt x="215" y="27"/>
                    <a:pt x="217" y="26"/>
                  </a:cubicBezTo>
                  <a:cubicBezTo>
                    <a:pt x="219" y="25"/>
                    <a:pt x="221" y="25"/>
                    <a:pt x="223" y="25"/>
                  </a:cubicBezTo>
                  <a:cubicBezTo>
                    <a:pt x="223" y="26"/>
                    <a:pt x="224" y="26"/>
                    <a:pt x="224" y="27"/>
                  </a:cubicBezTo>
                  <a:cubicBezTo>
                    <a:pt x="224" y="30"/>
                    <a:pt x="222" y="32"/>
                    <a:pt x="220" y="34"/>
                  </a:cubicBezTo>
                  <a:cubicBezTo>
                    <a:pt x="218" y="35"/>
                    <a:pt x="218" y="37"/>
                    <a:pt x="217" y="39"/>
                  </a:cubicBezTo>
                  <a:cubicBezTo>
                    <a:pt x="216" y="40"/>
                    <a:pt x="215" y="40"/>
                    <a:pt x="214" y="41"/>
                  </a:cubicBezTo>
                  <a:cubicBezTo>
                    <a:pt x="212" y="43"/>
                    <a:pt x="213" y="45"/>
                    <a:pt x="213" y="48"/>
                  </a:cubicBezTo>
                  <a:cubicBezTo>
                    <a:pt x="218" y="50"/>
                    <a:pt x="223" y="52"/>
                    <a:pt x="223" y="57"/>
                  </a:cubicBezTo>
                  <a:cubicBezTo>
                    <a:pt x="223" y="64"/>
                    <a:pt x="223" y="67"/>
                    <a:pt x="223" y="73"/>
                  </a:cubicBezTo>
                  <a:cubicBezTo>
                    <a:pt x="223" y="76"/>
                    <a:pt x="221" y="76"/>
                    <a:pt x="220" y="79"/>
                  </a:cubicBezTo>
                  <a:cubicBezTo>
                    <a:pt x="219" y="83"/>
                    <a:pt x="215" y="85"/>
                    <a:pt x="215" y="90"/>
                  </a:cubicBezTo>
                  <a:cubicBezTo>
                    <a:pt x="212" y="90"/>
                    <a:pt x="210" y="91"/>
                    <a:pt x="207" y="93"/>
                  </a:cubicBezTo>
                  <a:cubicBezTo>
                    <a:pt x="204" y="95"/>
                    <a:pt x="201" y="96"/>
                    <a:pt x="198" y="100"/>
                  </a:cubicBezTo>
                  <a:cubicBezTo>
                    <a:pt x="200" y="101"/>
                    <a:pt x="201" y="102"/>
                    <a:pt x="203" y="103"/>
                  </a:cubicBezTo>
                  <a:cubicBezTo>
                    <a:pt x="204" y="105"/>
                    <a:pt x="204" y="106"/>
                    <a:pt x="206" y="108"/>
                  </a:cubicBezTo>
                  <a:cubicBezTo>
                    <a:pt x="207" y="109"/>
                    <a:pt x="209" y="108"/>
                    <a:pt x="211" y="108"/>
                  </a:cubicBezTo>
                  <a:cubicBezTo>
                    <a:pt x="212" y="108"/>
                    <a:pt x="212" y="109"/>
                    <a:pt x="213" y="109"/>
                  </a:cubicBezTo>
                  <a:cubicBezTo>
                    <a:pt x="215" y="109"/>
                    <a:pt x="215" y="107"/>
                    <a:pt x="216" y="105"/>
                  </a:cubicBezTo>
                  <a:cubicBezTo>
                    <a:pt x="219" y="101"/>
                    <a:pt x="219" y="98"/>
                    <a:pt x="221" y="94"/>
                  </a:cubicBezTo>
                  <a:cubicBezTo>
                    <a:pt x="224" y="89"/>
                    <a:pt x="231" y="90"/>
                    <a:pt x="233" y="84"/>
                  </a:cubicBezTo>
                  <a:cubicBezTo>
                    <a:pt x="231" y="84"/>
                    <a:pt x="229" y="83"/>
                    <a:pt x="229" y="81"/>
                  </a:cubicBezTo>
                  <a:cubicBezTo>
                    <a:pt x="229" y="80"/>
                    <a:pt x="230" y="79"/>
                    <a:pt x="231" y="78"/>
                  </a:cubicBezTo>
                  <a:cubicBezTo>
                    <a:pt x="233" y="75"/>
                    <a:pt x="235" y="73"/>
                    <a:pt x="238" y="71"/>
                  </a:cubicBezTo>
                  <a:cubicBezTo>
                    <a:pt x="241" y="70"/>
                    <a:pt x="241" y="68"/>
                    <a:pt x="244" y="67"/>
                  </a:cubicBezTo>
                  <a:cubicBezTo>
                    <a:pt x="250" y="64"/>
                    <a:pt x="254" y="62"/>
                    <a:pt x="261" y="62"/>
                  </a:cubicBezTo>
                  <a:cubicBezTo>
                    <a:pt x="266" y="62"/>
                    <a:pt x="263" y="62"/>
                    <a:pt x="263" y="65"/>
                  </a:cubicBezTo>
                  <a:cubicBezTo>
                    <a:pt x="263" y="70"/>
                    <a:pt x="266" y="72"/>
                    <a:pt x="266" y="76"/>
                  </a:cubicBezTo>
                  <a:cubicBezTo>
                    <a:pt x="266" y="81"/>
                    <a:pt x="265" y="84"/>
                    <a:pt x="263" y="89"/>
                  </a:cubicBezTo>
                  <a:cubicBezTo>
                    <a:pt x="262" y="91"/>
                    <a:pt x="263" y="93"/>
                    <a:pt x="261" y="94"/>
                  </a:cubicBezTo>
                  <a:cubicBezTo>
                    <a:pt x="260" y="96"/>
                    <a:pt x="258" y="96"/>
                    <a:pt x="257" y="96"/>
                  </a:cubicBezTo>
                  <a:cubicBezTo>
                    <a:pt x="254" y="98"/>
                    <a:pt x="253" y="100"/>
                    <a:pt x="250" y="101"/>
                  </a:cubicBezTo>
                  <a:cubicBezTo>
                    <a:pt x="245" y="103"/>
                    <a:pt x="239" y="103"/>
                    <a:pt x="238" y="108"/>
                  </a:cubicBezTo>
                  <a:cubicBezTo>
                    <a:pt x="235" y="108"/>
                    <a:pt x="235" y="108"/>
                    <a:pt x="235" y="108"/>
                  </a:cubicBezTo>
                  <a:cubicBezTo>
                    <a:pt x="235" y="110"/>
                    <a:pt x="235" y="110"/>
                    <a:pt x="235" y="110"/>
                  </a:cubicBezTo>
                  <a:cubicBezTo>
                    <a:pt x="235" y="112"/>
                    <a:pt x="236" y="113"/>
                    <a:pt x="237" y="116"/>
                  </a:cubicBezTo>
                  <a:cubicBezTo>
                    <a:pt x="240" y="116"/>
                    <a:pt x="241" y="118"/>
                    <a:pt x="243" y="119"/>
                  </a:cubicBezTo>
                  <a:cubicBezTo>
                    <a:pt x="246" y="120"/>
                    <a:pt x="248" y="119"/>
                    <a:pt x="251" y="120"/>
                  </a:cubicBezTo>
                  <a:cubicBezTo>
                    <a:pt x="253" y="121"/>
                    <a:pt x="255" y="122"/>
                    <a:pt x="257" y="123"/>
                  </a:cubicBezTo>
                  <a:cubicBezTo>
                    <a:pt x="259" y="125"/>
                    <a:pt x="262" y="125"/>
                    <a:pt x="262" y="127"/>
                  </a:cubicBezTo>
                  <a:cubicBezTo>
                    <a:pt x="262" y="131"/>
                    <a:pt x="261" y="134"/>
                    <a:pt x="264" y="137"/>
                  </a:cubicBezTo>
                  <a:cubicBezTo>
                    <a:pt x="277" y="151"/>
                    <a:pt x="266" y="140"/>
                    <a:pt x="254" y="137"/>
                  </a:cubicBezTo>
                  <a:cubicBezTo>
                    <a:pt x="252" y="136"/>
                    <a:pt x="252" y="134"/>
                    <a:pt x="250" y="134"/>
                  </a:cubicBezTo>
                  <a:cubicBezTo>
                    <a:pt x="241" y="134"/>
                    <a:pt x="241" y="134"/>
                    <a:pt x="241" y="134"/>
                  </a:cubicBezTo>
                  <a:cubicBezTo>
                    <a:pt x="239" y="134"/>
                    <a:pt x="239" y="132"/>
                    <a:pt x="238" y="132"/>
                  </a:cubicBezTo>
                  <a:cubicBezTo>
                    <a:pt x="234" y="131"/>
                    <a:pt x="231" y="130"/>
                    <a:pt x="227" y="130"/>
                  </a:cubicBezTo>
                  <a:cubicBezTo>
                    <a:pt x="222" y="130"/>
                    <a:pt x="222" y="130"/>
                    <a:pt x="222" y="130"/>
                  </a:cubicBezTo>
                  <a:cubicBezTo>
                    <a:pt x="215" y="130"/>
                    <a:pt x="217" y="136"/>
                    <a:pt x="216" y="144"/>
                  </a:cubicBezTo>
                  <a:cubicBezTo>
                    <a:pt x="216" y="146"/>
                    <a:pt x="215" y="148"/>
                    <a:pt x="215" y="151"/>
                  </a:cubicBezTo>
                  <a:cubicBezTo>
                    <a:pt x="215" y="155"/>
                    <a:pt x="215" y="158"/>
                    <a:pt x="216" y="162"/>
                  </a:cubicBezTo>
                  <a:cubicBezTo>
                    <a:pt x="218" y="165"/>
                    <a:pt x="219" y="166"/>
                    <a:pt x="220" y="169"/>
                  </a:cubicBezTo>
                  <a:cubicBezTo>
                    <a:pt x="220" y="171"/>
                    <a:pt x="221" y="173"/>
                    <a:pt x="222" y="175"/>
                  </a:cubicBezTo>
                  <a:cubicBezTo>
                    <a:pt x="225" y="179"/>
                    <a:pt x="224" y="183"/>
                    <a:pt x="226" y="187"/>
                  </a:cubicBezTo>
                  <a:cubicBezTo>
                    <a:pt x="228" y="191"/>
                    <a:pt x="231" y="192"/>
                    <a:pt x="233" y="196"/>
                  </a:cubicBezTo>
                  <a:cubicBezTo>
                    <a:pt x="234" y="199"/>
                    <a:pt x="236" y="201"/>
                    <a:pt x="238" y="203"/>
                  </a:cubicBezTo>
                  <a:cubicBezTo>
                    <a:pt x="241" y="206"/>
                    <a:pt x="242" y="208"/>
                    <a:pt x="245" y="211"/>
                  </a:cubicBezTo>
                  <a:cubicBezTo>
                    <a:pt x="248" y="212"/>
                    <a:pt x="236" y="212"/>
                    <a:pt x="236" y="208"/>
                  </a:cubicBezTo>
                  <a:cubicBezTo>
                    <a:pt x="236" y="207"/>
                    <a:pt x="236" y="207"/>
                    <a:pt x="236" y="206"/>
                  </a:cubicBezTo>
                  <a:cubicBezTo>
                    <a:pt x="236" y="205"/>
                    <a:pt x="234" y="205"/>
                    <a:pt x="232" y="205"/>
                  </a:cubicBezTo>
                  <a:cubicBezTo>
                    <a:pt x="231" y="205"/>
                    <a:pt x="230" y="203"/>
                    <a:pt x="228" y="202"/>
                  </a:cubicBezTo>
                  <a:close/>
                  <a:moveTo>
                    <a:pt x="228" y="15"/>
                  </a:moveTo>
                  <a:cubicBezTo>
                    <a:pt x="228" y="18"/>
                    <a:pt x="228" y="18"/>
                    <a:pt x="228" y="18"/>
                  </a:cubicBezTo>
                  <a:cubicBezTo>
                    <a:pt x="228" y="20"/>
                    <a:pt x="229" y="21"/>
                    <a:pt x="230" y="22"/>
                  </a:cubicBezTo>
                  <a:cubicBezTo>
                    <a:pt x="231" y="20"/>
                    <a:pt x="231" y="19"/>
                    <a:pt x="231" y="16"/>
                  </a:cubicBezTo>
                  <a:cubicBezTo>
                    <a:pt x="231" y="15"/>
                    <a:pt x="229" y="15"/>
                    <a:pt x="228" y="15"/>
                  </a:cubicBezTo>
                  <a:close/>
                  <a:moveTo>
                    <a:pt x="205" y="25"/>
                  </a:moveTo>
                  <a:cubicBezTo>
                    <a:pt x="205" y="27"/>
                    <a:pt x="205" y="27"/>
                    <a:pt x="205" y="27"/>
                  </a:cubicBezTo>
                  <a:cubicBezTo>
                    <a:pt x="206" y="27"/>
                    <a:pt x="206" y="27"/>
                    <a:pt x="206" y="27"/>
                  </a:cubicBezTo>
                  <a:cubicBezTo>
                    <a:pt x="208" y="27"/>
                    <a:pt x="210" y="26"/>
                    <a:pt x="210" y="24"/>
                  </a:cubicBezTo>
                  <a:cubicBezTo>
                    <a:pt x="210" y="22"/>
                    <a:pt x="208" y="21"/>
                    <a:pt x="207" y="22"/>
                  </a:cubicBezTo>
                  <a:cubicBezTo>
                    <a:pt x="205" y="22"/>
                    <a:pt x="205" y="24"/>
                    <a:pt x="205" y="25"/>
                  </a:cubicBezTo>
                  <a:close/>
                  <a:moveTo>
                    <a:pt x="2" y="265"/>
                  </a:moveTo>
                  <a:cubicBezTo>
                    <a:pt x="2" y="263"/>
                    <a:pt x="3" y="262"/>
                    <a:pt x="3" y="260"/>
                  </a:cubicBezTo>
                  <a:cubicBezTo>
                    <a:pt x="3" y="257"/>
                    <a:pt x="6" y="258"/>
                    <a:pt x="8" y="258"/>
                  </a:cubicBezTo>
                  <a:cubicBezTo>
                    <a:pt x="12" y="258"/>
                    <a:pt x="14" y="256"/>
                    <a:pt x="17" y="256"/>
                  </a:cubicBezTo>
                  <a:cubicBezTo>
                    <a:pt x="19" y="256"/>
                    <a:pt x="20" y="257"/>
                    <a:pt x="22" y="257"/>
                  </a:cubicBezTo>
                  <a:cubicBezTo>
                    <a:pt x="27" y="259"/>
                    <a:pt x="31" y="258"/>
                    <a:pt x="37" y="260"/>
                  </a:cubicBezTo>
                  <a:cubicBezTo>
                    <a:pt x="40" y="261"/>
                    <a:pt x="42" y="263"/>
                    <a:pt x="46" y="264"/>
                  </a:cubicBezTo>
                  <a:cubicBezTo>
                    <a:pt x="47" y="263"/>
                    <a:pt x="47" y="262"/>
                    <a:pt x="47" y="261"/>
                  </a:cubicBezTo>
                  <a:cubicBezTo>
                    <a:pt x="49" y="261"/>
                    <a:pt x="50" y="261"/>
                    <a:pt x="51" y="261"/>
                  </a:cubicBezTo>
                  <a:cubicBezTo>
                    <a:pt x="51" y="265"/>
                    <a:pt x="51" y="265"/>
                    <a:pt x="51" y="265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53" y="264"/>
                    <a:pt x="54" y="263"/>
                    <a:pt x="55" y="262"/>
                  </a:cubicBezTo>
                  <a:cubicBezTo>
                    <a:pt x="58" y="262"/>
                    <a:pt x="58" y="262"/>
                    <a:pt x="58" y="262"/>
                  </a:cubicBezTo>
                  <a:cubicBezTo>
                    <a:pt x="58" y="265"/>
                    <a:pt x="59" y="267"/>
                    <a:pt x="61" y="270"/>
                  </a:cubicBezTo>
                  <a:cubicBezTo>
                    <a:pt x="55" y="273"/>
                    <a:pt x="52" y="273"/>
                    <a:pt x="46" y="273"/>
                  </a:cubicBezTo>
                  <a:cubicBezTo>
                    <a:pt x="45" y="273"/>
                    <a:pt x="44" y="273"/>
                    <a:pt x="43" y="273"/>
                  </a:cubicBezTo>
                  <a:cubicBezTo>
                    <a:pt x="41" y="273"/>
                    <a:pt x="41" y="275"/>
                    <a:pt x="39" y="275"/>
                  </a:cubicBezTo>
                  <a:cubicBezTo>
                    <a:pt x="36" y="275"/>
                    <a:pt x="35" y="272"/>
                    <a:pt x="33" y="272"/>
                  </a:cubicBezTo>
                  <a:cubicBezTo>
                    <a:pt x="31" y="272"/>
                    <a:pt x="30" y="273"/>
                    <a:pt x="28" y="274"/>
                  </a:cubicBezTo>
                  <a:cubicBezTo>
                    <a:pt x="21" y="275"/>
                    <a:pt x="17" y="279"/>
                    <a:pt x="9" y="279"/>
                  </a:cubicBezTo>
                  <a:cubicBezTo>
                    <a:pt x="3" y="279"/>
                    <a:pt x="0" y="273"/>
                    <a:pt x="0" y="267"/>
                  </a:cubicBezTo>
                  <a:cubicBezTo>
                    <a:pt x="0" y="267"/>
                    <a:pt x="2" y="266"/>
                    <a:pt x="2" y="265"/>
                  </a:cubicBezTo>
                  <a:close/>
                  <a:moveTo>
                    <a:pt x="63" y="266"/>
                  </a:moveTo>
                  <a:cubicBezTo>
                    <a:pt x="69" y="266"/>
                    <a:pt x="73" y="266"/>
                    <a:pt x="80" y="266"/>
                  </a:cubicBezTo>
                  <a:cubicBezTo>
                    <a:pt x="87" y="266"/>
                    <a:pt x="91" y="265"/>
                    <a:pt x="98" y="265"/>
                  </a:cubicBezTo>
                  <a:cubicBezTo>
                    <a:pt x="106" y="265"/>
                    <a:pt x="111" y="266"/>
                    <a:pt x="119" y="267"/>
                  </a:cubicBezTo>
                  <a:cubicBezTo>
                    <a:pt x="119" y="269"/>
                    <a:pt x="119" y="269"/>
                    <a:pt x="119" y="269"/>
                  </a:cubicBezTo>
                  <a:cubicBezTo>
                    <a:pt x="111" y="272"/>
                    <a:pt x="106" y="273"/>
                    <a:pt x="98" y="273"/>
                  </a:cubicBezTo>
                  <a:cubicBezTo>
                    <a:pt x="95" y="273"/>
                    <a:pt x="94" y="272"/>
                    <a:pt x="91" y="272"/>
                  </a:cubicBezTo>
                  <a:cubicBezTo>
                    <a:pt x="89" y="272"/>
                    <a:pt x="88" y="273"/>
                    <a:pt x="87" y="274"/>
                  </a:cubicBezTo>
                  <a:cubicBezTo>
                    <a:pt x="81" y="275"/>
                    <a:pt x="78" y="275"/>
                    <a:pt x="72" y="275"/>
                  </a:cubicBezTo>
                  <a:cubicBezTo>
                    <a:pt x="70" y="275"/>
                    <a:pt x="69" y="275"/>
                    <a:pt x="68" y="274"/>
                  </a:cubicBezTo>
                  <a:cubicBezTo>
                    <a:pt x="67" y="274"/>
                    <a:pt x="67" y="272"/>
                    <a:pt x="66" y="271"/>
                  </a:cubicBezTo>
                  <a:cubicBezTo>
                    <a:pt x="65" y="270"/>
                    <a:pt x="64" y="271"/>
                    <a:pt x="62" y="271"/>
                  </a:cubicBezTo>
                  <a:cubicBezTo>
                    <a:pt x="63" y="266"/>
                    <a:pt x="63" y="266"/>
                    <a:pt x="63" y="266"/>
                  </a:cubicBezTo>
                  <a:close/>
                  <a:moveTo>
                    <a:pt x="93" y="286"/>
                  </a:moveTo>
                  <a:cubicBezTo>
                    <a:pt x="93" y="288"/>
                    <a:pt x="93" y="291"/>
                    <a:pt x="95" y="291"/>
                  </a:cubicBezTo>
                  <a:cubicBezTo>
                    <a:pt x="97" y="291"/>
                    <a:pt x="98" y="288"/>
                    <a:pt x="99" y="286"/>
                  </a:cubicBezTo>
                  <a:cubicBezTo>
                    <a:pt x="99" y="284"/>
                    <a:pt x="101" y="283"/>
                    <a:pt x="101" y="281"/>
                  </a:cubicBezTo>
                  <a:cubicBezTo>
                    <a:pt x="101" y="279"/>
                    <a:pt x="99" y="276"/>
                    <a:pt x="96" y="276"/>
                  </a:cubicBezTo>
                  <a:cubicBezTo>
                    <a:pt x="95" y="277"/>
                    <a:pt x="95" y="277"/>
                    <a:pt x="94" y="279"/>
                  </a:cubicBezTo>
                  <a:cubicBezTo>
                    <a:pt x="93" y="281"/>
                    <a:pt x="93" y="283"/>
                    <a:pt x="93" y="286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ED693D84-05A8-4CF6-8991-028834FE34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40400" y="2978150"/>
              <a:ext cx="1384300" cy="847725"/>
            </a:xfrm>
            <a:custGeom>
              <a:avLst/>
              <a:gdLst/>
              <a:ahLst/>
              <a:cxnLst>
                <a:cxn ang="0">
                  <a:pos x="423" y="176"/>
                </a:cxn>
                <a:cxn ang="0">
                  <a:pos x="442" y="163"/>
                </a:cxn>
                <a:cxn ang="0">
                  <a:pos x="447" y="167"/>
                </a:cxn>
                <a:cxn ang="0">
                  <a:pos x="530" y="160"/>
                </a:cxn>
                <a:cxn ang="0">
                  <a:pos x="513" y="178"/>
                </a:cxn>
                <a:cxn ang="0">
                  <a:pos x="520" y="205"/>
                </a:cxn>
                <a:cxn ang="0">
                  <a:pos x="544" y="204"/>
                </a:cxn>
                <a:cxn ang="0">
                  <a:pos x="543" y="181"/>
                </a:cxn>
                <a:cxn ang="0">
                  <a:pos x="517" y="205"/>
                </a:cxn>
                <a:cxn ang="0">
                  <a:pos x="508" y="201"/>
                </a:cxn>
                <a:cxn ang="0">
                  <a:pos x="528" y="211"/>
                </a:cxn>
                <a:cxn ang="0">
                  <a:pos x="505" y="204"/>
                </a:cxn>
                <a:cxn ang="0">
                  <a:pos x="522" y="239"/>
                </a:cxn>
                <a:cxn ang="0">
                  <a:pos x="504" y="239"/>
                </a:cxn>
                <a:cxn ang="0">
                  <a:pos x="507" y="212"/>
                </a:cxn>
                <a:cxn ang="0">
                  <a:pos x="540" y="231"/>
                </a:cxn>
                <a:cxn ang="0">
                  <a:pos x="548" y="222"/>
                </a:cxn>
                <a:cxn ang="0">
                  <a:pos x="195" y="327"/>
                </a:cxn>
                <a:cxn ang="0">
                  <a:pos x="237" y="311"/>
                </a:cxn>
                <a:cxn ang="0">
                  <a:pos x="170" y="263"/>
                </a:cxn>
                <a:cxn ang="0">
                  <a:pos x="319" y="279"/>
                </a:cxn>
                <a:cxn ang="0">
                  <a:pos x="319" y="279"/>
                </a:cxn>
                <a:cxn ang="0">
                  <a:pos x="320" y="294"/>
                </a:cxn>
                <a:cxn ang="0">
                  <a:pos x="327" y="323"/>
                </a:cxn>
                <a:cxn ang="0">
                  <a:pos x="312" y="328"/>
                </a:cxn>
                <a:cxn ang="0">
                  <a:pos x="378" y="270"/>
                </a:cxn>
                <a:cxn ang="0">
                  <a:pos x="340" y="279"/>
                </a:cxn>
                <a:cxn ang="0">
                  <a:pos x="359" y="260"/>
                </a:cxn>
                <a:cxn ang="0">
                  <a:pos x="352" y="297"/>
                </a:cxn>
                <a:cxn ang="0">
                  <a:pos x="337" y="312"/>
                </a:cxn>
                <a:cxn ang="0">
                  <a:pos x="327" y="296"/>
                </a:cxn>
                <a:cxn ang="0">
                  <a:pos x="99" y="293"/>
                </a:cxn>
                <a:cxn ang="0">
                  <a:pos x="130" y="320"/>
                </a:cxn>
                <a:cxn ang="0">
                  <a:pos x="143" y="321"/>
                </a:cxn>
                <a:cxn ang="0">
                  <a:pos x="8" y="303"/>
                </a:cxn>
                <a:cxn ang="0">
                  <a:pos x="57" y="300"/>
                </a:cxn>
                <a:cxn ang="0">
                  <a:pos x="55" y="289"/>
                </a:cxn>
                <a:cxn ang="0">
                  <a:pos x="133" y="34"/>
                </a:cxn>
                <a:cxn ang="0">
                  <a:pos x="160" y="30"/>
                </a:cxn>
                <a:cxn ang="0">
                  <a:pos x="195" y="26"/>
                </a:cxn>
                <a:cxn ang="0">
                  <a:pos x="230" y="35"/>
                </a:cxn>
                <a:cxn ang="0">
                  <a:pos x="278" y="50"/>
                </a:cxn>
                <a:cxn ang="0">
                  <a:pos x="311" y="48"/>
                </a:cxn>
                <a:cxn ang="0">
                  <a:pos x="287" y="17"/>
                </a:cxn>
                <a:cxn ang="0">
                  <a:pos x="225" y="1"/>
                </a:cxn>
                <a:cxn ang="0">
                  <a:pos x="190" y="5"/>
                </a:cxn>
                <a:cxn ang="0">
                  <a:pos x="142" y="16"/>
                </a:cxn>
                <a:cxn ang="0">
                  <a:pos x="174" y="47"/>
                </a:cxn>
                <a:cxn ang="0">
                  <a:pos x="162" y="51"/>
                </a:cxn>
                <a:cxn ang="0">
                  <a:pos x="155" y="50"/>
                </a:cxn>
                <a:cxn ang="0">
                  <a:pos x="123" y="22"/>
                </a:cxn>
                <a:cxn ang="0">
                  <a:pos x="138" y="9"/>
                </a:cxn>
                <a:cxn ang="0">
                  <a:pos x="113" y="28"/>
                </a:cxn>
                <a:cxn ang="0">
                  <a:pos x="21" y="22"/>
                </a:cxn>
                <a:cxn ang="0">
                  <a:pos x="41" y="57"/>
                </a:cxn>
                <a:cxn ang="0">
                  <a:pos x="81" y="54"/>
                </a:cxn>
                <a:cxn ang="0">
                  <a:pos x="80" y="29"/>
                </a:cxn>
                <a:cxn ang="0">
                  <a:pos x="47" y="17"/>
                </a:cxn>
                <a:cxn ang="0">
                  <a:pos x="84" y="65"/>
                </a:cxn>
              </a:cxnLst>
              <a:rect l="0" t="0" r="r" b="b"/>
              <a:pathLst>
                <a:path w="550" h="336">
                  <a:moveTo>
                    <a:pt x="418" y="173"/>
                  </a:moveTo>
                  <a:cubicBezTo>
                    <a:pt x="418" y="176"/>
                    <a:pt x="420" y="177"/>
                    <a:pt x="420" y="180"/>
                  </a:cubicBezTo>
                  <a:cubicBezTo>
                    <a:pt x="420" y="184"/>
                    <a:pt x="419" y="185"/>
                    <a:pt x="419" y="189"/>
                  </a:cubicBezTo>
                  <a:cubicBezTo>
                    <a:pt x="421" y="189"/>
                    <a:pt x="423" y="189"/>
                    <a:pt x="425" y="191"/>
                  </a:cubicBezTo>
                  <a:cubicBezTo>
                    <a:pt x="426" y="189"/>
                    <a:pt x="427" y="188"/>
                    <a:pt x="427" y="186"/>
                  </a:cubicBezTo>
                  <a:cubicBezTo>
                    <a:pt x="427" y="182"/>
                    <a:pt x="425" y="180"/>
                    <a:pt x="423" y="176"/>
                  </a:cubicBezTo>
                  <a:cubicBezTo>
                    <a:pt x="422" y="174"/>
                    <a:pt x="423" y="173"/>
                    <a:pt x="422" y="171"/>
                  </a:cubicBezTo>
                  <a:cubicBezTo>
                    <a:pt x="421" y="169"/>
                    <a:pt x="418" y="171"/>
                    <a:pt x="418" y="173"/>
                  </a:cubicBezTo>
                  <a:close/>
                  <a:moveTo>
                    <a:pt x="450" y="151"/>
                  </a:moveTo>
                  <a:cubicBezTo>
                    <a:pt x="449" y="151"/>
                    <a:pt x="449" y="151"/>
                    <a:pt x="448" y="151"/>
                  </a:cubicBezTo>
                  <a:cubicBezTo>
                    <a:pt x="447" y="151"/>
                    <a:pt x="447" y="151"/>
                    <a:pt x="447" y="151"/>
                  </a:cubicBezTo>
                  <a:cubicBezTo>
                    <a:pt x="446" y="156"/>
                    <a:pt x="444" y="158"/>
                    <a:pt x="442" y="163"/>
                  </a:cubicBezTo>
                  <a:cubicBezTo>
                    <a:pt x="441" y="166"/>
                    <a:pt x="441" y="168"/>
                    <a:pt x="440" y="171"/>
                  </a:cubicBezTo>
                  <a:cubicBezTo>
                    <a:pt x="439" y="173"/>
                    <a:pt x="437" y="173"/>
                    <a:pt x="435" y="173"/>
                  </a:cubicBezTo>
                  <a:cubicBezTo>
                    <a:pt x="435" y="180"/>
                    <a:pt x="429" y="209"/>
                    <a:pt x="437" y="183"/>
                  </a:cubicBezTo>
                  <a:cubicBezTo>
                    <a:pt x="437" y="181"/>
                    <a:pt x="437" y="180"/>
                    <a:pt x="437" y="178"/>
                  </a:cubicBezTo>
                  <a:cubicBezTo>
                    <a:pt x="438" y="176"/>
                    <a:pt x="440" y="175"/>
                    <a:pt x="442" y="173"/>
                  </a:cubicBezTo>
                  <a:cubicBezTo>
                    <a:pt x="443" y="171"/>
                    <a:pt x="446" y="170"/>
                    <a:pt x="447" y="167"/>
                  </a:cubicBezTo>
                  <a:cubicBezTo>
                    <a:pt x="449" y="163"/>
                    <a:pt x="449" y="161"/>
                    <a:pt x="450" y="156"/>
                  </a:cubicBezTo>
                  <a:cubicBezTo>
                    <a:pt x="450" y="155"/>
                    <a:pt x="451" y="153"/>
                    <a:pt x="450" y="151"/>
                  </a:cubicBezTo>
                  <a:close/>
                  <a:moveTo>
                    <a:pt x="539" y="166"/>
                  </a:moveTo>
                  <a:cubicBezTo>
                    <a:pt x="539" y="160"/>
                    <a:pt x="539" y="160"/>
                    <a:pt x="539" y="160"/>
                  </a:cubicBezTo>
                  <a:cubicBezTo>
                    <a:pt x="537" y="160"/>
                    <a:pt x="536" y="160"/>
                    <a:pt x="535" y="159"/>
                  </a:cubicBezTo>
                  <a:cubicBezTo>
                    <a:pt x="530" y="160"/>
                    <a:pt x="530" y="160"/>
                    <a:pt x="530" y="160"/>
                  </a:cubicBezTo>
                  <a:cubicBezTo>
                    <a:pt x="530" y="162"/>
                    <a:pt x="530" y="165"/>
                    <a:pt x="528" y="166"/>
                  </a:cubicBezTo>
                  <a:cubicBezTo>
                    <a:pt x="527" y="167"/>
                    <a:pt x="526" y="167"/>
                    <a:pt x="525" y="168"/>
                  </a:cubicBezTo>
                  <a:cubicBezTo>
                    <a:pt x="523" y="171"/>
                    <a:pt x="523" y="176"/>
                    <a:pt x="519" y="176"/>
                  </a:cubicBezTo>
                  <a:cubicBezTo>
                    <a:pt x="518" y="176"/>
                    <a:pt x="517" y="175"/>
                    <a:pt x="516" y="175"/>
                  </a:cubicBezTo>
                  <a:cubicBezTo>
                    <a:pt x="513" y="175"/>
                    <a:pt x="513" y="175"/>
                    <a:pt x="513" y="175"/>
                  </a:cubicBezTo>
                  <a:cubicBezTo>
                    <a:pt x="513" y="178"/>
                    <a:pt x="513" y="178"/>
                    <a:pt x="513" y="178"/>
                  </a:cubicBezTo>
                  <a:cubicBezTo>
                    <a:pt x="513" y="182"/>
                    <a:pt x="522" y="180"/>
                    <a:pt x="522" y="184"/>
                  </a:cubicBezTo>
                  <a:cubicBezTo>
                    <a:pt x="522" y="185"/>
                    <a:pt x="520" y="185"/>
                    <a:pt x="520" y="186"/>
                  </a:cubicBezTo>
                  <a:cubicBezTo>
                    <a:pt x="520" y="188"/>
                    <a:pt x="518" y="190"/>
                    <a:pt x="518" y="192"/>
                  </a:cubicBezTo>
                  <a:cubicBezTo>
                    <a:pt x="518" y="193"/>
                    <a:pt x="519" y="193"/>
                    <a:pt x="519" y="194"/>
                  </a:cubicBezTo>
                  <a:cubicBezTo>
                    <a:pt x="519" y="196"/>
                    <a:pt x="516" y="197"/>
                    <a:pt x="516" y="199"/>
                  </a:cubicBezTo>
                  <a:cubicBezTo>
                    <a:pt x="516" y="202"/>
                    <a:pt x="518" y="203"/>
                    <a:pt x="520" y="205"/>
                  </a:cubicBezTo>
                  <a:cubicBezTo>
                    <a:pt x="522" y="207"/>
                    <a:pt x="523" y="207"/>
                    <a:pt x="526" y="209"/>
                  </a:cubicBezTo>
                  <a:cubicBezTo>
                    <a:pt x="529" y="210"/>
                    <a:pt x="531" y="211"/>
                    <a:pt x="534" y="213"/>
                  </a:cubicBezTo>
                  <a:cubicBezTo>
                    <a:pt x="536" y="214"/>
                    <a:pt x="537" y="215"/>
                    <a:pt x="539" y="215"/>
                  </a:cubicBezTo>
                  <a:cubicBezTo>
                    <a:pt x="540" y="215"/>
                    <a:pt x="541" y="214"/>
                    <a:pt x="542" y="213"/>
                  </a:cubicBezTo>
                  <a:cubicBezTo>
                    <a:pt x="543" y="212"/>
                    <a:pt x="545" y="211"/>
                    <a:pt x="545" y="208"/>
                  </a:cubicBezTo>
                  <a:cubicBezTo>
                    <a:pt x="545" y="207"/>
                    <a:pt x="544" y="206"/>
                    <a:pt x="544" y="204"/>
                  </a:cubicBezTo>
                  <a:cubicBezTo>
                    <a:pt x="544" y="203"/>
                    <a:pt x="545" y="202"/>
                    <a:pt x="545" y="201"/>
                  </a:cubicBezTo>
                  <a:cubicBezTo>
                    <a:pt x="545" y="197"/>
                    <a:pt x="541" y="195"/>
                    <a:pt x="539" y="192"/>
                  </a:cubicBezTo>
                  <a:cubicBezTo>
                    <a:pt x="539" y="191"/>
                    <a:pt x="539" y="191"/>
                    <a:pt x="539" y="191"/>
                  </a:cubicBezTo>
                  <a:cubicBezTo>
                    <a:pt x="541" y="191"/>
                    <a:pt x="542" y="192"/>
                    <a:pt x="544" y="191"/>
                  </a:cubicBezTo>
                  <a:cubicBezTo>
                    <a:pt x="545" y="190"/>
                    <a:pt x="545" y="188"/>
                    <a:pt x="545" y="186"/>
                  </a:cubicBezTo>
                  <a:cubicBezTo>
                    <a:pt x="545" y="184"/>
                    <a:pt x="543" y="183"/>
                    <a:pt x="543" y="181"/>
                  </a:cubicBezTo>
                  <a:cubicBezTo>
                    <a:pt x="543" y="178"/>
                    <a:pt x="544" y="176"/>
                    <a:pt x="544" y="173"/>
                  </a:cubicBezTo>
                  <a:cubicBezTo>
                    <a:pt x="544" y="170"/>
                    <a:pt x="539" y="171"/>
                    <a:pt x="539" y="168"/>
                  </a:cubicBezTo>
                  <a:cubicBezTo>
                    <a:pt x="539" y="168"/>
                    <a:pt x="539" y="167"/>
                    <a:pt x="539" y="166"/>
                  </a:cubicBezTo>
                  <a:close/>
                  <a:moveTo>
                    <a:pt x="513" y="195"/>
                  </a:moveTo>
                  <a:cubicBezTo>
                    <a:pt x="513" y="196"/>
                    <a:pt x="513" y="196"/>
                    <a:pt x="513" y="197"/>
                  </a:cubicBezTo>
                  <a:cubicBezTo>
                    <a:pt x="513" y="201"/>
                    <a:pt x="515" y="203"/>
                    <a:pt x="517" y="205"/>
                  </a:cubicBezTo>
                  <a:cubicBezTo>
                    <a:pt x="519" y="207"/>
                    <a:pt x="522" y="208"/>
                    <a:pt x="522" y="211"/>
                  </a:cubicBezTo>
                  <a:cubicBezTo>
                    <a:pt x="522" y="211"/>
                    <a:pt x="522" y="212"/>
                    <a:pt x="522" y="212"/>
                  </a:cubicBezTo>
                  <a:cubicBezTo>
                    <a:pt x="519" y="210"/>
                    <a:pt x="517" y="209"/>
                    <a:pt x="514" y="208"/>
                  </a:cubicBezTo>
                  <a:cubicBezTo>
                    <a:pt x="513" y="207"/>
                    <a:pt x="512" y="207"/>
                    <a:pt x="511" y="206"/>
                  </a:cubicBezTo>
                  <a:cubicBezTo>
                    <a:pt x="511" y="205"/>
                    <a:pt x="512" y="205"/>
                    <a:pt x="511" y="204"/>
                  </a:cubicBezTo>
                  <a:cubicBezTo>
                    <a:pt x="511" y="202"/>
                    <a:pt x="508" y="202"/>
                    <a:pt x="508" y="201"/>
                  </a:cubicBezTo>
                  <a:cubicBezTo>
                    <a:pt x="507" y="199"/>
                    <a:pt x="507" y="198"/>
                    <a:pt x="507" y="196"/>
                  </a:cubicBezTo>
                  <a:cubicBezTo>
                    <a:pt x="507" y="195"/>
                    <a:pt x="508" y="195"/>
                    <a:pt x="508" y="194"/>
                  </a:cubicBezTo>
                  <a:cubicBezTo>
                    <a:pt x="509" y="195"/>
                    <a:pt x="510" y="195"/>
                    <a:pt x="511" y="195"/>
                  </a:cubicBezTo>
                  <a:cubicBezTo>
                    <a:pt x="512" y="195"/>
                    <a:pt x="512" y="195"/>
                    <a:pt x="513" y="195"/>
                  </a:cubicBezTo>
                  <a:close/>
                  <a:moveTo>
                    <a:pt x="522" y="214"/>
                  </a:moveTo>
                  <a:cubicBezTo>
                    <a:pt x="522" y="211"/>
                    <a:pt x="526" y="210"/>
                    <a:pt x="528" y="211"/>
                  </a:cubicBezTo>
                  <a:cubicBezTo>
                    <a:pt x="530" y="212"/>
                    <a:pt x="530" y="215"/>
                    <a:pt x="532" y="216"/>
                  </a:cubicBezTo>
                  <a:cubicBezTo>
                    <a:pt x="534" y="217"/>
                    <a:pt x="536" y="217"/>
                    <a:pt x="536" y="219"/>
                  </a:cubicBezTo>
                  <a:cubicBezTo>
                    <a:pt x="536" y="222"/>
                    <a:pt x="535" y="224"/>
                    <a:pt x="533" y="224"/>
                  </a:cubicBezTo>
                  <a:cubicBezTo>
                    <a:pt x="530" y="224"/>
                    <a:pt x="530" y="222"/>
                    <a:pt x="529" y="220"/>
                  </a:cubicBezTo>
                  <a:cubicBezTo>
                    <a:pt x="527" y="217"/>
                    <a:pt x="522" y="217"/>
                    <a:pt x="522" y="214"/>
                  </a:cubicBezTo>
                  <a:close/>
                  <a:moveTo>
                    <a:pt x="505" y="204"/>
                  </a:moveTo>
                  <a:cubicBezTo>
                    <a:pt x="509" y="207"/>
                    <a:pt x="511" y="207"/>
                    <a:pt x="515" y="210"/>
                  </a:cubicBezTo>
                  <a:cubicBezTo>
                    <a:pt x="517" y="212"/>
                    <a:pt x="517" y="214"/>
                    <a:pt x="519" y="217"/>
                  </a:cubicBezTo>
                  <a:cubicBezTo>
                    <a:pt x="521" y="219"/>
                    <a:pt x="524" y="218"/>
                    <a:pt x="526" y="220"/>
                  </a:cubicBezTo>
                  <a:cubicBezTo>
                    <a:pt x="527" y="222"/>
                    <a:pt x="527" y="224"/>
                    <a:pt x="528" y="226"/>
                  </a:cubicBezTo>
                  <a:cubicBezTo>
                    <a:pt x="528" y="228"/>
                    <a:pt x="529" y="228"/>
                    <a:pt x="529" y="230"/>
                  </a:cubicBezTo>
                  <a:cubicBezTo>
                    <a:pt x="529" y="235"/>
                    <a:pt x="523" y="235"/>
                    <a:pt x="522" y="239"/>
                  </a:cubicBezTo>
                  <a:cubicBezTo>
                    <a:pt x="520" y="244"/>
                    <a:pt x="517" y="248"/>
                    <a:pt x="512" y="248"/>
                  </a:cubicBezTo>
                  <a:cubicBezTo>
                    <a:pt x="511" y="248"/>
                    <a:pt x="510" y="248"/>
                    <a:pt x="509" y="248"/>
                  </a:cubicBezTo>
                  <a:cubicBezTo>
                    <a:pt x="509" y="245"/>
                    <a:pt x="509" y="245"/>
                    <a:pt x="509" y="245"/>
                  </a:cubicBezTo>
                  <a:cubicBezTo>
                    <a:pt x="507" y="245"/>
                    <a:pt x="505" y="244"/>
                    <a:pt x="503" y="244"/>
                  </a:cubicBezTo>
                  <a:cubicBezTo>
                    <a:pt x="503" y="242"/>
                    <a:pt x="503" y="242"/>
                    <a:pt x="503" y="242"/>
                  </a:cubicBezTo>
                  <a:cubicBezTo>
                    <a:pt x="504" y="239"/>
                    <a:pt x="504" y="239"/>
                    <a:pt x="504" y="239"/>
                  </a:cubicBezTo>
                  <a:cubicBezTo>
                    <a:pt x="504" y="233"/>
                    <a:pt x="504" y="233"/>
                    <a:pt x="504" y="233"/>
                  </a:cubicBezTo>
                  <a:cubicBezTo>
                    <a:pt x="504" y="231"/>
                    <a:pt x="505" y="230"/>
                    <a:pt x="505" y="228"/>
                  </a:cubicBezTo>
                  <a:cubicBezTo>
                    <a:pt x="505" y="223"/>
                    <a:pt x="505" y="223"/>
                    <a:pt x="505" y="223"/>
                  </a:cubicBezTo>
                  <a:cubicBezTo>
                    <a:pt x="507" y="223"/>
                    <a:pt x="508" y="223"/>
                    <a:pt x="510" y="222"/>
                  </a:cubicBezTo>
                  <a:cubicBezTo>
                    <a:pt x="510" y="221"/>
                    <a:pt x="508" y="220"/>
                    <a:pt x="508" y="219"/>
                  </a:cubicBezTo>
                  <a:cubicBezTo>
                    <a:pt x="508" y="216"/>
                    <a:pt x="508" y="215"/>
                    <a:pt x="507" y="212"/>
                  </a:cubicBezTo>
                  <a:cubicBezTo>
                    <a:pt x="507" y="209"/>
                    <a:pt x="505" y="208"/>
                    <a:pt x="505" y="205"/>
                  </a:cubicBezTo>
                  <a:cubicBezTo>
                    <a:pt x="505" y="205"/>
                    <a:pt x="505" y="205"/>
                    <a:pt x="505" y="204"/>
                  </a:cubicBezTo>
                  <a:close/>
                  <a:moveTo>
                    <a:pt x="537" y="239"/>
                  </a:moveTo>
                  <a:cubicBezTo>
                    <a:pt x="538" y="239"/>
                    <a:pt x="538" y="240"/>
                    <a:pt x="539" y="240"/>
                  </a:cubicBezTo>
                  <a:cubicBezTo>
                    <a:pt x="543" y="240"/>
                    <a:pt x="543" y="234"/>
                    <a:pt x="543" y="230"/>
                  </a:cubicBezTo>
                  <a:cubicBezTo>
                    <a:pt x="543" y="229"/>
                    <a:pt x="541" y="230"/>
                    <a:pt x="540" y="231"/>
                  </a:cubicBezTo>
                  <a:cubicBezTo>
                    <a:pt x="539" y="233"/>
                    <a:pt x="540" y="233"/>
                    <a:pt x="539" y="235"/>
                  </a:cubicBezTo>
                  <a:cubicBezTo>
                    <a:pt x="539" y="235"/>
                    <a:pt x="538" y="235"/>
                    <a:pt x="537" y="236"/>
                  </a:cubicBezTo>
                  <a:cubicBezTo>
                    <a:pt x="537" y="237"/>
                    <a:pt x="537" y="238"/>
                    <a:pt x="537" y="239"/>
                  </a:cubicBezTo>
                  <a:close/>
                  <a:moveTo>
                    <a:pt x="550" y="219"/>
                  </a:moveTo>
                  <a:cubicBezTo>
                    <a:pt x="550" y="219"/>
                    <a:pt x="549" y="219"/>
                    <a:pt x="549" y="219"/>
                  </a:cubicBezTo>
                  <a:cubicBezTo>
                    <a:pt x="548" y="219"/>
                    <a:pt x="548" y="221"/>
                    <a:pt x="548" y="222"/>
                  </a:cubicBezTo>
                  <a:cubicBezTo>
                    <a:pt x="548" y="224"/>
                    <a:pt x="548" y="226"/>
                    <a:pt x="547" y="228"/>
                  </a:cubicBezTo>
                  <a:cubicBezTo>
                    <a:pt x="548" y="228"/>
                    <a:pt x="548" y="228"/>
                    <a:pt x="548" y="228"/>
                  </a:cubicBezTo>
                  <a:cubicBezTo>
                    <a:pt x="550" y="225"/>
                    <a:pt x="549" y="223"/>
                    <a:pt x="550" y="219"/>
                  </a:cubicBezTo>
                  <a:close/>
                  <a:moveTo>
                    <a:pt x="189" y="324"/>
                  </a:moveTo>
                  <a:cubicBezTo>
                    <a:pt x="189" y="325"/>
                    <a:pt x="189" y="326"/>
                    <a:pt x="189" y="327"/>
                  </a:cubicBezTo>
                  <a:cubicBezTo>
                    <a:pt x="191" y="328"/>
                    <a:pt x="193" y="327"/>
                    <a:pt x="195" y="327"/>
                  </a:cubicBezTo>
                  <a:cubicBezTo>
                    <a:pt x="196" y="328"/>
                    <a:pt x="197" y="330"/>
                    <a:pt x="198" y="330"/>
                  </a:cubicBezTo>
                  <a:cubicBezTo>
                    <a:pt x="200" y="330"/>
                    <a:pt x="199" y="328"/>
                    <a:pt x="199" y="327"/>
                  </a:cubicBezTo>
                  <a:cubicBezTo>
                    <a:pt x="199" y="323"/>
                    <a:pt x="193" y="324"/>
                    <a:pt x="189" y="324"/>
                  </a:cubicBezTo>
                  <a:close/>
                  <a:moveTo>
                    <a:pt x="236" y="302"/>
                  </a:moveTo>
                  <a:cubicBezTo>
                    <a:pt x="234" y="302"/>
                    <a:pt x="232" y="304"/>
                    <a:pt x="232" y="306"/>
                  </a:cubicBezTo>
                  <a:cubicBezTo>
                    <a:pt x="232" y="308"/>
                    <a:pt x="235" y="309"/>
                    <a:pt x="237" y="311"/>
                  </a:cubicBezTo>
                  <a:cubicBezTo>
                    <a:pt x="240" y="314"/>
                    <a:pt x="241" y="317"/>
                    <a:pt x="246" y="317"/>
                  </a:cubicBezTo>
                  <a:cubicBezTo>
                    <a:pt x="246" y="313"/>
                    <a:pt x="250" y="312"/>
                    <a:pt x="250" y="308"/>
                  </a:cubicBezTo>
                  <a:cubicBezTo>
                    <a:pt x="250" y="306"/>
                    <a:pt x="249" y="304"/>
                    <a:pt x="249" y="302"/>
                  </a:cubicBezTo>
                  <a:cubicBezTo>
                    <a:pt x="236" y="302"/>
                    <a:pt x="236" y="302"/>
                    <a:pt x="236" y="302"/>
                  </a:cubicBezTo>
                  <a:close/>
                  <a:moveTo>
                    <a:pt x="170" y="261"/>
                  </a:moveTo>
                  <a:cubicBezTo>
                    <a:pt x="170" y="263"/>
                    <a:pt x="170" y="263"/>
                    <a:pt x="170" y="263"/>
                  </a:cubicBezTo>
                  <a:cubicBezTo>
                    <a:pt x="173" y="263"/>
                    <a:pt x="174" y="266"/>
                    <a:pt x="176" y="267"/>
                  </a:cubicBezTo>
                  <a:cubicBezTo>
                    <a:pt x="177" y="264"/>
                    <a:pt x="177" y="262"/>
                    <a:pt x="178" y="260"/>
                  </a:cubicBezTo>
                  <a:cubicBezTo>
                    <a:pt x="177" y="259"/>
                    <a:pt x="177" y="258"/>
                    <a:pt x="175" y="257"/>
                  </a:cubicBezTo>
                  <a:cubicBezTo>
                    <a:pt x="174" y="257"/>
                    <a:pt x="174" y="258"/>
                    <a:pt x="173" y="259"/>
                  </a:cubicBezTo>
                  <a:cubicBezTo>
                    <a:pt x="172" y="259"/>
                    <a:pt x="171" y="260"/>
                    <a:pt x="170" y="261"/>
                  </a:cubicBezTo>
                  <a:close/>
                  <a:moveTo>
                    <a:pt x="319" y="279"/>
                  </a:moveTo>
                  <a:cubicBezTo>
                    <a:pt x="319" y="281"/>
                    <a:pt x="319" y="281"/>
                    <a:pt x="319" y="281"/>
                  </a:cubicBezTo>
                  <a:cubicBezTo>
                    <a:pt x="319" y="283"/>
                    <a:pt x="320" y="284"/>
                    <a:pt x="322" y="284"/>
                  </a:cubicBezTo>
                  <a:cubicBezTo>
                    <a:pt x="323" y="284"/>
                    <a:pt x="323" y="283"/>
                    <a:pt x="324" y="283"/>
                  </a:cubicBezTo>
                  <a:cubicBezTo>
                    <a:pt x="326" y="282"/>
                    <a:pt x="327" y="281"/>
                    <a:pt x="328" y="279"/>
                  </a:cubicBezTo>
                  <a:cubicBezTo>
                    <a:pt x="328" y="278"/>
                    <a:pt x="328" y="278"/>
                    <a:pt x="328" y="278"/>
                  </a:cubicBezTo>
                  <a:cubicBezTo>
                    <a:pt x="325" y="277"/>
                    <a:pt x="323" y="279"/>
                    <a:pt x="319" y="279"/>
                  </a:cubicBezTo>
                  <a:close/>
                  <a:moveTo>
                    <a:pt x="320" y="294"/>
                  </a:moveTo>
                  <a:cubicBezTo>
                    <a:pt x="315" y="294"/>
                    <a:pt x="315" y="294"/>
                    <a:pt x="315" y="294"/>
                  </a:cubicBezTo>
                  <a:cubicBezTo>
                    <a:pt x="315" y="295"/>
                    <a:pt x="315" y="296"/>
                    <a:pt x="315" y="297"/>
                  </a:cubicBezTo>
                  <a:cubicBezTo>
                    <a:pt x="315" y="298"/>
                    <a:pt x="315" y="300"/>
                    <a:pt x="316" y="300"/>
                  </a:cubicBezTo>
                  <a:cubicBezTo>
                    <a:pt x="319" y="300"/>
                    <a:pt x="321" y="298"/>
                    <a:pt x="323" y="295"/>
                  </a:cubicBezTo>
                  <a:cubicBezTo>
                    <a:pt x="322" y="294"/>
                    <a:pt x="321" y="294"/>
                    <a:pt x="320" y="294"/>
                  </a:cubicBezTo>
                  <a:close/>
                  <a:moveTo>
                    <a:pt x="320" y="319"/>
                  </a:moveTo>
                  <a:cubicBezTo>
                    <a:pt x="318" y="321"/>
                    <a:pt x="315" y="322"/>
                    <a:pt x="315" y="324"/>
                  </a:cubicBezTo>
                  <a:cubicBezTo>
                    <a:pt x="315" y="325"/>
                    <a:pt x="314" y="326"/>
                    <a:pt x="314" y="327"/>
                  </a:cubicBezTo>
                  <a:cubicBezTo>
                    <a:pt x="315" y="327"/>
                    <a:pt x="315" y="328"/>
                    <a:pt x="317" y="328"/>
                  </a:cubicBezTo>
                  <a:cubicBezTo>
                    <a:pt x="319" y="328"/>
                    <a:pt x="321" y="327"/>
                    <a:pt x="323" y="325"/>
                  </a:cubicBezTo>
                  <a:cubicBezTo>
                    <a:pt x="325" y="325"/>
                    <a:pt x="327" y="324"/>
                    <a:pt x="327" y="323"/>
                  </a:cubicBezTo>
                  <a:cubicBezTo>
                    <a:pt x="327" y="322"/>
                    <a:pt x="325" y="321"/>
                    <a:pt x="324" y="321"/>
                  </a:cubicBezTo>
                  <a:cubicBezTo>
                    <a:pt x="323" y="320"/>
                    <a:pt x="322" y="319"/>
                    <a:pt x="320" y="319"/>
                  </a:cubicBezTo>
                  <a:close/>
                  <a:moveTo>
                    <a:pt x="310" y="329"/>
                  </a:moveTo>
                  <a:cubicBezTo>
                    <a:pt x="308" y="332"/>
                    <a:pt x="306" y="333"/>
                    <a:pt x="306" y="336"/>
                  </a:cubicBezTo>
                  <a:cubicBezTo>
                    <a:pt x="309" y="335"/>
                    <a:pt x="312" y="334"/>
                    <a:pt x="312" y="330"/>
                  </a:cubicBezTo>
                  <a:cubicBezTo>
                    <a:pt x="312" y="329"/>
                    <a:pt x="312" y="329"/>
                    <a:pt x="312" y="328"/>
                  </a:cubicBezTo>
                  <a:cubicBezTo>
                    <a:pt x="311" y="328"/>
                    <a:pt x="311" y="328"/>
                    <a:pt x="310" y="327"/>
                  </a:cubicBezTo>
                  <a:cubicBezTo>
                    <a:pt x="310" y="328"/>
                    <a:pt x="310" y="328"/>
                    <a:pt x="310" y="329"/>
                  </a:cubicBezTo>
                  <a:close/>
                  <a:moveTo>
                    <a:pt x="372" y="260"/>
                  </a:moveTo>
                  <a:cubicBezTo>
                    <a:pt x="369" y="261"/>
                    <a:pt x="368" y="261"/>
                    <a:pt x="365" y="261"/>
                  </a:cubicBezTo>
                  <a:cubicBezTo>
                    <a:pt x="365" y="263"/>
                    <a:pt x="365" y="263"/>
                    <a:pt x="365" y="263"/>
                  </a:cubicBezTo>
                  <a:cubicBezTo>
                    <a:pt x="370" y="264"/>
                    <a:pt x="373" y="266"/>
                    <a:pt x="378" y="270"/>
                  </a:cubicBezTo>
                  <a:cubicBezTo>
                    <a:pt x="378" y="269"/>
                    <a:pt x="378" y="269"/>
                    <a:pt x="378" y="268"/>
                  </a:cubicBezTo>
                  <a:cubicBezTo>
                    <a:pt x="378" y="264"/>
                    <a:pt x="376" y="260"/>
                    <a:pt x="372" y="260"/>
                  </a:cubicBezTo>
                  <a:close/>
                  <a:moveTo>
                    <a:pt x="329" y="292"/>
                  </a:moveTo>
                  <a:cubicBezTo>
                    <a:pt x="329" y="290"/>
                    <a:pt x="331" y="289"/>
                    <a:pt x="332" y="287"/>
                  </a:cubicBezTo>
                  <a:cubicBezTo>
                    <a:pt x="333" y="284"/>
                    <a:pt x="333" y="281"/>
                    <a:pt x="336" y="280"/>
                  </a:cubicBezTo>
                  <a:cubicBezTo>
                    <a:pt x="337" y="280"/>
                    <a:pt x="339" y="280"/>
                    <a:pt x="340" y="279"/>
                  </a:cubicBezTo>
                  <a:cubicBezTo>
                    <a:pt x="341" y="277"/>
                    <a:pt x="341" y="275"/>
                    <a:pt x="343" y="274"/>
                  </a:cubicBezTo>
                  <a:cubicBezTo>
                    <a:pt x="344" y="273"/>
                    <a:pt x="345" y="274"/>
                    <a:pt x="346" y="273"/>
                  </a:cubicBezTo>
                  <a:cubicBezTo>
                    <a:pt x="348" y="272"/>
                    <a:pt x="347" y="269"/>
                    <a:pt x="349" y="267"/>
                  </a:cubicBezTo>
                  <a:cubicBezTo>
                    <a:pt x="350" y="267"/>
                    <a:pt x="351" y="267"/>
                    <a:pt x="351" y="266"/>
                  </a:cubicBezTo>
                  <a:cubicBezTo>
                    <a:pt x="353" y="265"/>
                    <a:pt x="351" y="262"/>
                    <a:pt x="353" y="261"/>
                  </a:cubicBezTo>
                  <a:cubicBezTo>
                    <a:pt x="355" y="260"/>
                    <a:pt x="356" y="261"/>
                    <a:pt x="359" y="260"/>
                  </a:cubicBezTo>
                  <a:cubicBezTo>
                    <a:pt x="359" y="261"/>
                    <a:pt x="358" y="262"/>
                    <a:pt x="359" y="263"/>
                  </a:cubicBezTo>
                  <a:cubicBezTo>
                    <a:pt x="360" y="264"/>
                    <a:pt x="362" y="264"/>
                    <a:pt x="362" y="265"/>
                  </a:cubicBezTo>
                  <a:cubicBezTo>
                    <a:pt x="362" y="268"/>
                    <a:pt x="357" y="267"/>
                    <a:pt x="357" y="270"/>
                  </a:cubicBezTo>
                  <a:cubicBezTo>
                    <a:pt x="357" y="273"/>
                    <a:pt x="357" y="275"/>
                    <a:pt x="359" y="278"/>
                  </a:cubicBezTo>
                  <a:cubicBezTo>
                    <a:pt x="359" y="278"/>
                    <a:pt x="360" y="278"/>
                    <a:pt x="360" y="278"/>
                  </a:cubicBezTo>
                  <a:cubicBezTo>
                    <a:pt x="360" y="286"/>
                    <a:pt x="355" y="290"/>
                    <a:pt x="352" y="297"/>
                  </a:cubicBezTo>
                  <a:cubicBezTo>
                    <a:pt x="350" y="297"/>
                    <a:pt x="350" y="297"/>
                    <a:pt x="350" y="297"/>
                  </a:cubicBezTo>
                  <a:cubicBezTo>
                    <a:pt x="348" y="297"/>
                    <a:pt x="348" y="299"/>
                    <a:pt x="348" y="300"/>
                  </a:cubicBezTo>
                  <a:cubicBezTo>
                    <a:pt x="346" y="303"/>
                    <a:pt x="344" y="304"/>
                    <a:pt x="342" y="307"/>
                  </a:cubicBezTo>
                  <a:cubicBezTo>
                    <a:pt x="342" y="308"/>
                    <a:pt x="340" y="308"/>
                    <a:pt x="340" y="308"/>
                  </a:cubicBezTo>
                  <a:cubicBezTo>
                    <a:pt x="339" y="311"/>
                    <a:pt x="340" y="315"/>
                    <a:pt x="337" y="316"/>
                  </a:cubicBezTo>
                  <a:cubicBezTo>
                    <a:pt x="337" y="314"/>
                    <a:pt x="337" y="313"/>
                    <a:pt x="337" y="312"/>
                  </a:cubicBezTo>
                  <a:cubicBezTo>
                    <a:pt x="335" y="312"/>
                    <a:pt x="334" y="314"/>
                    <a:pt x="331" y="314"/>
                  </a:cubicBezTo>
                  <a:cubicBezTo>
                    <a:pt x="329" y="314"/>
                    <a:pt x="328" y="314"/>
                    <a:pt x="327" y="314"/>
                  </a:cubicBezTo>
                  <a:cubicBezTo>
                    <a:pt x="327" y="310"/>
                    <a:pt x="325" y="308"/>
                    <a:pt x="325" y="304"/>
                  </a:cubicBezTo>
                  <a:cubicBezTo>
                    <a:pt x="325" y="302"/>
                    <a:pt x="327" y="301"/>
                    <a:pt x="327" y="299"/>
                  </a:cubicBezTo>
                  <a:cubicBezTo>
                    <a:pt x="327" y="298"/>
                    <a:pt x="327" y="298"/>
                    <a:pt x="327" y="297"/>
                  </a:cubicBezTo>
                  <a:cubicBezTo>
                    <a:pt x="327" y="297"/>
                    <a:pt x="327" y="297"/>
                    <a:pt x="327" y="296"/>
                  </a:cubicBezTo>
                  <a:cubicBezTo>
                    <a:pt x="329" y="297"/>
                    <a:pt x="329" y="297"/>
                    <a:pt x="329" y="297"/>
                  </a:cubicBezTo>
                  <a:cubicBezTo>
                    <a:pt x="330" y="296"/>
                    <a:pt x="330" y="296"/>
                    <a:pt x="330" y="296"/>
                  </a:cubicBezTo>
                  <a:cubicBezTo>
                    <a:pt x="330" y="294"/>
                    <a:pt x="329" y="294"/>
                    <a:pt x="329" y="292"/>
                  </a:cubicBezTo>
                  <a:close/>
                  <a:moveTo>
                    <a:pt x="100" y="284"/>
                  </a:moveTo>
                  <a:cubicBezTo>
                    <a:pt x="100" y="290"/>
                    <a:pt x="100" y="290"/>
                    <a:pt x="100" y="290"/>
                  </a:cubicBezTo>
                  <a:cubicBezTo>
                    <a:pt x="100" y="291"/>
                    <a:pt x="99" y="292"/>
                    <a:pt x="99" y="293"/>
                  </a:cubicBezTo>
                  <a:cubicBezTo>
                    <a:pt x="99" y="293"/>
                    <a:pt x="99" y="293"/>
                    <a:pt x="100" y="293"/>
                  </a:cubicBezTo>
                  <a:cubicBezTo>
                    <a:pt x="102" y="293"/>
                    <a:pt x="102" y="291"/>
                    <a:pt x="104" y="290"/>
                  </a:cubicBezTo>
                  <a:cubicBezTo>
                    <a:pt x="106" y="289"/>
                    <a:pt x="108" y="289"/>
                    <a:pt x="108" y="287"/>
                  </a:cubicBezTo>
                  <a:cubicBezTo>
                    <a:pt x="108" y="286"/>
                    <a:pt x="107" y="287"/>
                    <a:pt x="106" y="286"/>
                  </a:cubicBezTo>
                  <a:cubicBezTo>
                    <a:pt x="103" y="285"/>
                    <a:pt x="102" y="284"/>
                    <a:pt x="100" y="284"/>
                  </a:cubicBezTo>
                  <a:close/>
                  <a:moveTo>
                    <a:pt x="130" y="320"/>
                  </a:moveTo>
                  <a:cubicBezTo>
                    <a:pt x="128" y="320"/>
                    <a:pt x="127" y="320"/>
                    <a:pt x="125" y="320"/>
                  </a:cubicBezTo>
                  <a:cubicBezTo>
                    <a:pt x="125" y="323"/>
                    <a:pt x="125" y="323"/>
                    <a:pt x="125" y="323"/>
                  </a:cubicBezTo>
                  <a:cubicBezTo>
                    <a:pt x="127" y="325"/>
                    <a:pt x="127" y="327"/>
                    <a:pt x="130" y="327"/>
                  </a:cubicBezTo>
                  <a:cubicBezTo>
                    <a:pt x="134" y="328"/>
                    <a:pt x="136" y="328"/>
                    <a:pt x="139" y="330"/>
                  </a:cubicBezTo>
                  <a:cubicBezTo>
                    <a:pt x="142" y="327"/>
                    <a:pt x="144" y="325"/>
                    <a:pt x="145" y="321"/>
                  </a:cubicBezTo>
                  <a:cubicBezTo>
                    <a:pt x="144" y="321"/>
                    <a:pt x="144" y="321"/>
                    <a:pt x="143" y="321"/>
                  </a:cubicBezTo>
                  <a:cubicBezTo>
                    <a:pt x="140" y="321"/>
                    <a:pt x="138" y="322"/>
                    <a:pt x="135" y="322"/>
                  </a:cubicBezTo>
                  <a:cubicBezTo>
                    <a:pt x="133" y="322"/>
                    <a:pt x="131" y="321"/>
                    <a:pt x="130" y="320"/>
                  </a:cubicBezTo>
                  <a:close/>
                  <a:moveTo>
                    <a:pt x="26" y="297"/>
                  </a:moveTo>
                  <a:cubicBezTo>
                    <a:pt x="21" y="297"/>
                    <a:pt x="19" y="293"/>
                    <a:pt x="15" y="293"/>
                  </a:cubicBezTo>
                  <a:cubicBezTo>
                    <a:pt x="13" y="293"/>
                    <a:pt x="14" y="297"/>
                    <a:pt x="12" y="298"/>
                  </a:cubicBezTo>
                  <a:cubicBezTo>
                    <a:pt x="11" y="301"/>
                    <a:pt x="9" y="301"/>
                    <a:pt x="8" y="303"/>
                  </a:cubicBezTo>
                  <a:cubicBezTo>
                    <a:pt x="6" y="306"/>
                    <a:pt x="6" y="307"/>
                    <a:pt x="5" y="310"/>
                  </a:cubicBezTo>
                  <a:cubicBezTo>
                    <a:pt x="0" y="319"/>
                    <a:pt x="9" y="312"/>
                    <a:pt x="15" y="312"/>
                  </a:cubicBezTo>
                  <a:cubicBezTo>
                    <a:pt x="19" y="312"/>
                    <a:pt x="21" y="314"/>
                    <a:pt x="25" y="314"/>
                  </a:cubicBezTo>
                  <a:cubicBezTo>
                    <a:pt x="30" y="314"/>
                    <a:pt x="32" y="313"/>
                    <a:pt x="36" y="312"/>
                  </a:cubicBezTo>
                  <a:cubicBezTo>
                    <a:pt x="41" y="311"/>
                    <a:pt x="44" y="310"/>
                    <a:pt x="47" y="306"/>
                  </a:cubicBezTo>
                  <a:cubicBezTo>
                    <a:pt x="50" y="303"/>
                    <a:pt x="53" y="302"/>
                    <a:pt x="57" y="300"/>
                  </a:cubicBezTo>
                  <a:cubicBezTo>
                    <a:pt x="60" y="299"/>
                    <a:pt x="61" y="299"/>
                    <a:pt x="64" y="299"/>
                  </a:cubicBezTo>
                  <a:cubicBezTo>
                    <a:pt x="66" y="298"/>
                    <a:pt x="67" y="298"/>
                    <a:pt x="67" y="297"/>
                  </a:cubicBezTo>
                  <a:cubicBezTo>
                    <a:pt x="67" y="296"/>
                    <a:pt x="66" y="296"/>
                    <a:pt x="66" y="295"/>
                  </a:cubicBezTo>
                  <a:cubicBezTo>
                    <a:pt x="65" y="294"/>
                    <a:pt x="65" y="292"/>
                    <a:pt x="64" y="292"/>
                  </a:cubicBezTo>
                  <a:cubicBezTo>
                    <a:pt x="62" y="292"/>
                    <a:pt x="60" y="294"/>
                    <a:pt x="58" y="293"/>
                  </a:cubicBezTo>
                  <a:cubicBezTo>
                    <a:pt x="57" y="292"/>
                    <a:pt x="57" y="290"/>
                    <a:pt x="55" y="289"/>
                  </a:cubicBezTo>
                  <a:cubicBezTo>
                    <a:pt x="52" y="288"/>
                    <a:pt x="49" y="289"/>
                    <a:pt x="45" y="291"/>
                  </a:cubicBezTo>
                  <a:cubicBezTo>
                    <a:pt x="43" y="292"/>
                    <a:pt x="43" y="293"/>
                    <a:pt x="41" y="294"/>
                  </a:cubicBezTo>
                  <a:cubicBezTo>
                    <a:pt x="38" y="296"/>
                    <a:pt x="36" y="295"/>
                    <a:pt x="33" y="296"/>
                  </a:cubicBezTo>
                  <a:cubicBezTo>
                    <a:pt x="30" y="296"/>
                    <a:pt x="28" y="297"/>
                    <a:pt x="26" y="297"/>
                  </a:cubicBezTo>
                  <a:close/>
                  <a:moveTo>
                    <a:pt x="128" y="23"/>
                  </a:moveTo>
                  <a:cubicBezTo>
                    <a:pt x="130" y="27"/>
                    <a:pt x="133" y="29"/>
                    <a:pt x="133" y="34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4" y="41"/>
                    <a:pt x="134" y="41"/>
                    <a:pt x="134" y="41"/>
                  </a:cubicBezTo>
                  <a:cubicBezTo>
                    <a:pt x="136" y="38"/>
                    <a:pt x="138" y="37"/>
                    <a:pt x="139" y="34"/>
                  </a:cubicBezTo>
                  <a:cubicBezTo>
                    <a:pt x="142" y="28"/>
                    <a:pt x="141" y="22"/>
                    <a:pt x="146" y="18"/>
                  </a:cubicBezTo>
                  <a:cubicBezTo>
                    <a:pt x="147" y="19"/>
                    <a:pt x="147" y="21"/>
                    <a:pt x="147" y="23"/>
                  </a:cubicBezTo>
                  <a:cubicBezTo>
                    <a:pt x="153" y="24"/>
                    <a:pt x="156" y="25"/>
                    <a:pt x="160" y="30"/>
                  </a:cubicBezTo>
                  <a:cubicBezTo>
                    <a:pt x="161" y="32"/>
                    <a:pt x="163" y="32"/>
                    <a:pt x="164" y="34"/>
                  </a:cubicBezTo>
                  <a:cubicBezTo>
                    <a:pt x="166" y="37"/>
                    <a:pt x="165" y="40"/>
                    <a:pt x="168" y="40"/>
                  </a:cubicBezTo>
                  <a:cubicBezTo>
                    <a:pt x="170" y="40"/>
                    <a:pt x="171" y="39"/>
                    <a:pt x="173" y="39"/>
                  </a:cubicBezTo>
                  <a:cubicBezTo>
                    <a:pt x="176" y="38"/>
                    <a:pt x="178" y="38"/>
                    <a:pt x="181" y="38"/>
                  </a:cubicBezTo>
                  <a:cubicBezTo>
                    <a:pt x="181" y="35"/>
                    <a:pt x="181" y="32"/>
                    <a:pt x="183" y="30"/>
                  </a:cubicBezTo>
                  <a:cubicBezTo>
                    <a:pt x="186" y="27"/>
                    <a:pt x="191" y="28"/>
                    <a:pt x="195" y="26"/>
                  </a:cubicBezTo>
                  <a:cubicBezTo>
                    <a:pt x="195" y="34"/>
                    <a:pt x="195" y="34"/>
                    <a:pt x="195" y="34"/>
                  </a:cubicBezTo>
                  <a:cubicBezTo>
                    <a:pt x="199" y="34"/>
                    <a:pt x="201" y="33"/>
                    <a:pt x="205" y="34"/>
                  </a:cubicBezTo>
                  <a:cubicBezTo>
                    <a:pt x="209" y="36"/>
                    <a:pt x="211" y="38"/>
                    <a:pt x="215" y="39"/>
                  </a:cubicBezTo>
                  <a:cubicBezTo>
                    <a:pt x="219" y="39"/>
                    <a:pt x="221" y="39"/>
                    <a:pt x="225" y="39"/>
                  </a:cubicBezTo>
                  <a:cubicBezTo>
                    <a:pt x="227" y="39"/>
                    <a:pt x="229" y="39"/>
                    <a:pt x="231" y="38"/>
                  </a:cubicBezTo>
                  <a:cubicBezTo>
                    <a:pt x="230" y="35"/>
                    <a:pt x="230" y="35"/>
                    <a:pt x="230" y="35"/>
                  </a:cubicBezTo>
                  <a:cubicBezTo>
                    <a:pt x="230" y="33"/>
                    <a:pt x="230" y="33"/>
                    <a:pt x="230" y="33"/>
                  </a:cubicBezTo>
                  <a:cubicBezTo>
                    <a:pt x="248" y="33"/>
                    <a:pt x="248" y="33"/>
                    <a:pt x="248" y="33"/>
                  </a:cubicBezTo>
                  <a:cubicBezTo>
                    <a:pt x="252" y="33"/>
                    <a:pt x="254" y="36"/>
                    <a:pt x="256" y="39"/>
                  </a:cubicBezTo>
                  <a:cubicBezTo>
                    <a:pt x="257" y="42"/>
                    <a:pt x="260" y="41"/>
                    <a:pt x="263" y="42"/>
                  </a:cubicBezTo>
                  <a:cubicBezTo>
                    <a:pt x="267" y="43"/>
                    <a:pt x="268" y="46"/>
                    <a:pt x="273" y="48"/>
                  </a:cubicBezTo>
                  <a:cubicBezTo>
                    <a:pt x="275" y="49"/>
                    <a:pt x="276" y="49"/>
                    <a:pt x="278" y="50"/>
                  </a:cubicBezTo>
                  <a:cubicBezTo>
                    <a:pt x="285" y="53"/>
                    <a:pt x="288" y="56"/>
                    <a:pt x="294" y="58"/>
                  </a:cubicBezTo>
                  <a:cubicBezTo>
                    <a:pt x="297" y="59"/>
                    <a:pt x="299" y="59"/>
                    <a:pt x="301" y="60"/>
                  </a:cubicBezTo>
                  <a:cubicBezTo>
                    <a:pt x="303" y="63"/>
                    <a:pt x="304" y="66"/>
                    <a:pt x="308" y="66"/>
                  </a:cubicBezTo>
                  <a:cubicBezTo>
                    <a:pt x="308" y="65"/>
                    <a:pt x="308" y="64"/>
                    <a:pt x="308" y="62"/>
                  </a:cubicBezTo>
                  <a:cubicBezTo>
                    <a:pt x="308" y="58"/>
                    <a:pt x="308" y="55"/>
                    <a:pt x="310" y="51"/>
                  </a:cubicBezTo>
                  <a:cubicBezTo>
                    <a:pt x="310" y="50"/>
                    <a:pt x="311" y="49"/>
                    <a:pt x="311" y="48"/>
                  </a:cubicBezTo>
                  <a:cubicBezTo>
                    <a:pt x="311" y="45"/>
                    <a:pt x="308" y="44"/>
                    <a:pt x="307" y="42"/>
                  </a:cubicBezTo>
                  <a:cubicBezTo>
                    <a:pt x="306" y="40"/>
                    <a:pt x="307" y="39"/>
                    <a:pt x="305" y="38"/>
                  </a:cubicBezTo>
                  <a:cubicBezTo>
                    <a:pt x="303" y="37"/>
                    <a:pt x="301" y="39"/>
                    <a:pt x="299" y="37"/>
                  </a:cubicBezTo>
                  <a:cubicBezTo>
                    <a:pt x="297" y="35"/>
                    <a:pt x="297" y="33"/>
                    <a:pt x="296" y="30"/>
                  </a:cubicBezTo>
                  <a:cubicBezTo>
                    <a:pt x="296" y="26"/>
                    <a:pt x="296" y="24"/>
                    <a:pt x="294" y="21"/>
                  </a:cubicBezTo>
                  <a:cubicBezTo>
                    <a:pt x="292" y="18"/>
                    <a:pt x="289" y="19"/>
                    <a:pt x="287" y="17"/>
                  </a:cubicBezTo>
                  <a:cubicBezTo>
                    <a:pt x="286" y="16"/>
                    <a:pt x="286" y="14"/>
                    <a:pt x="284" y="12"/>
                  </a:cubicBezTo>
                  <a:cubicBezTo>
                    <a:pt x="282" y="11"/>
                    <a:pt x="281" y="12"/>
                    <a:pt x="279" y="12"/>
                  </a:cubicBezTo>
                  <a:cubicBezTo>
                    <a:pt x="265" y="14"/>
                    <a:pt x="265" y="14"/>
                    <a:pt x="265" y="14"/>
                  </a:cubicBezTo>
                  <a:cubicBezTo>
                    <a:pt x="258" y="14"/>
                    <a:pt x="254" y="9"/>
                    <a:pt x="248" y="6"/>
                  </a:cubicBezTo>
                  <a:cubicBezTo>
                    <a:pt x="246" y="6"/>
                    <a:pt x="245" y="6"/>
                    <a:pt x="244" y="6"/>
                  </a:cubicBezTo>
                  <a:cubicBezTo>
                    <a:pt x="237" y="3"/>
                    <a:pt x="233" y="1"/>
                    <a:pt x="225" y="1"/>
                  </a:cubicBezTo>
                  <a:cubicBezTo>
                    <a:pt x="223" y="1"/>
                    <a:pt x="222" y="0"/>
                    <a:pt x="221" y="1"/>
                  </a:cubicBezTo>
                  <a:cubicBezTo>
                    <a:pt x="218" y="2"/>
                    <a:pt x="218" y="4"/>
                    <a:pt x="216" y="6"/>
                  </a:cubicBezTo>
                  <a:cubicBezTo>
                    <a:pt x="214" y="8"/>
                    <a:pt x="211" y="8"/>
                    <a:pt x="208" y="9"/>
                  </a:cubicBezTo>
                  <a:cubicBezTo>
                    <a:pt x="208" y="9"/>
                    <a:pt x="208" y="10"/>
                    <a:pt x="207" y="10"/>
                  </a:cubicBezTo>
                  <a:cubicBezTo>
                    <a:pt x="202" y="10"/>
                    <a:pt x="203" y="1"/>
                    <a:pt x="198" y="1"/>
                  </a:cubicBezTo>
                  <a:cubicBezTo>
                    <a:pt x="195" y="1"/>
                    <a:pt x="194" y="5"/>
                    <a:pt x="190" y="5"/>
                  </a:cubicBezTo>
                  <a:cubicBezTo>
                    <a:pt x="185" y="5"/>
                    <a:pt x="183" y="4"/>
                    <a:pt x="178" y="4"/>
                  </a:cubicBezTo>
                  <a:cubicBezTo>
                    <a:pt x="172" y="4"/>
                    <a:pt x="172" y="4"/>
                    <a:pt x="172" y="4"/>
                  </a:cubicBezTo>
                  <a:cubicBezTo>
                    <a:pt x="169" y="4"/>
                    <a:pt x="167" y="5"/>
                    <a:pt x="163" y="5"/>
                  </a:cubicBezTo>
                  <a:cubicBezTo>
                    <a:pt x="158" y="5"/>
                    <a:pt x="155" y="4"/>
                    <a:pt x="150" y="4"/>
                  </a:cubicBezTo>
                  <a:cubicBezTo>
                    <a:pt x="148" y="4"/>
                    <a:pt x="148" y="6"/>
                    <a:pt x="146" y="8"/>
                  </a:cubicBezTo>
                  <a:cubicBezTo>
                    <a:pt x="144" y="11"/>
                    <a:pt x="143" y="13"/>
                    <a:pt x="142" y="16"/>
                  </a:cubicBezTo>
                  <a:cubicBezTo>
                    <a:pt x="141" y="19"/>
                    <a:pt x="137" y="18"/>
                    <a:pt x="134" y="19"/>
                  </a:cubicBezTo>
                  <a:cubicBezTo>
                    <a:pt x="132" y="20"/>
                    <a:pt x="131" y="22"/>
                    <a:pt x="128" y="23"/>
                  </a:cubicBezTo>
                  <a:close/>
                  <a:moveTo>
                    <a:pt x="177" y="44"/>
                  </a:moveTo>
                  <a:cubicBezTo>
                    <a:pt x="179" y="44"/>
                    <a:pt x="181" y="45"/>
                    <a:pt x="182" y="47"/>
                  </a:cubicBezTo>
                  <a:cubicBezTo>
                    <a:pt x="180" y="48"/>
                    <a:pt x="179" y="50"/>
                    <a:pt x="176" y="50"/>
                  </a:cubicBezTo>
                  <a:cubicBezTo>
                    <a:pt x="175" y="50"/>
                    <a:pt x="175" y="48"/>
                    <a:pt x="174" y="47"/>
                  </a:cubicBezTo>
                  <a:cubicBezTo>
                    <a:pt x="173" y="46"/>
                    <a:pt x="172" y="45"/>
                    <a:pt x="172" y="44"/>
                  </a:cubicBezTo>
                  <a:cubicBezTo>
                    <a:pt x="177" y="44"/>
                    <a:pt x="177" y="44"/>
                    <a:pt x="177" y="44"/>
                  </a:cubicBezTo>
                  <a:close/>
                  <a:moveTo>
                    <a:pt x="164" y="44"/>
                  </a:moveTo>
                  <a:cubicBezTo>
                    <a:pt x="167" y="44"/>
                    <a:pt x="169" y="45"/>
                    <a:pt x="171" y="47"/>
                  </a:cubicBezTo>
                  <a:cubicBezTo>
                    <a:pt x="171" y="50"/>
                    <a:pt x="171" y="50"/>
                    <a:pt x="171" y="50"/>
                  </a:cubicBezTo>
                  <a:cubicBezTo>
                    <a:pt x="167" y="50"/>
                    <a:pt x="165" y="51"/>
                    <a:pt x="162" y="51"/>
                  </a:cubicBezTo>
                  <a:cubicBezTo>
                    <a:pt x="162" y="48"/>
                    <a:pt x="162" y="47"/>
                    <a:pt x="162" y="44"/>
                  </a:cubicBezTo>
                  <a:cubicBezTo>
                    <a:pt x="163" y="44"/>
                    <a:pt x="163" y="44"/>
                    <a:pt x="164" y="44"/>
                  </a:cubicBezTo>
                  <a:close/>
                  <a:moveTo>
                    <a:pt x="150" y="45"/>
                  </a:moveTo>
                  <a:cubicBezTo>
                    <a:pt x="150" y="43"/>
                    <a:pt x="153" y="41"/>
                    <a:pt x="155" y="43"/>
                  </a:cubicBezTo>
                  <a:cubicBezTo>
                    <a:pt x="157" y="44"/>
                    <a:pt x="157" y="45"/>
                    <a:pt x="157" y="47"/>
                  </a:cubicBezTo>
                  <a:cubicBezTo>
                    <a:pt x="157" y="48"/>
                    <a:pt x="157" y="50"/>
                    <a:pt x="155" y="50"/>
                  </a:cubicBezTo>
                  <a:cubicBezTo>
                    <a:pt x="152" y="50"/>
                    <a:pt x="150" y="48"/>
                    <a:pt x="150" y="45"/>
                  </a:cubicBezTo>
                  <a:close/>
                  <a:moveTo>
                    <a:pt x="117" y="26"/>
                  </a:moveTo>
                  <a:cubicBezTo>
                    <a:pt x="117" y="27"/>
                    <a:pt x="119" y="28"/>
                    <a:pt x="121" y="28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4" y="28"/>
                    <a:pt x="124" y="27"/>
                    <a:pt x="124" y="27"/>
                  </a:cubicBezTo>
                  <a:cubicBezTo>
                    <a:pt x="124" y="25"/>
                    <a:pt x="125" y="23"/>
                    <a:pt x="123" y="22"/>
                  </a:cubicBezTo>
                  <a:cubicBezTo>
                    <a:pt x="121" y="22"/>
                    <a:pt x="121" y="23"/>
                    <a:pt x="120" y="24"/>
                  </a:cubicBezTo>
                  <a:cubicBezTo>
                    <a:pt x="119" y="24"/>
                    <a:pt x="117" y="25"/>
                    <a:pt x="117" y="26"/>
                  </a:cubicBezTo>
                  <a:close/>
                  <a:moveTo>
                    <a:pt x="132" y="11"/>
                  </a:moveTo>
                  <a:cubicBezTo>
                    <a:pt x="132" y="10"/>
                    <a:pt x="133" y="10"/>
                    <a:pt x="134" y="9"/>
                  </a:cubicBezTo>
                  <a:cubicBezTo>
                    <a:pt x="134" y="8"/>
                    <a:pt x="135" y="6"/>
                    <a:pt x="137" y="6"/>
                  </a:cubicBezTo>
                  <a:cubicBezTo>
                    <a:pt x="138" y="7"/>
                    <a:pt x="138" y="8"/>
                    <a:pt x="138" y="9"/>
                  </a:cubicBezTo>
                  <a:cubicBezTo>
                    <a:pt x="138" y="11"/>
                    <a:pt x="138" y="13"/>
                    <a:pt x="136" y="13"/>
                  </a:cubicBezTo>
                  <a:cubicBezTo>
                    <a:pt x="134" y="13"/>
                    <a:pt x="132" y="13"/>
                    <a:pt x="132" y="11"/>
                  </a:cubicBezTo>
                  <a:close/>
                  <a:moveTo>
                    <a:pt x="105" y="31"/>
                  </a:moveTo>
                  <a:cubicBezTo>
                    <a:pt x="106" y="32"/>
                    <a:pt x="107" y="33"/>
                    <a:pt x="107" y="34"/>
                  </a:cubicBezTo>
                  <a:cubicBezTo>
                    <a:pt x="110" y="33"/>
                    <a:pt x="112" y="32"/>
                    <a:pt x="113" y="30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0" y="28"/>
                    <a:pt x="108" y="29"/>
                    <a:pt x="105" y="31"/>
                  </a:cubicBezTo>
                  <a:close/>
                  <a:moveTo>
                    <a:pt x="47" y="17"/>
                  </a:moveTo>
                  <a:cubicBezTo>
                    <a:pt x="42" y="17"/>
                    <a:pt x="39" y="19"/>
                    <a:pt x="33" y="20"/>
                  </a:cubicBezTo>
                  <a:cubicBezTo>
                    <a:pt x="31" y="21"/>
                    <a:pt x="31" y="23"/>
                    <a:pt x="29" y="23"/>
                  </a:cubicBezTo>
                  <a:cubicBezTo>
                    <a:pt x="26" y="23"/>
                    <a:pt x="26" y="19"/>
                    <a:pt x="23" y="19"/>
                  </a:cubicBezTo>
                  <a:cubicBezTo>
                    <a:pt x="22" y="19"/>
                    <a:pt x="22" y="20"/>
                    <a:pt x="21" y="22"/>
                  </a:cubicBezTo>
                  <a:cubicBezTo>
                    <a:pt x="20" y="23"/>
                    <a:pt x="18" y="24"/>
                    <a:pt x="18" y="27"/>
                  </a:cubicBezTo>
                  <a:cubicBezTo>
                    <a:pt x="18" y="31"/>
                    <a:pt x="19" y="34"/>
                    <a:pt x="20" y="38"/>
                  </a:cubicBezTo>
                  <a:cubicBezTo>
                    <a:pt x="21" y="39"/>
                    <a:pt x="23" y="39"/>
                    <a:pt x="24" y="40"/>
                  </a:cubicBezTo>
                  <a:cubicBezTo>
                    <a:pt x="27" y="42"/>
                    <a:pt x="25" y="45"/>
                    <a:pt x="27" y="49"/>
                  </a:cubicBezTo>
                  <a:cubicBezTo>
                    <a:pt x="28" y="51"/>
                    <a:pt x="31" y="49"/>
                    <a:pt x="33" y="50"/>
                  </a:cubicBezTo>
                  <a:cubicBezTo>
                    <a:pt x="37" y="51"/>
                    <a:pt x="38" y="54"/>
                    <a:pt x="41" y="57"/>
                  </a:cubicBezTo>
                  <a:cubicBezTo>
                    <a:pt x="44" y="61"/>
                    <a:pt x="47" y="61"/>
                    <a:pt x="52" y="62"/>
                  </a:cubicBezTo>
                  <a:cubicBezTo>
                    <a:pt x="55" y="63"/>
                    <a:pt x="57" y="65"/>
                    <a:pt x="60" y="65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8" y="65"/>
                    <a:pt x="69" y="64"/>
                    <a:pt x="71" y="62"/>
                  </a:cubicBezTo>
                  <a:cubicBezTo>
                    <a:pt x="72" y="61"/>
                    <a:pt x="73" y="61"/>
                    <a:pt x="74" y="60"/>
                  </a:cubicBezTo>
                  <a:cubicBezTo>
                    <a:pt x="76" y="58"/>
                    <a:pt x="77" y="54"/>
                    <a:pt x="81" y="54"/>
                  </a:cubicBezTo>
                  <a:cubicBezTo>
                    <a:pt x="84" y="53"/>
                    <a:pt x="88" y="54"/>
                    <a:pt x="90" y="51"/>
                  </a:cubicBezTo>
                  <a:cubicBezTo>
                    <a:pt x="91" y="49"/>
                    <a:pt x="91" y="48"/>
                    <a:pt x="91" y="46"/>
                  </a:cubicBezTo>
                  <a:cubicBezTo>
                    <a:pt x="91" y="41"/>
                    <a:pt x="91" y="38"/>
                    <a:pt x="89" y="33"/>
                  </a:cubicBezTo>
                  <a:cubicBezTo>
                    <a:pt x="87" y="33"/>
                    <a:pt x="86" y="34"/>
                    <a:pt x="84" y="34"/>
                  </a:cubicBezTo>
                  <a:cubicBezTo>
                    <a:pt x="82" y="34"/>
                    <a:pt x="80" y="33"/>
                    <a:pt x="80" y="31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2" y="29"/>
                    <a:pt x="83" y="28"/>
                    <a:pt x="84" y="28"/>
                  </a:cubicBezTo>
                  <a:cubicBezTo>
                    <a:pt x="83" y="24"/>
                    <a:pt x="79" y="23"/>
                    <a:pt x="75" y="22"/>
                  </a:cubicBezTo>
                  <a:cubicBezTo>
                    <a:pt x="72" y="21"/>
                    <a:pt x="70" y="20"/>
                    <a:pt x="68" y="18"/>
                  </a:cubicBezTo>
                  <a:cubicBezTo>
                    <a:pt x="67" y="17"/>
                    <a:pt x="67" y="16"/>
                    <a:pt x="65" y="16"/>
                  </a:cubicBezTo>
                  <a:cubicBezTo>
                    <a:pt x="61" y="16"/>
                    <a:pt x="58" y="18"/>
                    <a:pt x="54" y="18"/>
                  </a:cubicBezTo>
                  <a:cubicBezTo>
                    <a:pt x="52" y="18"/>
                    <a:pt x="50" y="17"/>
                    <a:pt x="47" y="17"/>
                  </a:cubicBezTo>
                  <a:close/>
                  <a:moveTo>
                    <a:pt x="84" y="65"/>
                  </a:moveTo>
                  <a:cubicBezTo>
                    <a:pt x="86" y="64"/>
                    <a:pt x="86" y="61"/>
                    <a:pt x="88" y="61"/>
                  </a:cubicBezTo>
                  <a:cubicBezTo>
                    <a:pt x="90" y="61"/>
                    <a:pt x="90" y="62"/>
                    <a:pt x="91" y="64"/>
                  </a:cubicBezTo>
                  <a:cubicBezTo>
                    <a:pt x="91" y="64"/>
                    <a:pt x="92" y="64"/>
                    <a:pt x="92" y="65"/>
                  </a:cubicBezTo>
                  <a:cubicBezTo>
                    <a:pt x="92" y="66"/>
                    <a:pt x="92" y="66"/>
                    <a:pt x="91" y="67"/>
                  </a:cubicBezTo>
                  <a:cubicBezTo>
                    <a:pt x="88" y="66"/>
                    <a:pt x="87" y="66"/>
                    <a:pt x="84" y="65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49294699-7754-4485-AD39-DE4A694106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9038" y="2982913"/>
              <a:ext cx="425450" cy="436563"/>
            </a:xfrm>
            <a:custGeom>
              <a:avLst/>
              <a:gdLst/>
              <a:ahLst/>
              <a:cxnLst>
                <a:cxn ang="0">
                  <a:pos x="126" y="75"/>
                </a:cxn>
                <a:cxn ang="0">
                  <a:pos x="140" y="84"/>
                </a:cxn>
                <a:cxn ang="0">
                  <a:pos x="131" y="70"/>
                </a:cxn>
                <a:cxn ang="0">
                  <a:pos x="58" y="141"/>
                </a:cxn>
                <a:cxn ang="0">
                  <a:pos x="61" y="155"/>
                </a:cxn>
                <a:cxn ang="0">
                  <a:pos x="72" y="160"/>
                </a:cxn>
                <a:cxn ang="0">
                  <a:pos x="69" y="141"/>
                </a:cxn>
                <a:cxn ang="0">
                  <a:pos x="90" y="124"/>
                </a:cxn>
                <a:cxn ang="0">
                  <a:pos x="87" y="146"/>
                </a:cxn>
                <a:cxn ang="0">
                  <a:pos x="90" y="154"/>
                </a:cxn>
                <a:cxn ang="0">
                  <a:pos x="102" y="155"/>
                </a:cxn>
                <a:cxn ang="0">
                  <a:pos x="107" y="146"/>
                </a:cxn>
                <a:cxn ang="0">
                  <a:pos x="116" y="126"/>
                </a:cxn>
                <a:cxn ang="0">
                  <a:pos x="108" y="110"/>
                </a:cxn>
                <a:cxn ang="0">
                  <a:pos x="90" y="124"/>
                </a:cxn>
                <a:cxn ang="0">
                  <a:pos x="136" y="101"/>
                </a:cxn>
                <a:cxn ang="0">
                  <a:pos x="144" y="119"/>
                </a:cxn>
                <a:cxn ang="0">
                  <a:pos x="139" y="115"/>
                </a:cxn>
                <a:cxn ang="0">
                  <a:pos x="131" y="124"/>
                </a:cxn>
                <a:cxn ang="0">
                  <a:pos x="131" y="141"/>
                </a:cxn>
                <a:cxn ang="0">
                  <a:pos x="141" y="149"/>
                </a:cxn>
                <a:cxn ang="0">
                  <a:pos x="130" y="154"/>
                </a:cxn>
                <a:cxn ang="0">
                  <a:pos x="122" y="167"/>
                </a:cxn>
                <a:cxn ang="0">
                  <a:pos x="110" y="173"/>
                </a:cxn>
                <a:cxn ang="0">
                  <a:pos x="109" y="157"/>
                </a:cxn>
                <a:cxn ang="0">
                  <a:pos x="116" y="143"/>
                </a:cxn>
                <a:cxn ang="0">
                  <a:pos x="119" y="131"/>
                </a:cxn>
                <a:cxn ang="0">
                  <a:pos x="122" y="111"/>
                </a:cxn>
                <a:cxn ang="0">
                  <a:pos x="167" y="155"/>
                </a:cxn>
                <a:cxn ang="0">
                  <a:pos x="161" y="148"/>
                </a:cxn>
                <a:cxn ang="0">
                  <a:pos x="85" y="17"/>
                </a:cxn>
                <a:cxn ang="0">
                  <a:pos x="14" y="4"/>
                </a:cxn>
                <a:cxn ang="0">
                  <a:pos x="96" y="22"/>
                </a:cxn>
                <a:cxn ang="0">
                  <a:pos x="89" y="34"/>
                </a:cxn>
                <a:cxn ang="0">
                  <a:pos x="85" y="39"/>
                </a:cxn>
                <a:cxn ang="0">
                  <a:pos x="108" y="70"/>
                </a:cxn>
                <a:cxn ang="0">
                  <a:pos x="114" y="98"/>
                </a:cxn>
                <a:cxn ang="0">
                  <a:pos x="102" y="96"/>
                </a:cxn>
                <a:cxn ang="0">
                  <a:pos x="75" y="105"/>
                </a:cxn>
                <a:cxn ang="0">
                  <a:pos x="67" y="122"/>
                </a:cxn>
                <a:cxn ang="0">
                  <a:pos x="46" y="118"/>
                </a:cxn>
                <a:cxn ang="0">
                  <a:pos x="37" y="106"/>
                </a:cxn>
                <a:cxn ang="0">
                  <a:pos x="47" y="81"/>
                </a:cxn>
                <a:cxn ang="0">
                  <a:pos x="37" y="72"/>
                </a:cxn>
                <a:cxn ang="0">
                  <a:pos x="6" y="48"/>
                </a:cxn>
                <a:cxn ang="0">
                  <a:pos x="9" y="25"/>
                </a:cxn>
                <a:cxn ang="0">
                  <a:pos x="14" y="8"/>
                </a:cxn>
                <a:cxn ang="0">
                  <a:pos x="46" y="10"/>
                </a:cxn>
                <a:cxn ang="0">
                  <a:pos x="32" y="7"/>
                </a:cxn>
              </a:cxnLst>
              <a:rect l="0" t="0" r="r" b="b"/>
              <a:pathLst>
                <a:path w="169" h="173">
                  <a:moveTo>
                    <a:pt x="131" y="70"/>
                  </a:moveTo>
                  <a:cubicBezTo>
                    <a:pt x="130" y="70"/>
                    <a:pt x="130" y="71"/>
                    <a:pt x="129" y="72"/>
                  </a:cubicBezTo>
                  <a:cubicBezTo>
                    <a:pt x="128" y="73"/>
                    <a:pt x="126" y="73"/>
                    <a:pt x="126" y="75"/>
                  </a:cubicBezTo>
                  <a:cubicBezTo>
                    <a:pt x="126" y="76"/>
                    <a:pt x="128" y="76"/>
                    <a:pt x="129" y="77"/>
                  </a:cubicBezTo>
                  <a:cubicBezTo>
                    <a:pt x="131" y="81"/>
                    <a:pt x="133" y="86"/>
                    <a:pt x="138" y="86"/>
                  </a:cubicBezTo>
                  <a:cubicBezTo>
                    <a:pt x="139" y="86"/>
                    <a:pt x="139" y="85"/>
                    <a:pt x="140" y="84"/>
                  </a:cubicBezTo>
                  <a:cubicBezTo>
                    <a:pt x="143" y="81"/>
                    <a:pt x="145" y="79"/>
                    <a:pt x="145" y="75"/>
                  </a:cubicBezTo>
                  <a:cubicBezTo>
                    <a:pt x="145" y="71"/>
                    <a:pt x="140" y="72"/>
                    <a:pt x="136" y="72"/>
                  </a:cubicBezTo>
                  <a:cubicBezTo>
                    <a:pt x="134" y="72"/>
                    <a:pt x="133" y="70"/>
                    <a:pt x="131" y="70"/>
                  </a:cubicBezTo>
                  <a:close/>
                  <a:moveTo>
                    <a:pt x="62" y="136"/>
                  </a:moveTo>
                  <a:cubicBezTo>
                    <a:pt x="61" y="137"/>
                    <a:pt x="61" y="139"/>
                    <a:pt x="61" y="141"/>
                  </a:cubicBezTo>
                  <a:cubicBezTo>
                    <a:pt x="61" y="141"/>
                    <a:pt x="59" y="141"/>
                    <a:pt x="58" y="141"/>
                  </a:cubicBezTo>
                  <a:cubicBezTo>
                    <a:pt x="57" y="142"/>
                    <a:pt x="56" y="144"/>
                    <a:pt x="56" y="145"/>
                  </a:cubicBezTo>
                  <a:cubicBezTo>
                    <a:pt x="56" y="147"/>
                    <a:pt x="58" y="148"/>
                    <a:pt x="59" y="150"/>
                  </a:cubicBezTo>
                  <a:cubicBezTo>
                    <a:pt x="60" y="152"/>
                    <a:pt x="59" y="154"/>
                    <a:pt x="61" y="155"/>
                  </a:cubicBezTo>
                  <a:cubicBezTo>
                    <a:pt x="61" y="155"/>
                    <a:pt x="62" y="155"/>
                    <a:pt x="63" y="155"/>
                  </a:cubicBezTo>
                  <a:cubicBezTo>
                    <a:pt x="66" y="157"/>
                    <a:pt x="66" y="160"/>
                    <a:pt x="69" y="160"/>
                  </a:cubicBezTo>
                  <a:cubicBezTo>
                    <a:pt x="70" y="160"/>
                    <a:pt x="71" y="160"/>
                    <a:pt x="72" y="160"/>
                  </a:cubicBezTo>
                  <a:cubicBezTo>
                    <a:pt x="72" y="157"/>
                    <a:pt x="71" y="155"/>
                    <a:pt x="71" y="152"/>
                  </a:cubicBezTo>
                  <a:cubicBezTo>
                    <a:pt x="71" y="150"/>
                    <a:pt x="72" y="148"/>
                    <a:pt x="72" y="145"/>
                  </a:cubicBezTo>
                  <a:cubicBezTo>
                    <a:pt x="72" y="143"/>
                    <a:pt x="69" y="143"/>
                    <a:pt x="69" y="141"/>
                  </a:cubicBezTo>
                  <a:cubicBezTo>
                    <a:pt x="68" y="140"/>
                    <a:pt x="69" y="139"/>
                    <a:pt x="68" y="138"/>
                  </a:cubicBezTo>
                  <a:cubicBezTo>
                    <a:pt x="67" y="136"/>
                    <a:pt x="65" y="137"/>
                    <a:pt x="62" y="136"/>
                  </a:cubicBezTo>
                  <a:close/>
                  <a:moveTo>
                    <a:pt x="90" y="124"/>
                  </a:moveTo>
                  <a:cubicBezTo>
                    <a:pt x="90" y="128"/>
                    <a:pt x="91" y="131"/>
                    <a:pt x="91" y="135"/>
                  </a:cubicBezTo>
                  <a:cubicBezTo>
                    <a:pt x="91" y="137"/>
                    <a:pt x="90" y="137"/>
                    <a:pt x="89" y="139"/>
                  </a:cubicBezTo>
                  <a:cubicBezTo>
                    <a:pt x="87" y="141"/>
                    <a:pt x="88" y="143"/>
                    <a:pt x="87" y="146"/>
                  </a:cubicBezTo>
                  <a:cubicBezTo>
                    <a:pt x="86" y="148"/>
                    <a:pt x="85" y="150"/>
                    <a:pt x="85" y="152"/>
                  </a:cubicBezTo>
                  <a:cubicBezTo>
                    <a:pt x="85" y="154"/>
                    <a:pt x="86" y="155"/>
                    <a:pt x="88" y="156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2" y="154"/>
                    <a:pt x="92" y="156"/>
                    <a:pt x="94" y="156"/>
                  </a:cubicBezTo>
                  <a:cubicBezTo>
                    <a:pt x="97" y="156"/>
                    <a:pt x="96" y="151"/>
                    <a:pt x="99" y="151"/>
                  </a:cubicBezTo>
                  <a:cubicBezTo>
                    <a:pt x="101" y="151"/>
                    <a:pt x="101" y="154"/>
                    <a:pt x="102" y="155"/>
                  </a:cubicBezTo>
                  <a:cubicBezTo>
                    <a:pt x="102" y="156"/>
                    <a:pt x="104" y="156"/>
                    <a:pt x="105" y="157"/>
                  </a:cubicBezTo>
                  <a:cubicBezTo>
                    <a:pt x="106" y="154"/>
                    <a:pt x="108" y="152"/>
                    <a:pt x="108" y="149"/>
                  </a:cubicBezTo>
                  <a:cubicBezTo>
                    <a:pt x="108" y="148"/>
                    <a:pt x="108" y="147"/>
                    <a:pt x="107" y="146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110" y="137"/>
                    <a:pt x="110" y="135"/>
                    <a:pt x="112" y="131"/>
                  </a:cubicBezTo>
                  <a:cubicBezTo>
                    <a:pt x="114" y="129"/>
                    <a:pt x="116" y="129"/>
                    <a:pt x="116" y="126"/>
                  </a:cubicBezTo>
                  <a:cubicBezTo>
                    <a:pt x="116" y="122"/>
                    <a:pt x="115" y="119"/>
                    <a:pt x="114" y="115"/>
                  </a:cubicBezTo>
                  <a:cubicBezTo>
                    <a:pt x="114" y="112"/>
                    <a:pt x="115" y="108"/>
                    <a:pt x="112" y="108"/>
                  </a:cubicBezTo>
                  <a:cubicBezTo>
                    <a:pt x="111" y="108"/>
                    <a:pt x="110" y="110"/>
                    <a:pt x="108" y="110"/>
                  </a:cubicBezTo>
                  <a:cubicBezTo>
                    <a:pt x="104" y="113"/>
                    <a:pt x="102" y="113"/>
                    <a:pt x="98" y="115"/>
                  </a:cubicBezTo>
                  <a:cubicBezTo>
                    <a:pt x="95" y="116"/>
                    <a:pt x="93" y="116"/>
                    <a:pt x="91" y="118"/>
                  </a:cubicBezTo>
                  <a:cubicBezTo>
                    <a:pt x="89" y="120"/>
                    <a:pt x="90" y="122"/>
                    <a:pt x="90" y="124"/>
                  </a:cubicBezTo>
                  <a:close/>
                  <a:moveTo>
                    <a:pt x="122" y="111"/>
                  </a:moveTo>
                  <a:cubicBezTo>
                    <a:pt x="122" y="104"/>
                    <a:pt x="125" y="99"/>
                    <a:pt x="131" y="96"/>
                  </a:cubicBezTo>
                  <a:cubicBezTo>
                    <a:pt x="134" y="94"/>
                    <a:pt x="134" y="99"/>
                    <a:pt x="136" y="101"/>
                  </a:cubicBezTo>
                  <a:cubicBezTo>
                    <a:pt x="138" y="103"/>
                    <a:pt x="141" y="104"/>
                    <a:pt x="141" y="107"/>
                  </a:cubicBezTo>
                  <a:cubicBezTo>
                    <a:pt x="141" y="110"/>
                    <a:pt x="141" y="112"/>
                    <a:pt x="142" y="114"/>
                  </a:cubicBezTo>
                  <a:cubicBezTo>
                    <a:pt x="142" y="116"/>
                    <a:pt x="144" y="117"/>
                    <a:pt x="144" y="119"/>
                  </a:cubicBezTo>
                  <a:cubicBezTo>
                    <a:pt x="144" y="119"/>
                    <a:pt x="144" y="120"/>
                    <a:pt x="144" y="120"/>
                  </a:cubicBezTo>
                  <a:cubicBezTo>
                    <a:pt x="143" y="120"/>
                    <a:pt x="143" y="120"/>
                    <a:pt x="143" y="120"/>
                  </a:cubicBezTo>
                  <a:cubicBezTo>
                    <a:pt x="141" y="119"/>
                    <a:pt x="141" y="115"/>
                    <a:pt x="139" y="115"/>
                  </a:cubicBezTo>
                  <a:cubicBezTo>
                    <a:pt x="138" y="115"/>
                    <a:pt x="137" y="117"/>
                    <a:pt x="136" y="117"/>
                  </a:cubicBezTo>
                  <a:cubicBezTo>
                    <a:pt x="135" y="117"/>
                    <a:pt x="135" y="116"/>
                    <a:pt x="134" y="116"/>
                  </a:cubicBezTo>
                  <a:cubicBezTo>
                    <a:pt x="131" y="116"/>
                    <a:pt x="132" y="121"/>
                    <a:pt x="131" y="124"/>
                  </a:cubicBezTo>
                  <a:cubicBezTo>
                    <a:pt x="131" y="127"/>
                    <a:pt x="128" y="129"/>
                    <a:pt x="128" y="133"/>
                  </a:cubicBezTo>
                  <a:cubicBezTo>
                    <a:pt x="128" y="136"/>
                    <a:pt x="129" y="138"/>
                    <a:pt x="128" y="141"/>
                  </a:cubicBezTo>
                  <a:cubicBezTo>
                    <a:pt x="131" y="141"/>
                    <a:pt x="131" y="141"/>
                    <a:pt x="131" y="141"/>
                  </a:cubicBezTo>
                  <a:cubicBezTo>
                    <a:pt x="132" y="141"/>
                    <a:pt x="133" y="140"/>
                    <a:pt x="133" y="140"/>
                  </a:cubicBezTo>
                  <a:cubicBezTo>
                    <a:pt x="135" y="140"/>
                    <a:pt x="137" y="142"/>
                    <a:pt x="138" y="143"/>
                  </a:cubicBezTo>
                  <a:cubicBezTo>
                    <a:pt x="139" y="146"/>
                    <a:pt x="141" y="146"/>
                    <a:pt x="141" y="149"/>
                  </a:cubicBezTo>
                  <a:cubicBezTo>
                    <a:pt x="141" y="152"/>
                    <a:pt x="138" y="152"/>
                    <a:pt x="135" y="153"/>
                  </a:cubicBezTo>
                  <a:cubicBezTo>
                    <a:pt x="134" y="154"/>
                    <a:pt x="134" y="156"/>
                    <a:pt x="132" y="156"/>
                  </a:cubicBezTo>
                  <a:cubicBezTo>
                    <a:pt x="131" y="156"/>
                    <a:pt x="131" y="155"/>
                    <a:pt x="130" y="154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3" y="161"/>
                    <a:pt x="123" y="161"/>
                    <a:pt x="123" y="162"/>
                  </a:cubicBezTo>
                  <a:cubicBezTo>
                    <a:pt x="123" y="164"/>
                    <a:pt x="123" y="165"/>
                    <a:pt x="122" y="167"/>
                  </a:cubicBezTo>
                  <a:cubicBezTo>
                    <a:pt x="122" y="170"/>
                    <a:pt x="122" y="173"/>
                    <a:pt x="119" y="173"/>
                  </a:cubicBezTo>
                  <a:cubicBezTo>
                    <a:pt x="117" y="173"/>
                    <a:pt x="116" y="172"/>
                    <a:pt x="115" y="170"/>
                  </a:cubicBezTo>
                  <a:cubicBezTo>
                    <a:pt x="113" y="171"/>
                    <a:pt x="112" y="173"/>
                    <a:pt x="110" y="173"/>
                  </a:cubicBezTo>
                  <a:cubicBezTo>
                    <a:pt x="108" y="173"/>
                    <a:pt x="108" y="171"/>
                    <a:pt x="107" y="170"/>
                  </a:cubicBezTo>
                  <a:cubicBezTo>
                    <a:pt x="105" y="168"/>
                    <a:pt x="104" y="167"/>
                    <a:pt x="104" y="164"/>
                  </a:cubicBezTo>
                  <a:cubicBezTo>
                    <a:pt x="104" y="160"/>
                    <a:pt x="107" y="159"/>
                    <a:pt x="109" y="157"/>
                  </a:cubicBezTo>
                  <a:cubicBezTo>
                    <a:pt x="111" y="154"/>
                    <a:pt x="111" y="152"/>
                    <a:pt x="113" y="149"/>
                  </a:cubicBezTo>
                  <a:cubicBezTo>
                    <a:pt x="114" y="147"/>
                    <a:pt x="116" y="147"/>
                    <a:pt x="118" y="144"/>
                  </a:cubicBezTo>
                  <a:cubicBezTo>
                    <a:pt x="117" y="144"/>
                    <a:pt x="116" y="144"/>
                    <a:pt x="116" y="143"/>
                  </a:cubicBezTo>
                  <a:cubicBezTo>
                    <a:pt x="116" y="141"/>
                    <a:pt x="118" y="140"/>
                    <a:pt x="118" y="138"/>
                  </a:cubicBezTo>
                  <a:cubicBezTo>
                    <a:pt x="118" y="136"/>
                    <a:pt x="117" y="136"/>
                    <a:pt x="117" y="134"/>
                  </a:cubicBezTo>
                  <a:cubicBezTo>
                    <a:pt x="117" y="133"/>
                    <a:pt x="118" y="132"/>
                    <a:pt x="119" y="131"/>
                  </a:cubicBezTo>
                  <a:cubicBezTo>
                    <a:pt x="120" y="128"/>
                    <a:pt x="118" y="127"/>
                    <a:pt x="119" y="124"/>
                  </a:cubicBezTo>
                  <a:cubicBezTo>
                    <a:pt x="120" y="122"/>
                    <a:pt x="122" y="120"/>
                    <a:pt x="122" y="117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161" y="148"/>
                  </a:moveTo>
                  <a:cubicBezTo>
                    <a:pt x="162" y="150"/>
                    <a:pt x="162" y="152"/>
                    <a:pt x="163" y="153"/>
                  </a:cubicBezTo>
                  <a:cubicBezTo>
                    <a:pt x="164" y="155"/>
                    <a:pt x="166" y="154"/>
                    <a:pt x="167" y="155"/>
                  </a:cubicBezTo>
                  <a:cubicBezTo>
                    <a:pt x="168" y="154"/>
                    <a:pt x="169" y="153"/>
                    <a:pt x="169" y="151"/>
                  </a:cubicBezTo>
                  <a:cubicBezTo>
                    <a:pt x="169" y="149"/>
                    <a:pt x="169" y="148"/>
                    <a:pt x="167" y="147"/>
                  </a:cubicBezTo>
                  <a:cubicBezTo>
                    <a:pt x="165" y="146"/>
                    <a:pt x="163" y="147"/>
                    <a:pt x="161" y="148"/>
                  </a:cubicBezTo>
                  <a:close/>
                  <a:moveTo>
                    <a:pt x="50" y="9"/>
                  </a:moveTo>
                  <a:cubicBezTo>
                    <a:pt x="56" y="12"/>
                    <a:pt x="61" y="10"/>
                    <a:pt x="67" y="12"/>
                  </a:cubicBezTo>
                  <a:cubicBezTo>
                    <a:pt x="75" y="13"/>
                    <a:pt x="78" y="17"/>
                    <a:pt x="85" y="17"/>
                  </a:cubicBezTo>
                  <a:cubicBezTo>
                    <a:pt x="87" y="17"/>
                    <a:pt x="87" y="17"/>
                    <a:pt x="88" y="16"/>
                  </a:cubicBezTo>
                  <a:cubicBezTo>
                    <a:pt x="50" y="9"/>
                    <a:pt x="50" y="9"/>
                    <a:pt x="50" y="9"/>
                  </a:cubicBezTo>
                  <a:close/>
                  <a:moveTo>
                    <a:pt x="14" y="4"/>
                  </a:moveTo>
                  <a:cubicBezTo>
                    <a:pt x="88" y="16"/>
                    <a:pt x="88" y="16"/>
                    <a:pt x="88" y="16"/>
                  </a:cubicBezTo>
                  <a:cubicBezTo>
                    <a:pt x="90" y="17"/>
                    <a:pt x="91" y="16"/>
                    <a:pt x="94" y="17"/>
                  </a:cubicBezTo>
                  <a:cubicBezTo>
                    <a:pt x="96" y="17"/>
                    <a:pt x="96" y="20"/>
                    <a:pt x="96" y="22"/>
                  </a:cubicBezTo>
                  <a:cubicBezTo>
                    <a:pt x="96" y="25"/>
                    <a:pt x="93" y="26"/>
                    <a:pt x="91" y="27"/>
                  </a:cubicBezTo>
                  <a:cubicBezTo>
                    <a:pt x="89" y="28"/>
                    <a:pt x="88" y="28"/>
                    <a:pt x="88" y="29"/>
                  </a:cubicBezTo>
                  <a:cubicBezTo>
                    <a:pt x="88" y="29"/>
                    <a:pt x="94" y="41"/>
                    <a:pt x="89" y="34"/>
                  </a:cubicBezTo>
                  <a:cubicBezTo>
                    <a:pt x="88" y="33"/>
                    <a:pt x="87" y="32"/>
                    <a:pt x="86" y="32"/>
                  </a:cubicBezTo>
                  <a:cubicBezTo>
                    <a:pt x="85" y="32"/>
                    <a:pt x="85" y="32"/>
                    <a:pt x="84" y="32"/>
                  </a:cubicBezTo>
                  <a:cubicBezTo>
                    <a:pt x="84" y="35"/>
                    <a:pt x="85" y="37"/>
                    <a:pt x="85" y="39"/>
                  </a:cubicBezTo>
                  <a:cubicBezTo>
                    <a:pt x="85" y="42"/>
                    <a:pt x="83" y="43"/>
                    <a:pt x="83" y="45"/>
                  </a:cubicBezTo>
                  <a:cubicBezTo>
                    <a:pt x="83" y="53"/>
                    <a:pt x="95" y="51"/>
                    <a:pt x="99" y="58"/>
                  </a:cubicBezTo>
                  <a:cubicBezTo>
                    <a:pt x="102" y="64"/>
                    <a:pt x="106" y="65"/>
                    <a:pt x="108" y="70"/>
                  </a:cubicBezTo>
                  <a:cubicBezTo>
                    <a:pt x="109" y="74"/>
                    <a:pt x="111" y="78"/>
                    <a:pt x="115" y="78"/>
                  </a:cubicBezTo>
                  <a:cubicBezTo>
                    <a:pt x="120" y="78"/>
                    <a:pt x="123" y="72"/>
                    <a:pt x="123" y="84"/>
                  </a:cubicBezTo>
                  <a:cubicBezTo>
                    <a:pt x="123" y="105"/>
                    <a:pt x="114" y="86"/>
                    <a:pt x="114" y="98"/>
                  </a:cubicBezTo>
                  <a:cubicBezTo>
                    <a:pt x="114" y="99"/>
                    <a:pt x="114" y="101"/>
                    <a:pt x="112" y="101"/>
                  </a:cubicBezTo>
                  <a:cubicBezTo>
                    <a:pt x="110" y="101"/>
                    <a:pt x="110" y="97"/>
                    <a:pt x="108" y="96"/>
                  </a:cubicBezTo>
                  <a:cubicBezTo>
                    <a:pt x="106" y="96"/>
                    <a:pt x="105" y="96"/>
                    <a:pt x="102" y="96"/>
                  </a:cubicBezTo>
                  <a:cubicBezTo>
                    <a:pt x="95" y="96"/>
                    <a:pt x="92" y="98"/>
                    <a:pt x="85" y="100"/>
                  </a:cubicBezTo>
                  <a:cubicBezTo>
                    <a:pt x="82" y="101"/>
                    <a:pt x="81" y="101"/>
                    <a:pt x="78" y="102"/>
                  </a:cubicBezTo>
                  <a:cubicBezTo>
                    <a:pt x="77" y="103"/>
                    <a:pt x="77" y="104"/>
                    <a:pt x="75" y="105"/>
                  </a:cubicBezTo>
                  <a:cubicBezTo>
                    <a:pt x="73" y="107"/>
                    <a:pt x="72" y="109"/>
                    <a:pt x="72" y="112"/>
                  </a:cubicBezTo>
                  <a:cubicBezTo>
                    <a:pt x="72" y="116"/>
                    <a:pt x="74" y="117"/>
                    <a:pt x="77" y="120"/>
                  </a:cubicBezTo>
                  <a:cubicBezTo>
                    <a:pt x="73" y="122"/>
                    <a:pt x="71" y="122"/>
                    <a:pt x="67" y="122"/>
                  </a:cubicBezTo>
                  <a:cubicBezTo>
                    <a:pt x="63" y="122"/>
                    <a:pt x="61" y="120"/>
                    <a:pt x="57" y="120"/>
                  </a:cubicBezTo>
                  <a:cubicBezTo>
                    <a:pt x="55" y="120"/>
                    <a:pt x="54" y="122"/>
                    <a:pt x="52" y="122"/>
                  </a:cubicBezTo>
                  <a:cubicBezTo>
                    <a:pt x="49" y="122"/>
                    <a:pt x="49" y="119"/>
                    <a:pt x="46" y="118"/>
                  </a:cubicBezTo>
                  <a:cubicBezTo>
                    <a:pt x="44" y="117"/>
                    <a:pt x="42" y="118"/>
                    <a:pt x="40" y="116"/>
                  </a:cubicBezTo>
                  <a:cubicBezTo>
                    <a:pt x="39" y="115"/>
                    <a:pt x="39" y="113"/>
                    <a:pt x="38" y="111"/>
                  </a:cubicBezTo>
                  <a:cubicBezTo>
                    <a:pt x="38" y="109"/>
                    <a:pt x="37" y="108"/>
                    <a:pt x="37" y="106"/>
                  </a:cubicBezTo>
                  <a:cubicBezTo>
                    <a:pt x="37" y="100"/>
                    <a:pt x="40" y="98"/>
                    <a:pt x="40" y="93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4" y="86"/>
                    <a:pt x="45" y="84"/>
                    <a:pt x="47" y="81"/>
                  </a:cubicBezTo>
                  <a:cubicBezTo>
                    <a:pt x="48" y="79"/>
                    <a:pt x="49" y="79"/>
                    <a:pt x="49" y="77"/>
                  </a:cubicBezTo>
                  <a:cubicBezTo>
                    <a:pt x="49" y="75"/>
                    <a:pt x="46" y="75"/>
                    <a:pt x="43" y="74"/>
                  </a:cubicBezTo>
                  <a:cubicBezTo>
                    <a:pt x="41" y="74"/>
                    <a:pt x="39" y="73"/>
                    <a:pt x="37" y="72"/>
                  </a:cubicBezTo>
                  <a:cubicBezTo>
                    <a:pt x="34" y="70"/>
                    <a:pt x="33" y="68"/>
                    <a:pt x="30" y="67"/>
                  </a:cubicBezTo>
                  <a:cubicBezTo>
                    <a:pt x="28" y="67"/>
                    <a:pt x="25" y="67"/>
                    <a:pt x="24" y="64"/>
                  </a:cubicBezTo>
                  <a:cubicBezTo>
                    <a:pt x="22" y="54"/>
                    <a:pt x="13" y="54"/>
                    <a:pt x="6" y="48"/>
                  </a:cubicBezTo>
                  <a:cubicBezTo>
                    <a:pt x="3" y="46"/>
                    <a:pt x="0" y="45"/>
                    <a:pt x="0" y="42"/>
                  </a:cubicBezTo>
                  <a:cubicBezTo>
                    <a:pt x="0" y="38"/>
                    <a:pt x="3" y="36"/>
                    <a:pt x="5" y="32"/>
                  </a:cubicBezTo>
                  <a:cubicBezTo>
                    <a:pt x="7" y="29"/>
                    <a:pt x="7" y="27"/>
                    <a:pt x="9" y="25"/>
                  </a:cubicBezTo>
                  <a:cubicBezTo>
                    <a:pt x="11" y="24"/>
                    <a:pt x="13" y="23"/>
                    <a:pt x="13" y="2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1"/>
                    <a:pt x="14" y="10"/>
                    <a:pt x="14" y="8"/>
                  </a:cubicBezTo>
                  <a:cubicBezTo>
                    <a:pt x="14" y="6"/>
                    <a:pt x="14" y="5"/>
                    <a:pt x="14" y="4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9" y="9"/>
                    <a:pt x="48" y="10"/>
                    <a:pt x="46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38" y="10"/>
                    <a:pt x="37" y="9"/>
                    <a:pt x="35" y="8"/>
                  </a:cubicBezTo>
                  <a:cubicBezTo>
                    <a:pt x="34" y="7"/>
                    <a:pt x="33" y="8"/>
                    <a:pt x="32" y="7"/>
                  </a:cubicBezTo>
                  <a:cubicBezTo>
                    <a:pt x="29" y="4"/>
                    <a:pt x="28" y="0"/>
                    <a:pt x="24" y="0"/>
                  </a:cubicBezTo>
                  <a:cubicBezTo>
                    <a:pt x="20" y="0"/>
                    <a:pt x="18" y="2"/>
                    <a:pt x="14" y="4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B3E2329-597E-4743-BF1B-4664BC9A3E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9038" y="2982913"/>
              <a:ext cx="425450" cy="436563"/>
            </a:xfrm>
            <a:custGeom>
              <a:avLst/>
              <a:gdLst/>
              <a:ahLst/>
              <a:cxnLst>
                <a:cxn ang="0">
                  <a:pos x="126" y="75"/>
                </a:cxn>
                <a:cxn ang="0">
                  <a:pos x="140" y="84"/>
                </a:cxn>
                <a:cxn ang="0">
                  <a:pos x="131" y="70"/>
                </a:cxn>
                <a:cxn ang="0">
                  <a:pos x="58" y="141"/>
                </a:cxn>
                <a:cxn ang="0">
                  <a:pos x="61" y="155"/>
                </a:cxn>
                <a:cxn ang="0">
                  <a:pos x="72" y="160"/>
                </a:cxn>
                <a:cxn ang="0">
                  <a:pos x="69" y="141"/>
                </a:cxn>
                <a:cxn ang="0">
                  <a:pos x="90" y="124"/>
                </a:cxn>
                <a:cxn ang="0">
                  <a:pos x="87" y="146"/>
                </a:cxn>
                <a:cxn ang="0">
                  <a:pos x="90" y="154"/>
                </a:cxn>
                <a:cxn ang="0">
                  <a:pos x="102" y="155"/>
                </a:cxn>
                <a:cxn ang="0">
                  <a:pos x="107" y="146"/>
                </a:cxn>
                <a:cxn ang="0">
                  <a:pos x="116" y="126"/>
                </a:cxn>
                <a:cxn ang="0">
                  <a:pos x="108" y="110"/>
                </a:cxn>
                <a:cxn ang="0">
                  <a:pos x="90" y="124"/>
                </a:cxn>
                <a:cxn ang="0">
                  <a:pos x="119" y="124"/>
                </a:cxn>
                <a:cxn ang="0">
                  <a:pos x="118" y="138"/>
                </a:cxn>
                <a:cxn ang="0">
                  <a:pos x="113" y="149"/>
                </a:cxn>
                <a:cxn ang="0">
                  <a:pos x="107" y="170"/>
                </a:cxn>
                <a:cxn ang="0">
                  <a:pos x="119" y="173"/>
                </a:cxn>
                <a:cxn ang="0">
                  <a:pos x="122" y="160"/>
                </a:cxn>
                <a:cxn ang="0">
                  <a:pos x="135" y="153"/>
                </a:cxn>
                <a:cxn ang="0">
                  <a:pos x="133" y="140"/>
                </a:cxn>
                <a:cxn ang="0">
                  <a:pos x="128" y="133"/>
                </a:cxn>
                <a:cxn ang="0">
                  <a:pos x="136" y="117"/>
                </a:cxn>
                <a:cxn ang="0">
                  <a:pos x="144" y="120"/>
                </a:cxn>
                <a:cxn ang="0">
                  <a:pos x="141" y="107"/>
                </a:cxn>
                <a:cxn ang="0">
                  <a:pos x="122" y="111"/>
                </a:cxn>
                <a:cxn ang="0">
                  <a:pos x="167" y="155"/>
                </a:cxn>
                <a:cxn ang="0">
                  <a:pos x="161" y="148"/>
                </a:cxn>
                <a:cxn ang="0">
                  <a:pos x="85" y="17"/>
                </a:cxn>
                <a:cxn ang="0">
                  <a:pos x="24" y="0"/>
                </a:cxn>
                <a:cxn ang="0">
                  <a:pos x="40" y="10"/>
                </a:cxn>
                <a:cxn ang="0">
                  <a:pos x="14" y="4"/>
                </a:cxn>
                <a:cxn ang="0">
                  <a:pos x="13" y="21"/>
                </a:cxn>
                <a:cxn ang="0">
                  <a:pos x="0" y="42"/>
                </a:cxn>
                <a:cxn ang="0">
                  <a:pos x="30" y="67"/>
                </a:cxn>
                <a:cxn ang="0">
                  <a:pos x="49" y="77"/>
                </a:cxn>
                <a:cxn ang="0">
                  <a:pos x="40" y="93"/>
                </a:cxn>
                <a:cxn ang="0">
                  <a:pos x="40" y="116"/>
                </a:cxn>
                <a:cxn ang="0">
                  <a:pos x="57" y="120"/>
                </a:cxn>
                <a:cxn ang="0">
                  <a:pos x="72" y="112"/>
                </a:cxn>
                <a:cxn ang="0">
                  <a:pos x="85" y="100"/>
                </a:cxn>
                <a:cxn ang="0">
                  <a:pos x="112" y="101"/>
                </a:cxn>
                <a:cxn ang="0">
                  <a:pos x="115" y="78"/>
                </a:cxn>
                <a:cxn ang="0">
                  <a:pos x="83" y="45"/>
                </a:cxn>
                <a:cxn ang="0">
                  <a:pos x="86" y="32"/>
                </a:cxn>
                <a:cxn ang="0">
                  <a:pos x="91" y="27"/>
                </a:cxn>
                <a:cxn ang="0">
                  <a:pos x="88" y="16"/>
                </a:cxn>
              </a:cxnLst>
              <a:rect l="0" t="0" r="r" b="b"/>
              <a:pathLst>
                <a:path w="169" h="173">
                  <a:moveTo>
                    <a:pt x="131" y="70"/>
                  </a:moveTo>
                  <a:cubicBezTo>
                    <a:pt x="130" y="70"/>
                    <a:pt x="130" y="71"/>
                    <a:pt x="129" y="72"/>
                  </a:cubicBezTo>
                  <a:cubicBezTo>
                    <a:pt x="128" y="73"/>
                    <a:pt x="126" y="73"/>
                    <a:pt x="126" y="75"/>
                  </a:cubicBezTo>
                  <a:cubicBezTo>
                    <a:pt x="126" y="76"/>
                    <a:pt x="128" y="76"/>
                    <a:pt x="129" y="77"/>
                  </a:cubicBezTo>
                  <a:cubicBezTo>
                    <a:pt x="131" y="81"/>
                    <a:pt x="133" y="86"/>
                    <a:pt x="138" y="86"/>
                  </a:cubicBezTo>
                  <a:cubicBezTo>
                    <a:pt x="139" y="86"/>
                    <a:pt x="139" y="85"/>
                    <a:pt x="140" y="84"/>
                  </a:cubicBezTo>
                  <a:cubicBezTo>
                    <a:pt x="143" y="81"/>
                    <a:pt x="145" y="79"/>
                    <a:pt x="145" y="75"/>
                  </a:cubicBezTo>
                  <a:cubicBezTo>
                    <a:pt x="145" y="71"/>
                    <a:pt x="140" y="72"/>
                    <a:pt x="136" y="72"/>
                  </a:cubicBezTo>
                  <a:cubicBezTo>
                    <a:pt x="134" y="72"/>
                    <a:pt x="133" y="70"/>
                    <a:pt x="131" y="70"/>
                  </a:cubicBezTo>
                  <a:close/>
                  <a:moveTo>
                    <a:pt x="62" y="136"/>
                  </a:moveTo>
                  <a:cubicBezTo>
                    <a:pt x="61" y="137"/>
                    <a:pt x="61" y="139"/>
                    <a:pt x="61" y="141"/>
                  </a:cubicBezTo>
                  <a:cubicBezTo>
                    <a:pt x="61" y="141"/>
                    <a:pt x="59" y="141"/>
                    <a:pt x="58" y="141"/>
                  </a:cubicBezTo>
                  <a:cubicBezTo>
                    <a:pt x="57" y="142"/>
                    <a:pt x="56" y="144"/>
                    <a:pt x="56" y="145"/>
                  </a:cubicBezTo>
                  <a:cubicBezTo>
                    <a:pt x="56" y="147"/>
                    <a:pt x="58" y="148"/>
                    <a:pt x="59" y="150"/>
                  </a:cubicBezTo>
                  <a:cubicBezTo>
                    <a:pt x="60" y="152"/>
                    <a:pt x="59" y="154"/>
                    <a:pt x="61" y="155"/>
                  </a:cubicBezTo>
                  <a:cubicBezTo>
                    <a:pt x="61" y="155"/>
                    <a:pt x="62" y="155"/>
                    <a:pt x="63" y="155"/>
                  </a:cubicBezTo>
                  <a:cubicBezTo>
                    <a:pt x="66" y="157"/>
                    <a:pt x="66" y="160"/>
                    <a:pt x="69" y="160"/>
                  </a:cubicBezTo>
                  <a:cubicBezTo>
                    <a:pt x="70" y="160"/>
                    <a:pt x="71" y="160"/>
                    <a:pt x="72" y="160"/>
                  </a:cubicBezTo>
                  <a:cubicBezTo>
                    <a:pt x="72" y="157"/>
                    <a:pt x="71" y="155"/>
                    <a:pt x="71" y="152"/>
                  </a:cubicBezTo>
                  <a:cubicBezTo>
                    <a:pt x="71" y="150"/>
                    <a:pt x="72" y="148"/>
                    <a:pt x="72" y="145"/>
                  </a:cubicBezTo>
                  <a:cubicBezTo>
                    <a:pt x="72" y="143"/>
                    <a:pt x="69" y="143"/>
                    <a:pt x="69" y="141"/>
                  </a:cubicBezTo>
                  <a:cubicBezTo>
                    <a:pt x="68" y="140"/>
                    <a:pt x="69" y="139"/>
                    <a:pt x="68" y="138"/>
                  </a:cubicBezTo>
                  <a:cubicBezTo>
                    <a:pt x="67" y="136"/>
                    <a:pt x="65" y="137"/>
                    <a:pt x="62" y="136"/>
                  </a:cubicBezTo>
                  <a:close/>
                  <a:moveTo>
                    <a:pt x="90" y="124"/>
                  </a:moveTo>
                  <a:cubicBezTo>
                    <a:pt x="90" y="128"/>
                    <a:pt x="91" y="131"/>
                    <a:pt x="91" y="135"/>
                  </a:cubicBezTo>
                  <a:cubicBezTo>
                    <a:pt x="91" y="137"/>
                    <a:pt x="90" y="137"/>
                    <a:pt x="89" y="139"/>
                  </a:cubicBezTo>
                  <a:cubicBezTo>
                    <a:pt x="87" y="141"/>
                    <a:pt x="88" y="143"/>
                    <a:pt x="87" y="146"/>
                  </a:cubicBezTo>
                  <a:cubicBezTo>
                    <a:pt x="86" y="148"/>
                    <a:pt x="85" y="150"/>
                    <a:pt x="85" y="152"/>
                  </a:cubicBezTo>
                  <a:cubicBezTo>
                    <a:pt x="85" y="154"/>
                    <a:pt x="86" y="155"/>
                    <a:pt x="88" y="156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2" y="154"/>
                    <a:pt x="92" y="156"/>
                    <a:pt x="94" y="156"/>
                  </a:cubicBezTo>
                  <a:cubicBezTo>
                    <a:pt x="97" y="156"/>
                    <a:pt x="96" y="151"/>
                    <a:pt x="99" y="151"/>
                  </a:cubicBezTo>
                  <a:cubicBezTo>
                    <a:pt x="101" y="151"/>
                    <a:pt x="101" y="154"/>
                    <a:pt x="102" y="155"/>
                  </a:cubicBezTo>
                  <a:cubicBezTo>
                    <a:pt x="102" y="156"/>
                    <a:pt x="104" y="156"/>
                    <a:pt x="105" y="157"/>
                  </a:cubicBezTo>
                  <a:cubicBezTo>
                    <a:pt x="106" y="154"/>
                    <a:pt x="108" y="152"/>
                    <a:pt x="108" y="149"/>
                  </a:cubicBezTo>
                  <a:cubicBezTo>
                    <a:pt x="108" y="148"/>
                    <a:pt x="108" y="147"/>
                    <a:pt x="107" y="146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110" y="137"/>
                    <a:pt x="110" y="135"/>
                    <a:pt x="112" y="131"/>
                  </a:cubicBezTo>
                  <a:cubicBezTo>
                    <a:pt x="114" y="129"/>
                    <a:pt x="116" y="129"/>
                    <a:pt x="116" y="126"/>
                  </a:cubicBezTo>
                  <a:cubicBezTo>
                    <a:pt x="116" y="122"/>
                    <a:pt x="115" y="119"/>
                    <a:pt x="114" y="115"/>
                  </a:cubicBezTo>
                  <a:cubicBezTo>
                    <a:pt x="114" y="112"/>
                    <a:pt x="115" y="108"/>
                    <a:pt x="112" y="108"/>
                  </a:cubicBezTo>
                  <a:cubicBezTo>
                    <a:pt x="111" y="108"/>
                    <a:pt x="110" y="110"/>
                    <a:pt x="108" y="110"/>
                  </a:cubicBezTo>
                  <a:cubicBezTo>
                    <a:pt x="104" y="113"/>
                    <a:pt x="102" y="113"/>
                    <a:pt x="98" y="115"/>
                  </a:cubicBezTo>
                  <a:cubicBezTo>
                    <a:pt x="95" y="116"/>
                    <a:pt x="93" y="116"/>
                    <a:pt x="91" y="118"/>
                  </a:cubicBezTo>
                  <a:cubicBezTo>
                    <a:pt x="89" y="120"/>
                    <a:pt x="90" y="122"/>
                    <a:pt x="90" y="124"/>
                  </a:cubicBezTo>
                  <a:close/>
                  <a:moveTo>
                    <a:pt x="122" y="111"/>
                  </a:moveTo>
                  <a:cubicBezTo>
                    <a:pt x="122" y="117"/>
                    <a:pt x="122" y="117"/>
                    <a:pt x="122" y="117"/>
                  </a:cubicBezTo>
                  <a:cubicBezTo>
                    <a:pt x="122" y="120"/>
                    <a:pt x="120" y="122"/>
                    <a:pt x="119" y="124"/>
                  </a:cubicBezTo>
                  <a:cubicBezTo>
                    <a:pt x="118" y="127"/>
                    <a:pt x="120" y="128"/>
                    <a:pt x="119" y="131"/>
                  </a:cubicBezTo>
                  <a:cubicBezTo>
                    <a:pt x="118" y="132"/>
                    <a:pt x="117" y="133"/>
                    <a:pt x="117" y="134"/>
                  </a:cubicBezTo>
                  <a:cubicBezTo>
                    <a:pt x="117" y="136"/>
                    <a:pt x="118" y="136"/>
                    <a:pt x="118" y="138"/>
                  </a:cubicBezTo>
                  <a:cubicBezTo>
                    <a:pt x="118" y="140"/>
                    <a:pt x="116" y="141"/>
                    <a:pt x="116" y="143"/>
                  </a:cubicBezTo>
                  <a:cubicBezTo>
                    <a:pt x="116" y="144"/>
                    <a:pt x="117" y="144"/>
                    <a:pt x="118" y="144"/>
                  </a:cubicBezTo>
                  <a:cubicBezTo>
                    <a:pt x="116" y="147"/>
                    <a:pt x="114" y="147"/>
                    <a:pt x="113" y="149"/>
                  </a:cubicBezTo>
                  <a:cubicBezTo>
                    <a:pt x="111" y="152"/>
                    <a:pt x="111" y="154"/>
                    <a:pt x="109" y="157"/>
                  </a:cubicBezTo>
                  <a:cubicBezTo>
                    <a:pt x="107" y="159"/>
                    <a:pt x="104" y="160"/>
                    <a:pt x="104" y="164"/>
                  </a:cubicBezTo>
                  <a:cubicBezTo>
                    <a:pt x="104" y="167"/>
                    <a:pt x="105" y="168"/>
                    <a:pt x="107" y="170"/>
                  </a:cubicBezTo>
                  <a:cubicBezTo>
                    <a:pt x="108" y="171"/>
                    <a:pt x="108" y="173"/>
                    <a:pt x="110" y="173"/>
                  </a:cubicBezTo>
                  <a:cubicBezTo>
                    <a:pt x="112" y="173"/>
                    <a:pt x="113" y="171"/>
                    <a:pt x="115" y="170"/>
                  </a:cubicBezTo>
                  <a:cubicBezTo>
                    <a:pt x="116" y="172"/>
                    <a:pt x="117" y="173"/>
                    <a:pt x="119" y="173"/>
                  </a:cubicBezTo>
                  <a:cubicBezTo>
                    <a:pt x="122" y="173"/>
                    <a:pt x="122" y="170"/>
                    <a:pt x="122" y="167"/>
                  </a:cubicBezTo>
                  <a:cubicBezTo>
                    <a:pt x="123" y="165"/>
                    <a:pt x="123" y="164"/>
                    <a:pt x="123" y="162"/>
                  </a:cubicBezTo>
                  <a:cubicBezTo>
                    <a:pt x="123" y="161"/>
                    <a:pt x="123" y="161"/>
                    <a:pt x="122" y="160"/>
                  </a:cubicBezTo>
                  <a:cubicBezTo>
                    <a:pt x="130" y="154"/>
                    <a:pt x="130" y="154"/>
                    <a:pt x="130" y="154"/>
                  </a:cubicBezTo>
                  <a:cubicBezTo>
                    <a:pt x="131" y="155"/>
                    <a:pt x="131" y="156"/>
                    <a:pt x="132" y="156"/>
                  </a:cubicBezTo>
                  <a:cubicBezTo>
                    <a:pt x="134" y="156"/>
                    <a:pt x="134" y="154"/>
                    <a:pt x="135" y="153"/>
                  </a:cubicBezTo>
                  <a:cubicBezTo>
                    <a:pt x="138" y="152"/>
                    <a:pt x="141" y="152"/>
                    <a:pt x="141" y="149"/>
                  </a:cubicBezTo>
                  <a:cubicBezTo>
                    <a:pt x="141" y="146"/>
                    <a:pt x="139" y="146"/>
                    <a:pt x="138" y="143"/>
                  </a:cubicBezTo>
                  <a:cubicBezTo>
                    <a:pt x="137" y="142"/>
                    <a:pt x="135" y="140"/>
                    <a:pt x="133" y="140"/>
                  </a:cubicBezTo>
                  <a:cubicBezTo>
                    <a:pt x="133" y="140"/>
                    <a:pt x="132" y="141"/>
                    <a:pt x="131" y="141"/>
                  </a:cubicBezTo>
                  <a:cubicBezTo>
                    <a:pt x="128" y="141"/>
                    <a:pt x="128" y="141"/>
                    <a:pt x="128" y="141"/>
                  </a:cubicBezTo>
                  <a:cubicBezTo>
                    <a:pt x="129" y="138"/>
                    <a:pt x="128" y="136"/>
                    <a:pt x="128" y="133"/>
                  </a:cubicBezTo>
                  <a:cubicBezTo>
                    <a:pt x="128" y="129"/>
                    <a:pt x="131" y="127"/>
                    <a:pt x="131" y="124"/>
                  </a:cubicBezTo>
                  <a:cubicBezTo>
                    <a:pt x="132" y="121"/>
                    <a:pt x="131" y="116"/>
                    <a:pt x="134" y="116"/>
                  </a:cubicBezTo>
                  <a:cubicBezTo>
                    <a:pt x="135" y="116"/>
                    <a:pt x="135" y="117"/>
                    <a:pt x="136" y="117"/>
                  </a:cubicBezTo>
                  <a:cubicBezTo>
                    <a:pt x="137" y="117"/>
                    <a:pt x="138" y="115"/>
                    <a:pt x="139" y="115"/>
                  </a:cubicBezTo>
                  <a:cubicBezTo>
                    <a:pt x="141" y="115"/>
                    <a:pt x="141" y="119"/>
                    <a:pt x="143" y="120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44" y="120"/>
                    <a:pt x="144" y="119"/>
                    <a:pt x="144" y="119"/>
                  </a:cubicBezTo>
                  <a:cubicBezTo>
                    <a:pt x="144" y="117"/>
                    <a:pt x="142" y="116"/>
                    <a:pt x="142" y="114"/>
                  </a:cubicBezTo>
                  <a:cubicBezTo>
                    <a:pt x="141" y="112"/>
                    <a:pt x="141" y="110"/>
                    <a:pt x="141" y="107"/>
                  </a:cubicBezTo>
                  <a:cubicBezTo>
                    <a:pt x="141" y="104"/>
                    <a:pt x="138" y="103"/>
                    <a:pt x="136" y="101"/>
                  </a:cubicBezTo>
                  <a:cubicBezTo>
                    <a:pt x="134" y="99"/>
                    <a:pt x="134" y="94"/>
                    <a:pt x="131" y="96"/>
                  </a:cubicBezTo>
                  <a:cubicBezTo>
                    <a:pt x="125" y="99"/>
                    <a:pt x="122" y="104"/>
                    <a:pt x="122" y="111"/>
                  </a:cubicBezTo>
                  <a:close/>
                  <a:moveTo>
                    <a:pt x="161" y="148"/>
                  </a:moveTo>
                  <a:cubicBezTo>
                    <a:pt x="162" y="150"/>
                    <a:pt x="162" y="152"/>
                    <a:pt x="163" y="153"/>
                  </a:cubicBezTo>
                  <a:cubicBezTo>
                    <a:pt x="164" y="155"/>
                    <a:pt x="166" y="154"/>
                    <a:pt x="167" y="155"/>
                  </a:cubicBezTo>
                  <a:cubicBezTo>
                    <a:pt x="168" y="154"/>
                    <a:pt x="169" y="153"/>
                    <a:pt x="169" y="151"/>
                  </a:cubicBezTo>
                  <a:cubicBezTo>
                    <a:pt x="169" y="149"/>
                    <a:pt x="169" y="148"/>
                    <a:pt x="167" y="147"/>
                  </a:cubicBezTo>
                  <a:cubicBezTo>
                    <a:pt x="165" y="146"/>
                    <a:pt x="163" y="147"/>
                    <a:pt x="161" y="148"/>
                  </a:cubicBezTo>
                  <a:close/>
                  <a:moveTo>
                    <a:pt x="50" y="9"/>
                  </a:moveTo>
                  <a:cubicBezTo>
                    <a:pt x="56" y="12"/>
                    <a:pt x="61" y="10"/>
                    <a:pt x="67" y="12"/>
                  </a:cubicBezTo>
                  <a:cubicBezTo>
                    <a:pt x="75" y="13"/>
                    <a:pt x="78" y="17"/>
                    <a:pt x="85" y="17"/>
                  </a:cubicBezTo>
                  <a:cubicBezTo>
                    <a:pt x="87" y="17"/>
                    <a:pt x="87" y="17"/>
                    <a:pt x="88" y="16"/>
                  </a:cubicBezTo>
                  <a:moveTo>
                    <a:pt x="14" y="4"/>
                  </a:moveTo>
                  <a:cubicBezTo>
                    <a:pt x="18" y="2"/>
                    <a:pt x="20" y="0"/>
                    <a:pt x="24" y="0"/>
                  </a:cubicBezTo>
                  <a:cubicBezTo>
                    <a:pt x="28" y="0"/>
                    <a:pt x="29" y="4"/>
                    <a:pt x="32" y="7"/>
                  </a:cubicBezTo>
                  <a:cubicBezTo>
                    <a:pt x="33" y="8"/>
                    <a:pt x="34" y="7"/>
                    <a:pt x="35" y="8"/>
                  </a:cubicBezTo>
                  <a:cubicBezTo>
                    <a:pt x="37" y="9"/>
                    <a:pt x="38" y="10"/>
                    <a:pt x="40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8" y="10"/>
                    <a:pt x="49" y="9"/>
                    <a:pt x="50" y="9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5"/>
                    <a:pt x="14" y="6"/>
                    <a:pt x="14" y="8"/>
                  </a:cubicBezTo>
                  <a:cubicBezTo>
                    <a:pt x="14" y="10"/>
                    <a:pt x="13" y="11"/>
                    <a:pt x="13" y="14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3"/>
                    <a:pt x="11" y="24"/>
                    <a:pt x="9" y="25"/>
                  </a:cubicBezTo>
                  <a:cubicBezTo>
                    <a:pt x="7" y="27"/>
                    <a:pt x="7" y="29"/>
                    <a:pt x="5" y="32"/>
                  </a:cubicBezTo>
                  <a:cubicBezTo>
                    <a:pt x="3" y="36"/>
                    <a:pt x="0" y="38"/>
                    <a:pt x="0" y="42"/>
                  </a:cubicBezTo>
                  <a:cubicBezTo>
                    <a:pt x="0" y="45"/>
                    <a:pt x="3" y="46"/>
                    <a:pt x="6" y="48"/>
                  </a:cubicBezTo>
                  <a:cubicBezTo>
                    <a:pt x="13" y="54"/>
                    <a:pt x="22" y="54"/>
                    <a:pt x="24" y="64"/>
                  </a:cubicBezTo>
                  <a:cubicBezTo>
                    <a:pt x="25" y="67"/>
                    <a:pt x="28" y="67"/>
                    <a:pt x="30" y="67"/>
                  </a:cubicBezTo>
                  <a:cubicBezTo>
                    <a:pt x="33" y="68"/>
                    <a:pt x="34" y="70"/>
                    <a:pt x="37" y="72"/>
                  </a:cubicBezTo>
                  <a:cubicBezTo>
                    <a:pt x="39" y="73"/>
                    <a:pt x="41" y="74"/>
                    <a:pt x="43" y="74"/>
                  </a:cubicBezTo>
                  <a:cubicBezTo>
                    <a:pt x="46" y="75"/>
                    <a:pt x="49" y="75"/>
                    <a:pt x="49" y="77"/>
                  </a:cubicBezTo>
                  <a:cubicBezTo>
                    <a:pt x="49" y="79"/>
                    <a:pt x="48" y="79"/>
                    <a:pt x="47" y="81"/>
                  </a:cubicBezTo>
                  <a:cubicBezTo>
                    <a:pt x="45" y="84"/>
                    <a:pt x="44" y="86"/>
                    <a:pt x="40" y="86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40" y="98"/>
                    <a:pt x="37" y="100"/>
                    <a:pt x="37" y="106"/>
                  </a:cubicBezTo>
                  <a:cubicBezTo>
                    <a:pt x="37" y="108"/>
                    <a:pt x="38" y="109"/>
                    <a:pt x="38" y="111"/>
                  </a:cubicBezTo>
                  <a:cubicBezTo>
                    <a:pt x="39" y="113"/>
                    <a:pt x="39" y="115"/>
                    <a:pt x="40" y="116"/>
                  </a:cubicBezTo>
                  <a:cubicBezTo>
                    <a:pt x="42" y="118"/>
                    <a:pt x="44" y="117"/>
                    <a:pt x="46" y="118"/>
                  </a:cubicBezTo>
                  <a:cubicBezTo>
                    <a:pt x="49" y="119"/>
                    <a:pt x="49" y="122"/>
                    <a:pt x="52" y="122"/>
                  </a:cubicBezTo>
                  <a:cubicBezTo>
                    <a:pt x="54" y="122"/>
                    <a:pt x="55" y="120"/>
                    <a:pt x="57" y="120"/>
                  </a:cubicBezTo>
                  <a:cubicBezTo>
                    <a:pt x="61" y="120"/>
                    <a:pt x="63" y="122"/>
                    <a:pt x="67" y="122"/>
                  </a:cubicBezTo>
                  <a:cubicBezTo>
                    <a:pt x="71" y="122"/>
                    <a:pt x="73" y="122"/>
                    <a:pt x="77" y="120"/>
                  </a:cubicBezTo>
                  <a:cubicBezTo>
                    <a:pt x="74" y="117"/>
                    <a:pt x="72" y="116"/>
                    <a:pt x="72" y="112"/>
                  </a:cubicBezTo>
                  <a:cubicBezTo>
                    <a:pt x="72" y="109"/>
                    <a:pt x="73" y="107"/>
                    <a:pt x="75" y="105"/>
                  </a:cubicBezTo>
                  <a:cubicBezTo>
                    <a:pt x="77" y="104"/>
                    <a:pt x="77" y="103"/>
                    <a:pt x="78" y="102"/>
                  </a:cubicBezTo>
                  <a:cubicBezTo>
                    <a:pt x="81" y="101"/>
                    <a:pt x="82" y="101"/>
                    <a:pt x="85" y="100"/>
                  </a:cubicBezTo>
                  <a:cubicBezTo>
                    <a:pt x="92" y="98"/>
                    <a:pt x="95" y="96"/>
                    <a:pt x="102" y="96"/>
                  </a:cubicBezTo>
                  <a:cubicBezTo>
                    <a:pt x="105" y="96"/>
                    <a:pt x="106" y="96"/>
                    <a:pt x="108" y="96"/>
                  </a:cubicBezTo>
                  <a:cubicBezTo>
                    <a:pt x="110" y="97"/>
                    <a:pt x="110" y="101"/>
                    <a:pt x="112" y="101"/>
                  </a:cubicBezTo>
                  <a:cubicBezTo>
                    <a:pt x="114" y="101"/>
                    <a:pt x="114" y="99"/>
                    <a:pt x="114" y="98"/>
                  </a:cubicBezTo>
                  <a:cubicBezTo>
                    <a:pt x="114" y="86"/>
                    <a:pt x="123" y="105"/>
                    <a:pt x="123" y="84"/>
                  </a:cubicBezTo>
                  <a:cubicBezTo>
                    <a:pt x="123" y="72"/>
                    <a:pt x="120" y="78"/>
                    <a:pt x="115" y="78"/>
                  </a:cubicBezTo>
                  <a:cubicBezTo>
                    <a:pt x="111" y="78"/>
                    <a:pt x="109" y="74"/>
                    <a:pt x="108" y="70"/>
                  </a:cubicBezTo>
                  <a:cubicBezTo>
                    <a:pt x="106" y="65"/>
                    <a:pt x="102" y="64"/>
                    <a:pt x="99" y="58"/>
                  </a:cubicBezTo>
                  <a:cubicBezTo>
                    <a:pt x="95" y="51"/>
                    <a:pt x="83" y="53"/>
                    <a:pt x="83" y="45"/>
                  </a:cubicBezTo>
                  <a:cubicBezTo>
                    <a:pt x="83" y="43"/>
                    <a:pt x="85" y="42"/>
                    <a:pt x="85" y="39"/>
                  </a:cubicBezTo>
                  <a:cubicBezTo>
                    <a:pt x="85" y="37"/>
                    <a:pt x="84" y="35"/>
                    <a:pt x="84" y="32"/>
                  </a:cubicBezTo>
                  <a:cubicBezTo>
                    <a:pt x="85" y="32"/>
                    <a:pt x="85" y="32"/>
                    <a:pt x="86" y="32"/>
                  </a:cubicBezTo>
                  <a:cubicBezTo>
                    <a:pt x="87" y="32"/>
                    <a:pt x="88" y="33"/>
                    <a:pt x="89" y="34"/>
                  </a:cubicBezTo>
                  <a:cubicBezTo>
                    <a:pt x="94" y="41"/>
                    <a:pt x="88" y="29"/>
                    <a:pt x="88" y="29"/>
                  </a:cubicBezTo>
                  <a:cubicBezTo>
                    <a:pt x="88" y="28"/>
                    <a:pt x="89" y="28"/>
                    <a:pt x="91" y="27"/>
                  </a:cubicBezTo>
                  <a:cubicBezTo>
                    <a:pt x="93" y="26"/>
                    <a:pt x="96" y="25"/>
                    <a:pt x="96" y="22"/>
                  </a:cubicBezTo>
                  <a:cubicBezTo>
                    <a:pt x="96" y="20"/>
                    <a:pt x="96" y="17"/>
                    <a:pt x="94" y="17"/>
                  </a:cubicBezTo>
                  <a:cubicBezTo>
                    <a:pt x="91" y="16"/>
                    <a:pt x="90" y="17"/>
                    <a:pt x="88" y="16"/>
                  </a:cubicBezTo>
                  <a:lnTo>
                    <a:pt x="14" y="4"/>
                  </a:ln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3D563A15-519A-4886-B613-4831352A66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0438" y="2832100"/>
              <a:ext cx="377825" cy="827088"/>
            </a:xfrm>
            <a:custGeom>
              <a:avLst/>
              <a:gdLst/>
              <a:ahLst/>
              <a:cxnLst>
                <a:cxn ang="0">
                  <a:pos x="64" y="242"/>
                </a:cxn>
                <a:cxn ang="0">
                  <a:pos x="66" y="255"/>
                </a:cxn>
                <a:cxn ang="0">
                  <a:pos x="67" y="269"/>
                </a:cxn>
                <a:cxn ang="0">
                  <a:pos x="69" y="268"/>
                </a:cxn>
                <a:cxn ang="0">
                  <a:pos x="69" y="259"/>
                </a:cxn>
                <a:cxn ang="0">
                  <a:pos x="71" y="245"/>
                </a:cxn>
                <a:cxn ang="0">
                  <a:pos x="68" y="241"/>
                </a:cxn>
                <a:cxn ang="0">
                  <a:pos x="77" y="313"/>
                </a:cxn>
                <a:cxn ang="0">
                  <a:pos x="80" y="321"/>
                </a:cxn>
                <a:cxn ang="0">
                  <a:pos x="81" y="315"/>
                </a:cxn>
                <a:cxn ang="0">
                  <a:pos x="92" y="324"/>
                </a:cxn>
                <a:cxn ang="0">
                  <a:pos x="101" y="325"/>
                </a:cxn>
                <a:cxn ang="0">
                  <a:pos x="97" y="321"/>
                </a:cxn>
                <a:cxn ang="0">
                  <a:pos x="104" y="324"/>
                </a:cxn>
                <a:cxn ang="0">
                  <a:pos x="108" y="327"/>
                </a:cxn>
                <a:cxn ang="0">
                  <a:pos x="105" y="64"/>
                </a:cxn>
                <a:cxn ang="0">
                  <a:pos x="123" y="67"/>
                </a:cxn>
                <a:cxn ang="0">
                  <a:pos x="131" y="70"/>
                </a:cxn>
                <a:cxn ang="0">
                  <a:pos x="141" y="69"/>
                </a:cxn>
                <a:cxn ang="0">
                  <a:pos x="147" y="57"/>
                </a:cxn>
                <a:cxn ang="0">
                  <a:pos x="140" y="39"/>
                </a:cxn>
                <a:cxn ang="0">
                  <a:pos x="126" y="29"/>
                </a:cxn>
                <a:cxn ang="0">
                  <a:pos x="84" y="20"/>
                </a:cxn>
                <a:cxn ang="0">
                  <a:pos x="69" y="0"/>
                </a:cxn>
                <a:cxn ang="0">
                  <a:pos x="39" y="7"/>
                </a:cxn>
                <a:cxn ang="0">
                  <a:pos x="38" y="6"/>
                </a:cxn>
                <a:cxn ang="0">
                  <a:pos x="37" y="39"/>
                </a:cxn>
                <a:cxn ang="0">
                  <a:pos x="29" y="58"/>
                </a:cxn>
                <a:cxn ang="0">
                  <a:pos x="15" y="63"/>
                </a:cxn>
                <a:cxn ang="0">
                  <a:pos x="10" y="87"/>
                </a:cxn>
                <a:cxn ang="0">
                  <a:pos x="3" y="107"/>
                </a:cxn>
                <a:cxn ang="0">
                  <a:pos x="8" y="114"/>
                </a:cxn>
                <a:cxn ang="0">
                  <a:pos x="13" y="131"/>
                </a:cxn>
                <a:cxn ang="0">
                  <a:pos x="16" y="150"/>
                </a:cxn>
                <a:cxn ang="0">
                  <a:pos x="12" y="172"/>
                </a:cxn>
                <a:cxn ang="0">
                  <a:pos x="9" y="182"/>
                </a:cxn>
                <a:cxn ang="0">
                  <a:pos x="3" y="209"/>
                </a:cxn>
                <a:cxn ang="0">
                  <a:pos x="4" y="227"/>
                </a:cxn>
                <a:cxn ang="0">
                  <a:pos x="12" y="230"/>
                </a:cxn>
                <a:cxn ang="0">
                  <a:pos x="18" y="233"/>
                </a:cxn>
                <a:cxn ang="0">
                  <a:pos x="31" y="231"/>
                </a:cxn>
                <a:cxn ang="0">
                  <a:pos x="43" y="228"/>
                </a:cxn>
                <a:cxn ang="0">
                  <a:pos x="62" y="227"/>
                </a:cxn>
                <a:cxn ang="0">
                  <a:pos x="67" y="226"/>
                </a:cxn>
                <a:cxn ang="0">
                  <a:pos x="56" y="198"/>
                </a:cxn>
                <a:cxn ang="0">
                  <a:pos x="56" y="185"/>
                </a:cxn>
                <a:cxn ang="0">
                  <a:pos x="63" y="175"/>
                </a:cxn>
                <a:cxn ang="0">
                  <a:pos x="62" y="166"/>
                </a:cxn>
                <a:cxn ang="0">
                  <a:pos x="60" y="154"/>
                </a:cxn>
                <a:cxn ang="0">
                  <a:pos x="59" y="138"/>
                </a:cxn>
                <a:cxn ang="0">
                  <a:pos x="61" y="124"/>
                </a:cxn>
                <a:cxn ang="0">
                  <a:pos x="65" y="108"/>
                </a:cxn>
                <a:cxn ang="0">
                  <a:pos x="65" y="94"/>
                </a:cxn>
                <a:cxn ang="0">
                  <a:pos x="62" y="84"/>
                </a:cxn>
                <a:cxn ang="0">
                  <a:pos x="57" y="76"/>
                </a:cxn>
                <a:cxn ang="0">
                  <a:pos x="57" y="65"/>
                </a:cxn>
                <a:cxn ang="0">
                  <a:pos x="71" y="56"/>
                </a:cxn>
                <a:cxn ang="0">
                  <a:pos x="88" y="48"/>
                </a:cxn>
                <a:cxn ang="0">
                  <a:pos x="104" y="56"/>
                </a:cxn>
                <a:cxn ang="0">
                  <a:pos x="104" y="62"/>
                </a:cxn>
              </a:cxnLst>
              <a:rect l="0" t="0" r="r" b="b"/>
              <a:pathLst>
                <a:path w="150" h="328">
                  <a:moveTo>
                    <a:pt x="68" y="241"/>
                  </a:moveTo>
                  <a:cubicBezTo>
                    <a:pt x="66" y="237"/>
                    <a:pt x="64" y="238"/>
                    <a:pt x="64" y="242"/>
                  </a:cubicBezTo>
                  <a:cubicBezTo>
                    <a:pt x="64" y="244"/>
                    <a:pt x="66" y="246"/>
                    <a:pt x="66" y="248"/>
                  </a:cubicBezTo>
                  <a:cubicBezTo>
                    <a:pt x="66" y="255"/>
                    <a:pt x="66" y="255"/>
                    <a:pt x="66" y="255"/>
                  </a:cubicBezTo>
                  <a:cubicBezTo>
                    <a:pt x="66" y="259"/>
                    <a:pt x="64" y="260"/>
                    <a:pt x="64" y="263"/>
                  </a:cubicBezTo>
                  <a:cubicBezTo>
                    <a:pt x="64" y="266"/>
                    <a:pt x="67" y="267"/>
                    <a:pt x="67" y="269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71" y="287"/>
                    <a:pt x="69" y="272"/>
                    <a:pt x="69" y="268"/>
                  </a:cubicBezTo>
                  <a:cubicBezTo>
                    <a:pt x="70" y="267"/>
                    <a:pt x="71" y="266"/>
                    <a:pt x="71" y="264"/>
                  </a:cubicBezTo>
                  <a:cubicBezTo>
                    <a:pt x="71" y="262"/>
                    <a:pt x="69" y="261"/>
                    <a:pt x="69" y="259"/>
                  </a:cubicBezTo>
                  <a:cubicBezTo>
                    <a:pt x="69" y="256"/>
                    <a:pt x="71" y="254"/>
                    <a:pt x="71" y="251"/>
                  </a:cubicBezTo>
                  <a:cubicBezTo>
                    <a:pt x="71" y="245"/>
                    <a:pt x="71" y="245"/>
                    <a:pt x="71" y="245"/>
                  </a:cubicBezTo>
                  <a:cubicBezTo>
                    <a:pt x="70" y="244"/>
                    <a:pt x="68" y="243"/>
                    <a:pt x="68" y="242"/>
                  </a:cubicBezTo>
                  <a:cubicBezTo>
                    <a:pt x="68" y="241"/>
                    <a:pt x="68" y="241"/>
                    <a:pt x="68" y="241"/>
                  </a:cubicBezTo>
                  <a:close/>
                  <a:moveTo>
                    <a:pt x="81" y="315"/>
                  </a:moveTo>
                  <a:cubicBezTo>
                    <a:pt x="79" y="315"/>
                    <a:pt x="78" y="314"/>
                    <a:pt x="77" y="313"/>
                  </a:cubicBezTo>
                  <a:cubicBezTo>
                    <a:pt x="77" y="314"/>
                    <a:pt x="76" y="314"/>
                    <a:pt x="76" y="315"/>
                  </a:cubicBezTo>
                  <a:cubicBezTo>
                    <a:pt x="76" y="318"/>
                    <a:pt x="78" y="321"/>
                    <a:pt x="80" y="321"/>
                  </a:cubicBezTo>
                  <a:cubicBezTo>
                    <a:pt x="83" y="321"/>
                    <a:pt x="85" y="319"/>
                    <a:pt x="86" y="316"/>
                  </a:cubicBezTo>
                  <a:cubicBezTo>
                    <a:pt x="84" y="315"/>
                    <a:pt x="83" y="315"/>
                    <a:pt x="81" y="315"/>
                  </a:cubicBezTo>
                  <a:close/>
                  <a:moveTo>
                    <a:pt x="97" y="321"/>
                  </a:moveTo>
                  <a:cubicBezTo>
                    <a:pt x="95" y="321"/>
                    <a:pt x="92" y="322"/>
                    <a:pt x="92" y="324"/>
                  </a:cubicBezTo>
                  <a:cubicBezTo>
                    <a:pt x="92" y="326"/>
                    <a:pt x="94" y="325"/>
                    <a:pt x="96" y="325"/>
                  </a:cubicBezTo>
                  <a:cubicBezTo>
                    <a:pt x="98" y="325"/>
                    <a:pt x="99" y="325"/>
                    <a:pt x="101" y="325"/>
                  </a:cubicBezTo>
                  <a:cubicBezTo>
                    <a:pt x="101" y="322"/>
                    <a:pt x="101" y="322"/>
                    <a:pt x="101" y="322"/>
                  </a:cubicBezTo>
                  <a:cubicBezTo>
                    <a:pt x="99" y="322"/>
                    <a:pt x="99" y="321"/>
                    <a:pt x="97" y="321"/>
                  </a:cubicBezTo>
                  <a:close/>
                  <a:moveTo>
                    <a:pt x="105" y="323"/>
                  </a:moveTo>
                  <a:cubicBezTo>
                    <a:pt x="105" y="324"/>
                    <a:pt x="104" y="324"/>
                    <a:pt x="104" y="324"/>
                  </a:cubicBezTo>
                  <a:cubicBezTo>
                    <a:pt x="104" y="326"/>
                    <a:pt x="106" y="327"/>
                    <a:pt x="107" y="328"/>
                  </a:cubicBezTo>
                  <a:cubicBezTo>
                    <a:pt x="107" y="328"/>
                    <a:pt x="108" y="327"/>
                    <a:pt x="108" y="327"/>
                  </a:cubicBezTo>
                  <a:cubicBezTo>
                    <a:pt x="108" y="325"/>
                    <a:pt x="107" y="324"/>
                    <a:pt x="105" y="323"/>
                  </a:cubicBezTo>
                  <a:close/>
                  <a:moveTo>
                    <a:pt x="105" y="64"/>
                  </a:moveTo>
                  <a:cubicBezTo>
                    <a:pt x="109" y="62"/>
                    <a:pt x="111" y="60"/>
                    <a:pt x="115" y="60"/>
                  </a:cubicBezTo>
                  <a:cubicBezTo>
                    <a:pt x="119" y="60"/>
                    <a:pt x="120" y="64"/>
                    <a:pt x="123" y="67"/>
                  </a:cubicBezTo>
                  <a:cubicBezTo>
                    <a:pt x="124" y="68"/>
                    <a:pt x="125" y="67"/>
                    <a:pt x="126" y="68"/>
                  </a:cubicBezTo>
                  <a:cubicBezTo>
                    <a:pt x="128" y="69"/>
                    <a:pt x="129" y="70"/>
                    <a:pt x="131" y="70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39" y="70"/>
                    <a:pt x="140" y="69"/>
                    <a:pt x="141" y="69"/>
                  </a:cubicBezTo>
                  <a:cubicBezTo>
                    <a:pt x="141" y="69"/>
                    <a:pt x="141" y="69"/>
                    <a:pt x="141" y="69"/>
                  </a:cubicBezTo>
                  <a:cubicBezTo>
                    <a:pt x="144" y="65"/>
                    <a:pt x="144" y="62"/>
                    <a:pt x="147" y="57"/>
                  </a:cubicBezTo>
                  <a:cubicBezTo>
                    <a:pt x="148" y="54"/>
                    <a:pt x="150" y="53"/>
                    <a:pt x="150" y="50"/>
                  </a:cubicBezTo>
                  <a:cubicBezTo>
                    <a:pt x="150" y="44"/>
                    <a:pt x="145" y="42"/>
                    <a:pt x="140" y="39"/>
                  </a:cubicBezTo>
                  <a:cubicBezTo>
                    <a:pt x="136" y="36"/>
                    <a:pt x="134" y="34"/>
                    <a:pt x="129" y="31"/>
                  </a:cubicBezTo>
                  <a:cubicBezTo>
                    <a:pt x="128" y="30"/>
                    <a:pt x="128" y="29"/>
                    <a:pt x="126" y="29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95" y="29"/>
                    <a:pt x="89" y="26"/>
                    <a:pt x="84" y="20"/>
                  </a:cubicBezTo>
                  <a:cubicBezTo>
                    <a:pt x="80" y="15"/>
                    <a:pt x="79" y="12"/>
                    <a:pt x="75" y="7"/>
                  </a:cubicBezTo>
                  <a:cubicBezTo>
                    <a:pt x="73" y="4"/>
                    <a:pt x="72" y="0"/>
                    <a:pt x="69" y="0"/>
                  </a:cubicBezTo>
                  <a:cubicBezTo>
                    <a:pt x="61" y="0"/>
                    <a:pt x="60" y="12"/>
                    <a:pt x="52" y="12"/>
                  </a:cubicBezTo>
                  <a:cubicBezTo>
                    <a:pt x="47" y="12"/>
                    <a:pt x="42" y="12"/>
                    <a:pt x="39" y="7"/>
                  </a:cubicBezTo>
                  <a:cubicBezTo>
                    <a:pt x="39" y="7"/>
                    <a:pt x="38" y="7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6" y="12"/>
                    <a:pt x="35" y="16"/>
                    <a:pt x="35" y="22"/>
                  </a:cubicBezTo>
                  <a:cubicBezTo>
                    <a:pt x="35" y="28"/>
                    <a:pt x="35" y="33"/>
                    <a:pt x="37" y="39"/>
                  </a:cubicBezTo>
                  <a:cubicBezTo>
                    <a:pt x="38" y="44"/>
                    <a:pt x="40" y="47"/>
                    <a:pt x="40" y="52"/>
                  </a:cubicBezTo>
                  <a:cubicBezTo>
                    <a:pt x="40" y="57"/>
                    <a:pt x="34" y="57"/>
                    <a:pt x="29" y="58"/>
                  </a:cubicBezTo>
                  <a:cubicBezTo>
                    <a:pt x="28" y="58"/>
                    <a:pt x="27" y="59"/>
                    <a:pt x="25" y="59"/>
                  </a:cubicBezTo>
                  <a:cubicBezTo>
                    <a:pt x="21" y="60"/>
                    <a:pt x="18" y="60"/>
                    <a:pt x="15" y="63"/>
                  </a:cubicBezTo>
                  <a:cubicBezTo>
                    <a:pt x="13" y="66"/>
                    <a:pt x="13" y="68"/>
                    <a:pt x="13" y="71"/>
                  </a:cubicBezTo>
                  <a:cubicBezTo>
                    <a:pt x="12" y="77"/>
                    <a:pt x="11" y="81"/>
                    <a:pt x="10" y="87"/>
                  </a:cubicBezTo>
                  <a:cubicBezTo>
                    <a:pt x="10" y="92"/>
                    <a:pt x="11" y="95"/>
                    <a:pt x="8" y="99"/>
                  </a:cubicBezTo>
                  <a:cubicBezTo>
                    <a:pt x="7" y="102"/>
                    <a:pt x="5" y="104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5" y="108"/>
                    <a:pt x="7" y="111"/>
                    <a:pt x="8" y="114"/>
                  </a:cubicBezTo>
                  <a:cubicBezTo>
                    <a:pt x="9" y="118"/>
                    <a:pt x="9" y="120"/>
                    <a:pt x="10" y="123"/>
                  </a:cubicBezTo>
                  <a:cubicBezTo>
                    <a:pt x="11" y="126"/>
                    <a:pt x="12" y="128"/>
                    <a:pt x="13" y="131"/>
                  </a:cubicBezTo>
                  <a:cubicBezTo>
                    <a:pt x="15" y="137"/>
                    <a:pt x="15" y="140"/>
                    <a:pt x="15" y="146"/>
                  </a:cubicBezTo>
                  <a:cubicBezTo>
                    <a:pt x="15" y="148"/>
                    <a:pt x="16" y="149"/>
                    <a:pt x="16" y="150"/>
                  </a:cubicBezTo>
                  <a:cubicBezTo>
                    <a:pt x="16" y="155"/>
                    <a:pt x="13" y="157"/>
                    <a:pt x="13" y="161"/>
                  </a:cubicBezTo>
                  <a:cubicBezTo>
                    <a:pt x="12" y="165"/>
                    <a:pt x="13" y="168"/>
                    <a:pt x="12" y="172"/>
                  </a:cubicBezTo>
                  <a:cubicBezTo>
                    <a:pt x="11" y="175"/>
                    <a:pt x="7" y="176"/>
                    <a:pt x="7" y="179"/>
                  </a:cubicBezTo>
                  <a:cubicBezTo>
                    <a:pt x="7" y="180"/>
                    <a:pt x="8" y="181"/>
                    <a:pt x="9" y="182"/>
                  </a:cubicBezTo>
                  <a:cubicBezTo>
                    <a:pt x="10" y="186"/>
                    <a:pt x="10" y="186"/>
                    <a:pt x="10" y="186"/>
                  </a:cubicBezTo>
                  <a:cubicBezTo>
                    <a:pt x="4" y="194"/>
                    <a:pt x="6" y="200"/>
                    <a:pt x="3" y="209"/>
                  </a:cubicBezTo>
                  <a:cubicBezTo>
                    <a:pt x="2" y="212"/>
                    <a:pt x="0" y="214"/>
                    <a:pt x="0" y="217"/>
                  </a:cubicBezTo>
                  <a:cubicBezTo>
                    <a:pt x="0" y="221"/>
                    <a:pt x="2" y="223"/>
                    <a:pt x="4" y="227"/>
                  </a:cubicBezTo>
                  <a:cubicBezTo>
                    <a:pt x="6" y="227"/>
                    <a:pt x="7" y="225"/>
                    <a:pt x="9" y="225"/>
                  </a:cubicBezTo>
                  <a:cubicBezTo>
                    <a:pt x="11" y="225"/>
                    <a:pt x="10" y="230"/>
                    <a:pt x="12" y="230"/>
                  </a:cubicBezTo>
                  <a:cubicBezTo>
                    <a:pt x="14" y="230"/>
                    <a:pt x="14" y="230"/>
                    <a:pt x="15" y="229"/>
                  </a:cubicBezTo>
                  <a:cubicBezTo>
                    <a:pt x="16" y="231"/>
                    <a:pt x="17" y="232"/>
                    <a:pt x="18" y="233"/>
                  </a:cubicBezTo>
                  <a:cubicBezTo>
                    <a:pt x="20" y="235"/>
                    <a:pt x="22" y="234"/>
                    <a:pt x="24" y="234"/>
                  </a:cubicBezTo>
                  <a:cubicBezTo>
                    <a:pt x="27" y="234"/>
                    <a:pt x="29" y="233"/>
                    <a:pt x="31" y="231"/>
                  </a:cubicBezTo>
                  <a:cubicBezTo>
                    <a:pt x="32" y="229"/>
                    <a:pt x="33" y="226"/>
                    <a:pt x="35" y="226"/>
                  </a:cubicBezTo>
                  <a:cubicBezTo>
                    <a:pt x="38" y="226"/>
                    <a:pt x="40" y="228"/>
                    <a:pt x="43" y="228"/>
                  </a:cubicBezTo>
                  <a:cubicBezTo>
                    <a:pt x="49" y="228"/>
                    <a:pt x="52" y="224"/>
                    <a:pt x="58" y="224"/>
                  </a:cubicBezTo>
                  <a:cubicBezTo>
                    <a:pt x="61" y="224"/>
                    <a:pt x="61" y="226"/>
                    <a:pt x="62" y="227"/>
                  </a:cubicBezTo>
                  <a:cubicBezTo>
                    <a:pt x="67" y="227"/>
                    <a:pt x="67" y="227"/>
                    <a:pt x="67" y="227"/>
                  </a:cubicBezTo>
                  <a:cubicBezTo>
                    <a:pt x="67" y="226"/>
                    <a:pt x="67" y="226"/>
                    <a:pt x="67" y="226"/>
                  </a:cubicBezTo>
                  <a:cubicBezTo>
                    <a:pt x="63" y="223"/>
                    <a:pt x="63" y="219"/>
                    <a:pt x="61" y="214"/>
                  </a:cubicBezTo>
                  <a:cubicBezTo>
                    <a:pt x="58" y="208"/>
                    <a:pt x="56" y="204"/>
                    <a:pt x="56" y="198"/>
                  </a:cubicBezTo>
                  <a:cubicBezTo>
                    <a:pt x="56" y="195"/>
                    <a:pt x="56" y="194"/>
                    <a:pt x="56" y="192"/>
                  </a:cubicBezTo>
                  <a:cubicBezTo>
                    <a:pt x="56" y="185"/>
                    <a:pt x="56" y="185"/>
                    <a:pt x="56" y="185"/>
                  </a:cubicBezTo>
                  <a:cubicBezTo>
                    <a:pt x="56" y="182"/>
                    <a:pt x="61" y="183"/>
                    <a:pt x="62" y="180"/>
                  </a:cubicBezTo>
                  <a:cubicBezTo>
                    <a:pt x="63" y="178"/>
                    <a:pt x="62" y="177"/>
                    <a:pt x="63" y="175"/>
                  </a:cubicBezTo>
                  <a:cubicBezTo>
                    <a:pt x="63" y="173"/>
                    <a:pt x="65" y="173"/>
                    <a:pt x="65" y="171"/>
                  </a:cubicBezTo>
                  <a:cubicBezTo>
                    <a:pt x="65" y="169"/>
                    <a:pt x="63" y="168"/>
                    <a:pt x="62" y="166"/>
                  </a:cubicBezTo>
                  <a:cubicBezTo>
                    <a:pt x="61" y="163"/>
                    <a:pt x="61" y="161"/>
                    <a:pt x="61" y="158"/>
                  </a:cubicBezTo>
                  <a:cubicBezTo>
                    <a:pt x="61" y="156"/>
                    <a:pt x="60" y="155"/>
                    <a:pt x="60" y="154"/>
                  </a:cubicBezTo>
                  <a:cubicBezTo>
                    <a:pt x="60" y="152"/>
                    <a:pt x="61" y="151"/>
                    <a:pt x="61" y="148"/>
                  </a:cubicBezTo>
                  <a:cubicBezTo>
                    <a:pt x="61" y="144"/>
                    <a:pt x="59" y="142"/>
                    <a:pt x="59" y="138"/>
                  </a:cubicBezTo>
                  <a:cubicBezTo>
                    <a:pt x="59" y="132"/>
                    <a:pt x="59" y="132"/>
                    <a:pt x="59" y="132"/>
                  </a:cubicBezTo>
                  <a:cubicBezTo>
                    <a:pt x="59" y="129"/>
                    <a:pt x="59" y="126"/>
                    <a:pt x="61" y="124"/>
                  </a:cubicBezTo>
                  <a:cubicBezTo>
                    <a:pt x="64" y="121"/>
                    <a:pt x="67" y="119"/>
                    <a:pt x="67" y="115"/>
                  </a:cubicBezTo>
                  <a:cubicBezTo>
                    <a:pt x="67" y="113"/>
                    <a:pt x="65" y="111"/>
                    <a:pt x="65" y="108"/>
                  </a:cubicBezTo>
                  <a:cubicBezTo>
                    <a:pt x="64" y="106"/>
                    <a:pt x="65" y="104"/>
                    <a:pt x="65" y="102"/>
                  </a:cubicBezTo>
                  <a:cubicBezTo>
                    <a:pt x="65" y="94"/>
                    <a:pt x="65" y="94"/>
                    <a:pt x="65" y="94"/>
                  </a:cubicBezTo>
                  <a:cubicBezTo>
                    <a:pt x="65" y="91"/>
                    <a:pt x="64" y="90"/>
                    <a:pt x="63" y="87"/>
                  </a:cubicBezTo>
                  <a:cubicBezTo>
                    <a:pt x="62" y="86"/>
                    <a:pt x="63" y="85"/>
                    <a:pt x="62" y="84"/>
                  </a:cubicBezTo>
                  <a:cubicBezTo>
                    <a:pt x="61" y="82"/>
                    <a:pt x="59" y="82"/>
                    <a:pt x="57" y="81"/>
                  </a:cubicBezTo>
                  <a:cubicBezTo>
                    <a:pt x="56" y="79"/>
                    <a:pt x="57" y="78"/>
                    <a:pt x="57" y="76"/>
                  </a:cubicBezTo>
                  <a:cubicBezTo>
                    <a:pt x="56" y="73"/>
                    <a:pt x="53" y="71"/>
                    <a:pt x="53" y="68"/>
                  </a:cubicBezTo>
                  <a:cubicBezTo>
                    <a:pt x="53" y="66"/>
                    <a:pt x="55" y="66"/>
                    <a:pt x="57" y="65"/>
                  </a:cubicBezTo>
                  <a:cubicBezTo>
                    <a:pt x="60" y="64"/>
                    <a:pt x="62" y="63"/>
                    <a:pt x="65" y="61"/>
                  </a:cubicBezTo>
                  <a:cubicBezTo>
                    <a:pt x="67" y="59"/>
                    <a:pt x="69" y="59"/>
                    <a:pt x="71" y="56"/>
                  </a:cubicBezTo>
                  <a:cubicBezTo>
                    <a:pt x="74" y="54"/>
                    <a:pt x="74" y="51"/>
                    <a:pt x="78" y="50"/>
                  </a:cubicBezTo>
                  <a:cubicBezTo>
                    <a:pt x="81" y="49"/>
                    <a:pt x="84" y="48"/>
                    <a:pt x="88" y="48"/>
                  </a:cubicBezTo>
                  <a:cubicBezTo>
                    <a:pt x="91" y="48"/>
                    <a:pt x="93" y="50"/>
                    <a:pt x="96" y="51"/>
                  </a:cubicBezTo>
                  <a:cubicBezTo>
                    <a:pt x="100" y="52"/>
                    <a:pt x="104" y="52"/>
                    <a:pt x="104" y="56"/>
                  </a:cubicBezTo>
                  <a:cubicBezTo>
                    <a:pt x="104" y="57"/>
                    <a:pt x="102" y="58"/>
                    <a:pt x="102" y="60"/>
                  </a:cubicBezTo>
                  <a:cubicBezTo>
                    <a:pt x="102" y="61"/>
                    <a:pt x="103" y="61"/>
                    <a:pt x="104" y="62"/>
                  </a:cubicBezTo>
                  <a:cubicBezTo>
                    <a:pt x="104" y="63"/>
                    <a:pt x="104" y="63"/>
                    <a:pt x="105" y="64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79405837-3E6B-47E4-A987-94AD36717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2671763"/>
              <a:ext cx="188913" cy="431800"/>
            </a:xfrm>
            <a:custGeom>
              <a:avLst/>
              <a:gdLst/>
              <a:ahLst/>
              <a:cxnLst>
                <a:cxn ang="0">
                  <a:pos x="38" y="170"/>
                </a:cxn>
                <a:cxn ang="0">
                  <a:pos x="43" y="162"/>
                </a:cxn>
                <a:cxn ang="0">
                  <a:pos x="45" y="150"/>
                </a:cxn>
                <a:cxn ang="0">
                  <a:pos x="48" y="134"/>
                </a:cxn>
                <a:cxn ang="0">
                  <a:pos x="50" y="126"/>
                </a:cxn>
                <a:cxn ang="0">
                  <a:pos x="60" y="122"/>
                </a:cxn>
                <a:cxn ang="0">
                  <a:pos x="64" y="121"/>
                </a:cxn>
                <a:cxn ang="0">
                  <a:pos x="75" y="115"/>
                </a:cxn>
                <a:cxn ang="0">
                  <a:pos x="72" y="102"/>
                </a:cxn>
                <a:cxn ang="0">
                  <a:pos x="70" y="85"/>
                </a:cxn>
                <a:cxn ang="0">
                  <a:pos x="73" y="69"/>
                </a:cxn>
                <a:cxn ang="0">
                  <a:pos x="73" y="69"/>
                </a:cxn>
                <a:cxn ang="0">
                  <a:pos x="67" y="59"/>
                </a:cxn>
                <a:cxn ang="0">
                  <a:pos x="58" y="44"/>
                </a:cxn>
                <a:cxn ang="0">
                  <a:pos x="52" y="36"/>
                </a:cxn>
                <a:cxn ang="0">
                  <a:pos x="49" y="32"/>
                </a:cxn>
                <a:cxn ang="0">
                  <a:pos x="52" y="24"/>
                </a:cxn>
                <a:cxn ang="0">
                  <a:pos x="53" y="13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42" y="14"/>
                </a:cxn>
                <a:cxn ang="0">
                  <a:pos x="38" y="22"/>
                </a:cxn>
                <a:cxn ang="0">
                  <a:pos x="33" y="29"/>
                </a:cxn>
                <a:cxn ang="0">
                  <a:pos x="34" y="33"/>
                </a:cxn>
                <a:cxn ang="0">
                  <a:pos x="31" y="41"/>
                </a:cxn>
                <a:cxn ang="0">
                  <a:pos x="32" y="43"/>
                </a:cxn>
                <a:cxn ang="0">
                  <a:pos x="34" y="51"/>
                </a:cxn>
                <a:cxn ang="0">
                  <a:pos x="33" y="57"/>
                </a:cxn>
                <a:cxn ang="0">
                  <a:pos x="36" y="64"/>
                </a:cxn>
                <a:cxn ang="0">
                  <a:pos x="36" y="71"/>
                </a:cxn>
                <a:cxn ang="0">
                  <a:pos x="31" y="71"/>
                </a:cxn>
                <a:cxn ang="0">
                  <a:pos x="28" y="74"/>
                </a:cxn>
                <a:cxn ang="0">
                  <a:pos x="25" y="80"/>
                </a:cxn>
                <a:cxn ang="0">
                  <a:pos x="21" y="91"/>
                </a:cxn>
                <a:cxn ang="0">
                  <a:pos x="22" y="98"/>
                </a:cxn>
                <a:cxn ang="0">
                  <a:pos x="22" y="103"/>
                </a:cxn>
                <a:cxn ang="0">
                  <a:pos x="7" y="113"/>
                </a:cxn>
                <a:cxn ang="0">
                  <a:pos x="3" y="112"/>
                </a:cxn>
                <a:cxn ang="0">
                  <a:pos x="1" y="112"/>
                </a:cxn>
                <a:cxn ang="0">
                  <a:pos x="1" y="116"/>
                </a:cxn>
                <a:cxn ang="0">
                  <a:pos x="0" y="124"/>
                </a:cxn>
                <a:cxn ang="0">
                  <a:pos x="1" y="125"/>
                </a:cxn>
                <a:cxn ang="0">
                  <a:pos x="4" y="124"/>
                </a:cxn>
                <a:cxn ang="0">
                  <a:pos x="6" y="124"/>
                </a:cxn>
                <a:cxn ang="0">
                  <a:pos x="6" y="131"/>
                </a:cxn>
                <a:cxn ang="0">
                  <a:pos x="6" y="134"/>
                </a:cxn>
                <a:cxn ang="0">
                  <a:pos x="5" y="138"/>
                </a:cxn>
                <a:cxn ang="0">
                  <a:pos x="1" y="139"/>
                </a:cxn>
                <a:cxn ang="0">
                  <a:pos x="0" y="143"/>
                </a:cxn>
                <a:cxn ang="0">
                  <a:pos x="1" y="147"/>
                </a:cxn>
                <a:cxn ang="0">
                  <a:pos x="3" y="158"/>
                </a:cxn>
                <a:cxn ang="0">
                  <a:pos x="7" y="163"/>
                </a:cxn>
                <a:cxn ang="0">
                  <a:pos x="12" y="169"/>
                </a:cxn>
                <a:cxn ang="0">
                  <a:pos x="15" y="169"/>
                </a:cxn>
                <a:cxn ang="0">
                  <a:pos x="17" y="171"/>
                </a:cxn>
                <a:cxn ang="0">
                  <a:pos x="29" y="167"/>
                </a:cxn>
                <a:cxn ang="0">
                  <a:pos x="38" y="170"/>
                </a:cxn>
              </a:cxnLst>
              <a:rect l="0" t="0" r="r" b="b"/>
              <a:pathLst>
                <a:path w="75" h="171">
                  <a:moveTo>
                    <a:pt x="38" y="170"/>
                  </a:moveTo>
                  <a:cubicBezTo>
                    <a:pt x="40" y="167"/>
                    <a:pt x="42" y="165"/>
                    <a:pt x="43" y="162"/>
                  </a:cubicBezTo>
                  <a:cubicBezTo>
                    <a:pt x="46" y="158"/>
                    <a:pt x="45" y="155"/>
                    <a:pt x="45" y="150"/>
                  </a:cubicBezTo>
                  <a:cubicBezTo>
                    <a:pt x="46" y="144"/>
                    <a:pt x="47" y="140"/>
                    <a:pt x="48" y="134"/>
                  </a:cubicBezTo>
                  <a:cubicBezTo>
                    <a:pt x="48" y="131"/>
                    <a:pt x="48" y="129"/>
                    <a:pt x="50" y="126"/>
                  </a:cubicBezTo>
                  <a:cubicBezTo>
                    <a:pt x="53" y="123"/>
                    <a:pt x="56" y="123"/>
                    <a:pt x="60" y="122"/>
                  </a:cubicBezTo>
                  <a:cubicBezTo>
                    <a:pt x="62" y="122"/>
                    <a:pt x="63" y="121"/>
                    <a:pt x="64" y="121"/>
                  </a:cubicBezTo>
                  <a:cubicBezTo>
                    <a:pt x="69" y="120"/>
                    <a:pt x="75" y="120"/>
                    <a:pt x="75" y="115"/>
                  </a:cubicBezTo>
                  <a:cubicBezTo>
                    <a:pt x="75" y="110"/>
                    <a:pt x="73" y="107"/>
                    <a:pt x="72" y="102"/>
                  </a:cubicBezTo>
                  <a:cubicBezTo>
                    <a:pt x="70" y="96"/>
                    <a:pt x="70" y="91"/>
                    <a:pt x="70" y="85"/>
                  </a:cubicBezTo>
                  <a:cubicBezTo>
                    <a:pt x="70" y="79"/>
                    <a:pt x="71" y="75"/>
                    <a:pt x="73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0" y="66"/>
                    <a:pt x="69" y="63"/>
                    <a:pt x="67" y="59"/>
                  </a:cubicBezTo>
                  <a:cubicBezTo>
                    <a:pt x="64" y="53"/>
                    <a:pt x="61" y="50"/>
                    <a:pt x="58" y="44"/>
                  </a:cubicBezTo>
                  <a:cubicBezTo>
                    <a:pt x="56" y="41"/>
                    <a:pt x="54" y="39"/>
                    <a:pt x="52" y="36"/>
                  </a:cubicBezTo>
                  <a:cubicBezTo>
                    <a:pt x="51" y="34"/>
                    <a:pt x="49" y="34"/>
                    <a:pt x="49" y="32"/>
                  </a:cubicBezTo>
                  <a:cubicBezTo>
                    <a:pt x="49" y="29"/>
                    <a:pt x="51" y="27"/>
                    <a:pt x="52" y="24"/>
                  </a:cubicBezTo>
                  <a:cubicBezTo>
                    <a:pt x="53" y="20"/>
                    <a:pt x="53" y="18"/>
                    <a:pt x="53" y="13"/>
                  </a:cubicBezTo>
                  <a:cubicBezTo>
                    <a:pt x="53" y="8"/>
                    <a:pt x="53" y="5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7" y="4"/>
                    <a:pt x="44" y="7"/>
                    <a:pt x="42" y="14"/>
                  </a:cubicBezTo>
                  <a:cubicBezTo>
                    <a:pt x="40" y="17"/>
                    <a:pt x="40" y="19"/>
                    <a:pt x="38" y="22"/>
                  </a:cubicBezTo>
                  <a:cubicBezTo>
                    <a:pt x="36" y="25"/>
                    <a:pt x="33" y="26"/>
                    <a:pt x="33" y="29"/>
                  </a:cubicBezTo>
                  <a:cubicBezTo>
                    <a:pt x="33" y="31"/>
                    <a:pt x="34" y="32"/>
                    <a:pt x="34" y="33"/>
                  </a:cubicBezTo>
                  <a:cubicBezTo>
                    <a:pt x="34" y="36"/>
                    <a:pt x="31" y="38"/>
                    <a:pt x="31" y="41"/>
                  </a:cubicBezTo>
                  <a:cubicBezTo>
                    <a:pt x="31" y="41"/>
                    <a:pt x="32" y="42"/>
                    <a:pt x="32" y="43"/>
                  </a:cubicBezTo>
                  <a:cubicBezTo>
                    <a:pt x="33" y="46"/>
                    <a:pt x="34" y="48"/>
                    <a:pt x="34" y="51"/>
                  </a:cubicBezTo>
                  <a:cubicBezTo>
                    <a:pt x="34" y="53"/>
                    <a:pt x="33" y="54"/>
                    <a:pt x="33" y="57"/>
                  </a:cubicBezTo>
                  <a:cubicBezTo>
                    <a:pt x="33" y="60"/>
                    <a:pt x="36" y="61"/>
                    <a:pt x="36" y="64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4" y="71"/>
                    <a:pt x="33" y="71"/>
                    <a:pt x="31" y="71"/>
                  </a:cubicBezTo>
                  <a:cubicBezTo>
                    <a:pt x="29" y="71"/>
                    <a:pt x="29" y="72"/>
                    <a:pt x="28" y="74"/>
                  </a:cubicBezTo>
                  <a:cubicBezTo>
                    <a:pt x="26" y="76"/>
                    <a:pt x="25" y="78"/>
                    <a:pt x="25" y="80"/>
                  </a:cubicBezTo>
                  <a:cubicBezTo>
                    <a:pt x="23" y="85"/>
                    <a:pt x="21" y="87"/>
                    <a:pt x="21" y="91"/>
                  </a:cubicBezTo>
                  <a:cubicBezTo>
                    <a:pt x="21" y="94"/>
                    <a:pt x="22" y="95"/>
                    <a:pt x="22" y="98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15" y="105"/>
                    <a:pt x="14" y="113"/>
                    <a:pt x="7" y="113"/>
                  </a:cubicBezTo>
                  <a:cubicBezTo>
                    <a:pt x="6" y="113"/>
                    <a:pt x="5" y="112"/>
                    <a:pt x="3" y="112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9"/>
                    <a:pt x="0" y="121"/>
                    <a:pt x="0" y="124"/>
                  </a:cubicBezTo>
                  <a:cubicBezTo>
                    <a:pt x="0" y="124"/>
                    <a:pt x="1" y="124"/>
                    <a:pt x="1" y="125"/>
                  </a:cubicBezTo>
                  <a:cubicBezTo>
                    <a:pt x="2" y="125"/>
                    <a:pt x="2" y="124"/>
                    <a:pt x="4" y="124"/>
                  </a:cubicBezTo>
                  <a:cubicBezTo>
                    <a:pt x="5" y="124"/>
                    <a:pt x="5" y="124"/>
                    <a:pt x="6" y="124"/>
                  </a:cubicBezTo>
                  <a:cubicBezTo>
                    <a:pt x="6" y="131"/>
                    <a:pt x="6" y="131"/>
                    <a:pt x="6" y="131"/>
                  </a:cubicBezTo>
                  <a:cubicBezTo>
                    <a:pt x="6" y="132"/>
                    <a:pt x="6" y="133"/>
                    <a:pt x="6" y="134"/>
                  </a:cubicBezTo>
                  <a:cubicBezTo>
                    <a:pt x="5" y="136"/>
                    <a:pt x="6" y="137"/>
                    <a:pt x="5" y="138"/>
                  </a:cubicBezTo>
                  <a:cubicBezTo>
                    <a:pt x="4" y="139"/>
                    <a:pt x="2" y="138"/>
                    <a:pt x="1" y="139"/>
                  </a:cubicBezTo>
                  <a:cubicBezTo>
                    <a:pt x="0" y="141"/>
                    <a:pt x="0" y="142"/>
                    <a:pt x="0" y="143"/>
                  </a:cubicBezTo>
                  <a:cubicBezTo>
                    <a:pt x="0" y="145"/>
                    <a:pt x="1" y="146"/>
                    <a:pt x="1" y="147"/>
                  </a:cubicBezTo>
                  <a:cubicBezTo>
                    <a:pt x="3" y="151"/>
                    <a:pt x="3" y="154"/>
                    <a:pt x="3" y="158"/>
                  </a:cubicBezTo>
                  <a:cubicBezTo>
                    <a:pt x="3" y="161"/>
                    <a:pt x="6" y="161"/>
                    <a:pt x="7" y="163"/>
                  </a:cubicBezTo>
                  <a:cubicBezTo>
                    <a:pt x="8" y="166"/>
                    <a:pt x="9" y="169"/>
                    <a:pt x="12" y="169"/>
                  </a:cubicBezTo>
                  <a:cubicBezTo>
                    <a:pt x="13" y="169"/>
                    <a:pt x="14" y="169"/>
                    <a:pt x="15" y="169"/>
                  </a:cubicBezTo>
                  <a:cubicBezTo>
                    <a:pt x="15" y="170"/>
                    <a:pt x="16" y="171"/>
                    <a:pt x="17" y="171"/>
                  </a:cubicBezTo>
                  <a:cubicBezTo>
                    <a:pt x="22" y="171"/>
                    <a:pt x="24" y="167"/>
                    <a:pt x="29" y="167"/>
                  </a:cubicBezTo>
                  <a:cubicBezTo>
                    <a:pt x="33" y="167"/>
                    <a:pt x="35" y="168"/>
                    <a:pt x="38" y="170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333B8B1A-A51C-435D-A06D-2F84C32CE9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5363" y="2349500"/>
              <a:ext cx="604838" cy="676275"/>
            </a:xfrm>
            <a:custGeom>
              <a:avLst/>
              <a:gdLst/>
              <a:ahLst/>
              <a:cxnLst>
                <a:cxn ang="0">
                  <a:pos x="217" y="151"/>
                </a:cxn>
                <a:cxn ang="0">
                  <a:pos x="195" y="163"/>
                </a:cxn>
                <a:cxn ang="0">
                  <a:pos x="199" y="173"/>
                </a:cxn>
                <a:cxn ang="0">
                  <a:pos x="217" y="161"/>
                </a:cxn>
                <a:cxn ang="0">
                  <a:pos x="221" y="173"/>
                </a:cxn>
                <a:cxn ang="0">
                  <a:pos x="231" y="171"/>
                </a:cxn>
                <a:cxn ang="0">
                  <a:pos x="231" y="154"/>
                </a:cxn>
                <a:cxn ang="0">
                  <a:pos x="165" y="267"/>
                </a:cxn>
                <a:cxn ang="0">
                  <a:pos x="144" y="263"/>
                </a:cxn>
                <a:cxn ang="0">
                  <a:pos x="133" y="248"/>
                </a:cxn>
                <a:cxn ang="0">
                  <a:pos x="115" y="222"/>
                </a:cxn>
                <a:cxn ang="0">
                  <a:pos x="70" y="211"/>
                </a:cxn>
                <a:cxn ang="0">
                  <a:pos x="38" y="203"/>
                </a:cxn>
                <a:cxn ang="0">
                  <a:pos x="24" y="197"/>
                </a:cxn>
                <a:cxn ang="0">
                  <a:pos x="3" y="164"/>
                </a:cxn>
                <a:cxn ang="0">
                  <a:pos x="4" y="141"/>
                </a:cxn>
                <a:cxn ang="0">
                  <a:pos x="4" y="126"/>
                </a:cxn>
                <a:cxn ang="0">
                  <a:pos x="14" y="89"/>
                </a:cxn>
                <a:cxn ang="0">
                  <a:pos x="7" y="80"/>
                </a:cxn>
                <a:cxn ang="0">
                  <a:pos x="16" y="85"/>
                </a:cxn>
                <a:cxn ang="0">
                  <a:pos x="13" y="67"/>
                </a:cxn>
                <a:cxn ang="0">
                  <a:pos x="23" y="50"/>
                </a:cxn>
                <a:cxn ang="0">
                  <a:pos x="30" y="37"/>
                </a:cxn>
                <a:cxn ang="0">
                  <a:pos x="47" y="22"/>
                </a:cxn>
                <a:cxn ang="0">
                  <a:pos x="54" y="32"/>
                </a:cxn>
                <a:cxn ang="0">
                  <a:pos x="64" y="24"/>
                </a:cxn>
                <a:cxn ang="0">
                  <a:pos x="75" y="9"/>
                </a:cxn>
                <a:cxn ang="0">
                  <a:pos x="91" y="0"/>
                </a:cxn>
                <a:cxn ang="0">
                  <a:pos x="111" y="2"/>
                </a:cxn>
                <a:cxn ang="0">
                  <a:pos x="116" y="17"/>
                </a:cxn>
                <a:cxn ang="0">
                  <a:pos x="145" y="19"/>
                </a:cxn>
                <a:cxn ang="0">
                  <a:pos x="156" y="18"/>
                </a:cxn>
                <a:cxn ang="0">
                  <a:pos x="137" y="26"/>
                </a:cxn>
                <a:cxn ang="0">
                  <a:pos x="111" y="25"/>
                </a:cxn>
                <a:cxn ang="0">
                  <a:pos x="99" y="41"/>
                </a:cxn>
                <a:cxn ang="0">
                  <a:pos x="97" y="52"/>
                </a:cxn>
                <a:cxn ang="0">
                  <a:pos x="82" y="56"/>
                </a:cxn>
                <a:cxn ang="0">
                  <a:pos x="62" y="48"/>
                </a:cxn>
                <a:cxn ang="0">
                  <a:pos x="26" y="92"/>
                </a:cxn>
                <a:cxn ang="0">
                  <a:pos x="32" y="120"/>
                </a:cxn>
                <a:cxn ang="0">
                  <a:pos x="49" y="136"/>
                </a:cxn>
                <a:cxn ang="0">
                  <a:pos x="58" y="149"/>
                </a:cxn>
                <a:cxn ang="0">
                  <a:pos x="75" y="163"/>
                </a:cxn>
                <a:cxn ang="0">
                  <a:pos x="93" y="161"/>
                </a:cxn>
                <a:cxn ang="0">
                  <a:pos x="133" y="138"/>
                </a:cxn>
                <a:cxn ang="0">
                  <a:pos x="146" y="136"/>
                </a:cxn>
                <a:cxn ang="0">
                  <a:pos x="171" y="127"/>
                </a:cxn>
                <a:cxn ang="0">
                  <a:pos x="197" y="129"/>
                </a:cxn>
                <a:cxn ang="0">
                  <a:pos x="217" y="113"/>
                </a:cxn>
                <a:cxn ang="0">
                  <a:pos x="235" y="125"/>
                </a:cxn>
                <a:cxn ang="0">
                  <a:pos x="227" y="145"/>
                </a:cxn>
                <a:cxn ang="0">
                  <a:pos x="211" y="133"/>
                </a:cxn>
                <a:cxn ang="0">
                  <a:pos x="181" y="157"/>
                </a:cxn>
                <a:cxn ang="0">
                  <a:pos x="151" y="186"/>
                </a:cxn>
                <a:cxn ang="0">
                  <a:pos x="121" y="198"/>
                </a:cxn>
                <a:cxn ang="0">
                  <a:pos x="130" y="219"/>
                </a:cxn>
                <a:cxn ang="0">
                  <a:pos x="146" y="236"/>
                </a:cxn>
                <a:cxn ang="0">
                  <a:pos x="159" y="254"/>
                </a:cxn>
                <a:cxn ang="0">
                  <a:pos x="164" y="255"/>
                </a:cxn>
              </a:cxnLst>
              <a:rect l="0" t="0" r="r" b="b"/>
              <a:pathLst>
                <a:path w="240" h="268">
                  <a:moveTo>
                    <a:pt x="221" y="161"/>
                  </a:moveTo>
                  <a:cubicBezTo>
                    <a:pt x="220" y="158"/>
                    <a:pt x="220" y="155"/>
                    <a:pt x="220" y="152"/>
                  </a:cubicBezTo>
                  <a:cubicBezTo>
                    <a:pt x="219" y="151"/>
                    <a:pt x="218" y="151"/>
                    <a:pt x="217" y="151"/>
                  </a:cubicBezTo>
                  <a:cubicBezTo>
                    <a:pt x="213" y="151"/>
                    <a:pt x="211" y="153"/>
                    <a:pt x="208" y="153"/>
                  </a:cubicBezTo>
                  <a:cubicBezTo>
                    <a:pt x="200" y="153"/>
                    <a:pt x="200" y="153"/>
                    <a:pt x="200" y="153"/>
                  </a:cubicBezTo>
                  <a:cubicBezTo>
                    <a:pt x="197" y="156"/>
                    <a:pt x="197" y="159"/>
                    <a:pt x="195" y="163"/>
                  </a:cubicBezTo>
                  <a:cubicBezTo>
                    <a:pt x="195" y="165"/>
                    <a:pt x="195" y="165"/>
                    <a:pt x="195" y="165"/>
                  </a:cubicBezTo>
                  <a:cubicBezTo>
                    <a:pt x="197" y="164"/>
                    <a:pt x="198" y="164"/>
                    <a:pt x="199" y="165"/>
                  </a:cubicBezTo>
                  <a:cubicBezTo>
                    <a:pt x="199" y="168"/>
                    <a:pt x="198" y="170"/>
                    <a:pt x="199" y="173"/>
                  </a:cubicBezTo>
                  <a:cubicBezTo>
                    <a:pt x="199" y="173"/>
                    <a:pt x="200" y="173"/>
                    <a:pt x="200" y="173"/>
                  </a:cubicBezTo>
                  <a:cubicBezTo>
                    <a:pt x="203" y="173"/>
                    <a:pt x="204" y="171"/>
                    <a:pt x="206" y="169"/>
                  </a:cubicBezTo>
                  <a:cubicBezTo>
                    <a:pt x="210" y="165"/>
                    <a:pt x="212" y="163"/>
                    <a:pt x="217" y="161"/>
                  </a:cubicBezTo>
                  <a:cubicBezTo>
                    <a:pt x="218" y="162"/>
                    <a:pt x="218" y="162"/>
                    <a:pt x="218" y="163"/>
                  </a:cubicBezTo>
                  <a:cubicBezTo>
                    <a:pt x="218" y="170"/>
                    <a:pt x="218" y="170"/>
                    <a:pt x="218" y="170"/>
                  </a:cubicBezTo>
                  <a:cubicBezTo>
                    <a:pt x="218" y="171"/>
                    <a:pt x="221" y="171"/>
                    <a:pt x="221" y="173"/>
                  </a:cubicBezTo>
                  <a:cubicBezTo>
                    <a:pt x="222" y="174"/>
                    <a:pt x="221" y="175"/>
                    <a:pt x="221" y="177"/>
                  </a:cubicBezTo>
                  <a:cubicBezTo>
                    <a:pt x="225" y="177"/>
                    <a:pt x="225" y="177"/>
                    <a:pt x="225" y="177"/>
                  </a:cubicBezTo>
                  <a:cubicBezTo>
                    <a:pt x="228" y="177"/>
                    <a:pt x="228" y="172"/>
                    <a:pt x="231" y="171"/>
                  </a:cubicBezTo>
                  <a:cubicBezTo>
                    <a:pt x="234" y="169"/>
                    <a:pt x="237" y="169"/>
                    <a:pt x="238" y="166"/>
                  </a:cubicBezTo>
                  <a:cubicBezTo>
                    <a:pt x="240" y="162"/>
                    <a:pt x="238" y="159"/>
                    <a:pt x="239" y="155"/>
                  </a:cubicBezTo>
                  <a:cubicBezTo>
                    <a:pt x="236" y="155"/>
                    <a:pt x="234" y="154"/>
                    <a:pt x="231" y="154"/>
                  </a:cubicBezTo>
                  <a:cubicBezTo>
                    <a:pt x="229" y="154"/>
                    <a:pt x="229" y="155"/>
                    <a:pt x="228" y="157"/>
                  </a:cubicBezTo>
                  <a:cubicBezTo>
                    <a:pt x="226" y="159"/>
                    <a:pt x="224" y="161"/>
                    <a:pt x="221" y="161"/>
                  </a:cubicBezTo>
                  <a:close/>
                  <a:moveTo>
                    <a:pt x="165" y="267"/>
                  </a:moveTo>
                  <a:cubicBezTo>
                    <a:pt x="165" y="267"/>
                    <a:pt x="165" y="267"/>
                    <a:pt x="165" y="267"/>
                  </a:cubicBezTo>
                  <a:cubicBezTo>
                    <a:pt x="164" y="268"/>
                    <a:pt x="164" y="268"/>
                    <a:pt x="162" y="268"/>
                  </a:cubicBezTo>
                  <a:cubicBezTo>
                    <a:pt x="155" y="268"/>
                    <a:pt x="152" y="264"/>
                    <a:pt x="144" y="263"/>
                  </a:cubicBezTo>
                  <a:cubicBezTo>
                    <a:pt x="138" y="261"/>
                    <a:pt x="133" y="263"/>
                    <a:pt x="127" y="260"/>
                  </a:cubicBezTo>
                  <a:cubicBezTo>
                    <a:pt x="127" y="260"/>
                    <a:pt x="127" y="260"/>
                    <a:pt x="127" y="260"/>
                  </a:cubicBezTo>
                  <a:cubicBezTo>
                    <a:pt x="130" y="256"/>
                    <a:pt x="130" y="253"/>
                    <a:pt x="133" y="248"/>
                  </a:cubicBezTo>
                  <a:cubicBezTo>
                    <a:pt x="134" y="245"/>
                    <a:pt x="136" y="244"/>
                    <a:pt x="136" y="241"/>
                  </a:cubicBezTo>
                  <a:cubicBezTo>
                    <a:pt x="136" y="235"/>
                    <a:pt x="131" y="233"/>
                    <a:pt x="126" y="230"/>
                  </a:cubicBezTo>
                  <a:cubicBezTo>
                    <a:pt x="122" y="227"/>
                    <a:pt x="120" y="225"/>
                    <a:pt x="115" y="222"/>
                  </a:cubicBezTo>
                  <a:cubicBezTo>
                    <a:pt x="114" y="221"/>
                    <a:pt x="114" y="220"/>
                    <a:pt x="112" y="220"/>
                  </a:cubicBezTo>
                  <a:cubicBezTo>
                    <a:pt x="89" y="220"/>
                    <a:pt x="89" y="220"/>
                    <a:pt x="89" y="220"/>
                  </a:cubicBezTo>
                  <a:cubicBezTo>
                    <a:pt x="81" y="220"/>
                    <a:pt x="75" y="217"/>
                    <a:pt x="70" y="211"/>
                  </a:cubicBezTo>
                  <a:cubicBezTo>
                    <a:pt x="66" y="206"/>
                    <a:pt x="65" y="203"/>
                    <a:pt x="61" y="198"/>
                  </a:cubicBezTo>
                  <a:cubicBezTo>
                    <a:pt x="59" y="195"/>
                    <a:pt x="58" y="191"/>
                    <a:pt x="55" y="191"/>
                  </a:cubicBezTo>
                  <a:cubicBezTo>
                    <a:pt x="47" y="191"/>
                    <a:pt x="46" y="203"/>
                    <a:pt x="38" y="203"/>
                  </a:cubicBezTo>
                  <a:cubicBezTo>
                    <a:pt x="33" y="203"/>
                    <a:pt x="28" y="203"/>
                    <a:pt x="25" y="198"/>
                  </a:cubicBezTo>
                  <a:cubicBezTo>
                    <a:pt x="25" y="198"/>
                    <a:pt x="24" y="198"/>
                    <a:pt x="24" y="197"/>
                  </a:cubicBezTo>
                  <a:cubicBezTo>
                    <a:pt x="24" y="197"/>
                    <a:pt x="24" y="197"/>
                    <a:pt x="24" y="197"/>
                  </a:cubicBezTo>
                  <a:cubicBezTo>
                    <a:pt x="21" y="194"/>
                    <a:pt x="20" y="191"/>
                    <a:pt x="18" y="187"/>
                  </a:cubicBezTo>
                  <a:cubicBezTo>
                    <a:pt x="15" y="181"/>
                    <a:pt x="12" y="178"/>
                    <a:pt x="9" y="172"/>
                  </a:cubicBezTo>
                  <a:cubicBezTo>
                    <a:pt x="7" y="169"/>
                    <a:pt x="5" y="167"/>
                    <a:pt x="3" y="164"/>
                  </a:cubicBezTo>
                  <a:cubicBezTo>
                    <a:pt x="2" y="162"/>
                    <a:pt x="0" y="162"/>
                    <a:pt x="0" y="160"/>
                  </a:cubicBezTo>
                  <a:cubicBezTo>
                    <a:pt x="0" y="157"/>
                    <a:pt x="2" y="155"/>
                    <a:pt x="3" y="152"/>
                  </a:cubicBezTo>
                  <a:cubicBezTo>
                    <a:pt x="4" y="148"/>
                    <a:pt x="4" y="146"/>
                    <a:pt x="4" y="141"/>
                  </a:cubicBezTo>
                  <a:cubicBezTo>
                    <a:pt x="4" y="136"/>
                    <a:pt x="4" y="133"/>
                    <a:pt x="2" y="128"/>
                  </a:cubicBezTo>
                  <a:cubicBezTo>
                    <a:pt x="2" y="128"/>
                    <a:pt x="2" y="128"/>
                    <a:pt x="2" y="128"/>
                  </a:cubicBezTo>
                  <a:cubicBezTo>
                    <a:pt x="3" y="127"/>
                    <a:pt x="3" y="127"/>
                    <a:pt x="4" y="126"/>
                  </a:cubicBezTo>
                  <a:cubicBezTo>
                    <a:pt x="9" y="120"/>
                    <a:pt x="7" y="115"/>
                    <a:pt x="9" y="107"/>
                  </a:cubicBezTo>
                  <a:cubicBezTo>
                    <a:pt x="11" y="102"/>
                    <a:pt x="11" y="99"/>
                    <a:pt x="12" y="94"/>
                  </a:cubicBezTo>
                  <a:cubicBezTo>
                    <a:pt x="12" y="92"/>
                    <a:pt x="14" y="92"/>
                    <a:pt x="14" y="89"/>
                  </a:cubicBezTo>
                  <a:cubicBezTo>
                    <a:pt x="14" y="85"/>
                    <a:pt x="8" y="86"/>
                    <a:pt x="4" y="85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5" y="82"/>
                    <a:pt x="6" y="80"/>
                    <a:pt x="7" y="80"/>
                  </a:cubicBezTo>
                  <a:cubicBezTo>
                    <a:pt x="11" y="80"/>
                    <a:pt x="11" y="83"/>
                    <a:pt x="14" y="85"/>
                  </a:cubicBezTo>
                  <a:cubicBezTo>
                    <a:pt x="14" y="85"/>
                    <a:pt x="14" y="86"/>
                    <a:pt x="15" y="86"/>
                  </a:cubicBezTo>
                  <a:cubicBezTo>
                    <a:pt x="15" y="86"/>
                    <a:pt x="15" y="85"/>
                    <a:pt x="16" y="85"/>
                  </a:cubicBezTo>
                  <a:cubicBezTo>
                    <a:pt x="16" y="84"/>
                    <a:pt x="17" y="83"/>
                    <a:pt x="17" y="82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17" y="72"/>
                    <a:pt x="13" y="71"/>
                    <a:pt x="13" y="67"/>
                  </a:cubicBezTo>
                  <a:cubicBezTo>
                    <a:pt x="13" y="65"/>
                    <a:pt x="17" y="64"/>
                    <a:pt x="17" y="62"/>
                  </a:cubicBezTo>
                  <a:cubicBezTo>
                    <a:pt x="17" y="58"/>
                    <a:pt x="18" y="56"/>
                    <a:pt x="20" y="53"/>
                  </a:cubicBezTo>
                  <a:cubicBezTo>
                    <a:pt x="22" y="52"/>
                    <a:pt x="22" y="51"/>
                    <a:pt x="23" y="50"/>
                  </a:cubicBezTo>
                  <a:cubicBezTo>
                    <a:pt x="25" y="49"/>
                    <a:pt x="28" y="49"/>
                    <a:pt x="28" y="47"/>
                  </a:cubicBezTo>
                  <a:cubicBezTo>
                    <a:pt x="28" y="44"/>
                    <a:pt x="27" y="43"/>
                    <a:pt x="27" y="40"/>
                  </a:cubicBezTo>
                  <a:cubicBezTo>
                    <a:pt x="27" y="38"/>
                    <a:pt x="29" y="38"/>
                    <a:pt x="30" y="37"/>
                  </a:cubicBezTo>
                  <a:cubicBezTo>
                    <a:pt x="33" y="35"/>
                    <a:pt x="34" y="34"/>
                    <a:pt x="37" y="33"/>
                  </a:cubicBezTo>
                  <a:cubicBezTo>
                    <a:pt x="39" y="32"/>
                    <a:pt x="39" y="29"/>
                    <a:pt x="40" y="27"/>
                  </a:cubicBezTo>
                  <a:cubicBezTo>
                    <a:pt x="41" y="24"/>
                    <a:pt x="47" y="14"/>
                    <a:pt x="47" y="22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1"/>
                    <a:pt x="48" y="31"/>
                    <a:pt x="49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5" y="32"/>
                    <a:pt x="56" y="33"/>
                    <a:pt x="58" y="33"/>
                  </a:cubicBezTo>
                  <a:cubicBezTo>
                    <a:pt x="59" y="33"/>
                    <a:pt x="59" y="31"/>
                    <a:pt x="60" y="30"/>
                  </a:cubicBezTo>
                  <a:cubicBezTo>
                    <a:pt x="62" y="28"/>
                    <a:pt x="63" y="26"/>
                    <a:pt x="64" y="24"/>
                  </a:cubicBezTo>
                  <a:cubicBezTo>
                    <a:pt x="66" y="21"/>
                    <a:pt x="68" y="21"/>
                    <a:pt x="71" y="19"/>
                  </a:cubicBezTo>
                  <a:cubicBezTo>
                    <a:pt x="72" y="18"/>
                    <a:pt x="73" y="18"/>
                    <a:pt x="73" y="17"/>
                  </a:cubicBezTo>
                  <a:cubicBezTo>
                    <a:pt x="73" y="14"/>
                    <a:pt x="75" y="12"/>
                    <a:pt x="75" y="9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8" y="1"/>
                    <a:pt x="79" y="2"/>
                    <a:pt x="82" y="2"/>
                  </a:cubicBezTo>
                  <a:cubicBezTo>
                    <a:pt x="86" y="2"/>
                    <a:pt x="87" y="0"/>
                    <a:pt x="91" y="0"/>
                  </a:cubicBezTo>
                  <a:cubicBezTo>
                    <a:pt x="93" y="0"/>
                    <a:pt x="93" y="2"/>
                    <a:pt x="95" y="3"/>
                  </a:cubicBezTo>
                  <a:cubicBezTo>
                    <a:pt x="97" y="5"/>
                    <a:pt x="99" y="6"/>
                    <a:pt x="102" y="6"/>
                  </a:cubicBezTo>
                  <a:cubicBezTo>
                    <a:pt x="106" y="6"/>
                    <a:pt x="107" y="2"/>
                    <a:pt x="111" y="2"/>
                  </a:cubicBezTo>
                  <a:cubicBezTo>
                    <a:pt x="112" y="2"/>
                    <a:pt x="114" y="2"/>
                    <a:pt x="114" y="3"/>
                  </a:cubicBezTo>
                  <a:cubicBezTo>
                    <a:pt x="114" y="5"/>
                    <a:pt x="112" y="6"/>
                    <a:pt x="112" y="9"/>
                  </a:cubicBezTo>
                  <a:cubicBezTo>
                    <a:pt x="112" y="12"/>
                    <a:pt x="113" y="17"/>
                    <a:pt x="116" y="17"/>
                  </a:cubicBezTo>
                  <a:cubicBezTo>
                    <a:pt x="123" y="17"/>
                    <a:pt x="123" y="17"/>
                    <a:pt x="123" y="17"/>
                  </a:cubicBezTo>
                  <a:cubicBezTo>
                    <a:pt x="129" y="17"/>
                    <a:pt x="133" y="14"/>
                    <a:pt x="140" y="14"/>
                  </a:cubicBezTo>
                  <a:cubicBezTo>
                    <a:pt x="143" y="14"/>
                    <a:pt x="145" y="16"/>
                    <a:pt x="145" y="19"/>
                  </a:cubicBezTo>
                  <a:cubicBezTo>
                    <a:pt x="145" y="20"/>
                    <a:pt x="145" y="20"/>
                    <a:pt x="146" y="20"/>
                  </a:cubicBezTo>
                  <a:cubicBezTo>
                    <a:pt x="149" y="20"/>
                    <a:pt x="149" y="17"/>
                    <a:pt x="151" y="16"/>
                  </a:cubicBezTo>
                  <a:cubicBezTo>
                    <a:pt x="153" y="16"/>
                    <a:pt x="154" y="18"/>
                    <a:pt x="156" y="18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56" y="21"/>
                    <a:pt x="155" y="26"/>
                    <a:pt x="152" y="26"/>
                  </a:cubicBezTo>
                  <a:cubicBezTo>
                    <a:pt x="137" y="26"/>
                    <a:pt x="137" y="26"/>
                    <a:pt x="137" y="26"/>
                  </a:cubicBezTo>
                  <a:cubicBezTo>
                    <a:pt x="135" y="26"/>
                    <a:pt x="134" y="26"/>
                    <a:pt x="133" y="2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1" y="26"/>
                    <a:pt x="117" y="25"/>
                    <a:pt x="111" y="25"/>
                  </a:cubicBezTo>
                  <a:cubicBezTo>
                    <a:pt x="104" y="25"/>
                    <a:pt x="95" y="27"/>
                    <a:pt x="95" y="34"/>
                  </a:cubicBezTo>
                  <a:cubicBezTo>
                    <a:pt x="95" y="35"/>
                    <a:pt x="96" y="35"/>
                    <a:pt x="97" y="36"/>
                  </a:cubicBezTo>
                  <a:cubicBezTo>
                    <a:pt x="98" y="38"/>
                    <a:pt x="98" y="39"/>
                    <a:pt x="99" y="41"/>
                  </a:cubicBezTo>
                  <a:cubicBezTo>
                    <a:pt x="101" y="45"/>
                    <a:pt x="101" y="49"/>
                    <a:pt x="104" y="52"/>
                  </a:cubicBezTo>
                  <a:cubicBezTo>
                    <a:pt x="104" y="52"/>
                    <a:pt x="104" y="52"/>
                    <a:pt x="104" y="52"/>
                  </a:cubicBezTo>
                  <a:cubicBezTo>
                    <a:pt x="97" y="52"/>
                    <a:pt x="97" y="52"/>
                    <a:pt x="97" y="52"/>
                  </a:cubicBezTo>
                  <a:cubicBezTo>
                    <a:pt x="94" y="52"/>
                    <a:pt x="93" y="56"/>
                    <a:pt x="90" y="56"/>
                  </a:cubicBezTo>
                  <a:cubicBezTo>
                    <a:pt x="88" y="56"/>
                    <a:pt x="88" y="55"/>
                    <a:pt x="86" y="55"/>
                  </a:cubicBezTo>
                  <a:cubicBezTo>
                    <a:pt x="85" y="55"/>
                    <a:pt x="84" y="56"/>
                    <a:pt x="82" y="56"/>
                  </a:cubicBezTo>
                  <a:cubicBezTo>
                    <a:pt x="80" y="56"/>
                    <a:pt x="79" y="54"/>
                    <a:pt x="78" y="53"/>
                  </a:cubicBezTo>
                  <a:cubicBezTo>
                    <a:pt x="74" y="52"/>
                    <a:pt x="72" y="51"/>
                    <a:pt x="68" y="50"/>
                  </a:cubicBezTo>
                  <a:cubicBezTo>
                    <a:pt x="66" y="49"/>
                    <a:pt x="65" y="48"/>
                    <a:pt x="62" y="48"/>
                  </a:cubicBezTo>
                  <a:cubicBezTo>
                    <a:pt x="54" y="48"/>
                    <a:pt x="50" y="52"/>
                    <a:pt x="43" y="58"/>
                  </a:cubicBezTo>
                  <a:cubicBezTo>
                    <a:pt x="35" y="64"/>
                    <a:pt x="32" y="70"/>
                    <a:pt x="30" y="80"/>
                  </a:cubicBezTo>
                  <a:cubicBezTo>
                    <a:pt x="30" y="85"/>
                    <a:pt x="26" y="87"/>
                    <a:pt x="26" y="92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6" y="102"/>
                    <a:pt x="28" y="103"/>
                    <a:pt x="28" y="105"/>
                  </a:cubicBezTo>
                  <a:cubicBezTo>
                    <a:pt x="30" y="111"/>
                    <a:pt x="30" y="114"/>
                    <a:pt x="32" y="120"/>
                  </a:cubicBezTo>
                  <a:cubicBezTo>
                    <a:pt x="34" y="124"/>
                    <a:pt x="34" y="127"/>
                    <a:pt x="37" y="130"/>
                  </a:cubicBezTo>
                  <a:cubicBezTo>
                    <a:pt x="39" y="134"/>
                    <a:pt x="41" y="137"/>
                    <a:pt x="45" y="137"/>
                  </a:cubicBezTo>
                  <a:cubicBezTo>
                    <a:pt x="47" y="137"/>
                    <a:pt x="48" y="136"/>
                    <a:pt x="49" y="136"/>
                  </a:cubicBezTo>
                  <a:cubicBezTo>
                    <a:pt x="51" y="136"/>
                    <a:pt x="52" y="138"/>
                    <a:pt x="54" y="139"/>
                  </a:cubicBezTo>
                  <a:cubicBezTo>
                    <a:pt x="55" y="140"/>
                    <a:pt x="57" y="140"/>
                    <a:pt x="57" y="142"/>
                  </a:cubicBezTo>
                  <a:cubicBezTo>
                    <a:pt x="59" y="144"/>
                    <a:pt x="57" y="146"/>
                    <a:pt x="58" y="149"/>
                  </a:cubicBezTo>
                  <a:cubicBezTo>
                    <a:pt x="59" y="154"/>
                    <a:pt x="62" y="155"/>
                    <a:pt x="65" y="159"/>
                  </a:cubicBezTo>
                  <a:cubicBezTo>
                    <a:pt x="67" y="161"/>
                    <a:pt x="67" y="164"/>
                    <a:pt x="70" y="164"/>
                  </a:cubicBezTo>
                  <a:cubicBezTo>
                    <a:pt x="72" y="164"/>
                    <a:pt x="73" y="163"/>
                    <a:pt x="75" y="163"/>
                  </a:cubicBezTo>
                  <a:cubicBezTo>
                    <a:pt x="77" y="163"/>
                    <a:pt x="78" y="166"/>
                    <a:pt x="81" y="166"/>
                  </a:cubicBezTo>
                  <a:cubicBezTo>
                    <a:pt x="84" y="166"/>
                    <a:pt x="86" y="166"/>
                    <a:pt x="89" y="166"/>
                  </a:cubicBezTo>
                  <a:cubicBezTo>
                    <a:pt x="92" y="166"/>
                    <a:pt x="91" y="163"/>
                    <a:pt x="93" y="161"/>
                  </a:cubicBezTo>
                  <a:cubicBezTo>
                    <a:pt x="94" y="159"/>
                    <a:pt x="95" y="157"/>
                    <a:pt x="97" y="155"/>
                  </a:cubicBezTo>
                  <a:cubicBezTo>
                    <a:pt x="101" y="151"/>
                    <a:pt x="103" y="149"/>
                    <a:pt x="106" y="145"/>
                  </a:cubicBezTo>
                  <a:cubicBezTo>
                    <a:pt x="127" y="120"/>
                    <a:pt x="118" y="138"/>
                    <a:pt x="133" y="138"/>
                  </a:cubicBezTo>
                  <a:cubicBezTo>
                    <a:pt x="134" y="138"/>
                    <a:pt x="135" y="137"/>
                    <a:pt x="137" y="137"/>
                  </a:cubicBezTo>
                  <a:cubicBezTo>
                    <a:pt x="139" y="137"/>
                    <a:pt x="140" y="138"/>
                    <a:pt x="142" y="138"/>
                  </a:cubicBezTo>
                  <a:cubicBezTo>
                    <a:pt x="143" y="138"/>
                    <a:pt x="144" y="137"/>
                    <a:pt x="146" y="136"/>
                  </a:cubicBezTo>
                  <a:cubicBezTo>
                    <a:pt x="148" y="135"/>
                    <a:pt x="150" y="137"/>
                    <a:pt x="152" y="136"/>
                  </a:cubicBezTo>
                  <a:cubicBezTo>
                    <a:pt x="156" y="134"/>
                    <a:pt x="155" y="129"/>
                    <a:pt x="159" y="128"/>
                  </a:cubicBezTo>
                  <a:cubicBezTo>
                    <a:pt x="163" y="126"/>
                    <a:pt x="166" y="127"/>
                    <a:pt x="171" y="127"/>
                  </a:cubicBezTo>
                  <a:cubicBezTo>
                    <a:pt x="174" y="126"/>
                    <a:pt x="175" y="126"/>
                    <a:pt x="178" y="126"/>
                  </a:cubicBezTo>
                  <a:cubicBezTo>
                    <a:pt x="184" y="126"/>
                    <a:pt x="186" y="129"/>
                    <a:pt x="192" y="129"/>
                  </a:cubicBezTo>
                  <a:cubicBezTo>
                    <a:pt x="197" y="129"/>
                    <a:pt x="197" y="129"/>
                    <a:pt x="197" y="129"/>
                  </a:cubicBezTo>
                  <a:cubicBezTo>
                    <a:pt x="200" y="129"/>
                    <a:pt x="201" y="126"/>
                    <a:pt x="201" y="123"/>
                  </a:cubicBezTo>
                  <a:cubicBezTo>
                    <a:pt x="185" y="117"/>
                    <a:pt x="195" y="117"/>
                    <a:pt x="207" y="117"/>
                  </a:cubicBezTo>
                  <a:cubicBezTo>
                    <a:pt x="211" y="116"/>
                    <a:pt x="213" y="113"/>
                    <a:pt x="217" y="113"/>
                  </a:cubicBezTo>
                  <a:cubicBezTo>
                    <a:pt x="220" y="113"/>
                    <a:pt x="222" y="114"/>
                    <a:pt x="225" y="116"/>
                  </a:cubicBezTo>
                  <a:cubicBezTo>
                    <a:pt x="228" y="117"/>
                    <a:pt x="229" y="119"/>
                    <a:pt x="232" y="121"/>
                  </a:cubicBezTo>
                  <a:cubicBezTo>
                    <a:pt x="233" y="122"/>
                    <a:pt x="235" y="123"/>
                    <a:pt x="235" y="125"/>
                  </a:cubicBezTo>
                  <a:cubicBezTo>
                    <a:pt x="235" y="129"/>
                    <a:pt x="233" y="131"/>
                    <a:pt x="232" y="135"/>
                  </a:cubicBezTo>
                  <a:cubicBezTo>
                    <a:pt x="231" y="137"/>
                    <a:pt x="230" y="138"/>
                    <a:pt x="230" y="140"/>
                  </a:cubicBezTo>
                  <a:cubicBezTo>
                    <a:pt x="230" y="142"/>
                    <a:pt x="229" y="145"/>
                    <a:pt x="227" y="145"/>
                  </a:cubicBezTo>
                  <a:cubicBezTo>
                    <a:pt x="223" y="145"/>
                    <a:pt x="222" y="142"/>
                    <a:pt x="220" y="140"/>
                  </a:cubicBezTo>
                  <a:cubicBezTo>
                    <a:pt x="218" y="139"/>
                    <a:pt x="217" y="139"/>
                    <a:pt x="216" y="137"/>
                  </a:cubicBezTo>
                  <a:cubicBezTo>
                    <a:pt x="215" y="135"/>
                    <a:pt x="214" y="133"/>
                    <a:pt x="211" y="133"/>
                  </a:cubicBezTo>
                  <a:cubicBezTo>
                    <a:pt x="210" y="133"/>
                    <a:pt x="209" y="134"/>
                    <a:pt x="207" y="135"/>
                  </a:cubicBezTo>
                  <a:cubicBezTo>
                    <a:pt x="198" y="136"/>
                    <a:pt x="193" y="141"/>
                    <a:pt x="189" y="149"/>
                  </a:cubicBezTo>
                  <a:cubicBezTo>
                    <a:pt x="187" y="153"/>
                    <a:pt x="184" y="153"/>
                    <a:pt x="181" y="157"/>
                  </a:cubicBezTo>
                  <a:cubicBezTo>
                    <a:pt x="176" y="163"/>
                    <a:pt x="174" y="166"/>
                    <a:pt x="170" y="172"/>
                  </a:cubicBezTo>
                  <a:cubicBezTo>
                    <a:pt x="166" y="177"/>
                    <a:pt x="163" y="179"/>
                    <a:pt x="158" y="182"/>
                  </a:cubicBezTo>
                  <a:cubicBezTo>
                    <a:pt x="155" y="184"/>
                    <a:pt x="154" y="185"/>
                    <a:pt x="151" y="186"/>
                  </a:cubicBezTo>
                  <a:cubicBezTo>
                    <a:pt x="149" y="186"/>
                    <a:pt x="147" y="185"/>
                    <a:pt x="145" y="186"/>
                  </a:cubicBezTo>
                  <a:cubicBezTo>
                    <a:pt x="142" y="188"/>
                    <a:pt x="141" y="191"/>
                    <a:pt x="138" y="193"/>
                  </a:cubicBezTo>
                  <a:cubicBezTo>
                    <a:pt x="132" y="196"/>
                    <a:pt x="128" y="197"/>
                    <a:pt x="121" y="198"/>
                  </a:cubicBezTo>
                  <a:cubicBezTo>
                    <a:pt x="123" y="202"/>
                    <a:pt x="122" y="204"/>
                    <a:pt x="124" y="207"/>
                  </a:cubicBezTo>
                  <a:cubicBezTo>
                    <a:pt x="126" y="211"/>
                    <a:pt x="131" y="212"/>
                    <a:pt x="131" y="216"/>
                  </a:cubicBezTo>
                  <a:cubicBezTo>
                    <a:pt x="131" y="217"/>
                    <a:pt x="130" y="218"/>
                    <a:pt x="130" y="219"/>
                  </a:cubicBezTo>
                  <a:cubicBezTo>
                    <a:pt x="130" y="224"/>
                    <a:pt x="139" y="222"/>
                    <a:pt x="140" y="226"/>
                  </a:cubicBezTo>
                  <a:cubicBezTo>
                    <a:pt x="140" y="228"/>
                    <a:pt x="140" y="229"/>
                    <a:pt x="140" y="231"/>
                  </a:cubicBezTo>
                  <a:cubicBezTo>
                    <a:pt x="142" y="232"/>
                    <a:pt x="146" y="233"/>
                    <a:pt x="146" y="236"/>
                  </a:cubicBezTo>
                  <a:cubicBezTo>
                    <a:pt x="147" y="239"/>
                    <a:pt x="146" y="242"/>
                    <a:pt x="147" y="245"/>
                  </a:cubicBezTo>
                  <a:cubicBezTo>
                    <a:pt x="149" y="247"/>
                    <a:pt x="153" y="245"/>
                    <a:pt x="154" y="248"/>
                  </a:cubicBezTo>
                  <a:cubicBezTo>
                    <a:pt x="156" y="251"/>
                    <a:pt x="156" y="254"/>
                    <a:pt x="159" y="254"/>
                  </a:cubicBezTo>
                  <a:cubicBezTo>
                    <a:pt x="160" y="254"/>
                    <a:pt x="161" y="254"/>
                    <a:pt x="162" y="254"/>
                  </a:cubicBezTo>
                  <a:cubicBezTo>
                    <a:pt x="164" y="254"/>
                    <a:pt x="164" y="254"/>
                    <a:pt x="164" y="254"/>
                  </a:cubicBezTo>
                  <a:cubicBezTo>
                    <a:pt x="164" y="255"/>
                    <a:pt x="164" y="255"/>
                    <a:pt x="164" y="255"/>
                  </a:cubicBezTo>
                  <a:cubicBezTo>
                    <a:pt x="164" y="257"/>
                    <a:pt x="163" y="258"/>
                    <a:pt x="163" y="261"/>
                  </a:cubicBezTo>
                  <a:cubicBezTo>
                    <a:pt x="163" y="263"/>
                    <a:pt x="162" y="266"/>
                    <a:pt x="165" y="267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EEA0097D-8028-4D94-AB0D-56F57B4E1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075" y="2395538"/>
              <a:ext cx="349250" cy="111125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57" y="8"/>
                </a:cxn>
                <a:cxn ang="0">
                  <a:pos x="42" y="8"/>
                </a:cxn>
                <a:cxn ang="0">
                  <a:pos x="38" y="8"/>
                </a:cxn>
                <a:cxn ang="0">
                  <a:pos x="33" y="8"/>
                </a:cxn>
                <a:cxn ang="0">
                  <a:pos x="16" y="7"/>
                </a:cxn>
                <a:cxn ang="0">
                  <a:pos x="0" y="16"/>
                </a:cxn>
                <a:cxn ang="0">
                  <a:pos x="2" y="18"/>
                </a:cxn>
                <a:cxn ang="0">
                  <a:pos x="4" y="23"/>
                </a:cxn>
                <a:cxn ang="0">
                  <a:pos x="9" y="34"/>
                </a:cxn>
                <a:cxn ang="0">
                  <a:pos x="9" y="34"/>
                </a:cxn>
                <a:cxn ang="0">
                  <a:pos x="9" y="34"/>
                </a:cxn>
                <a:cxn ang="0">
                  <a:pos x="15" y="34"/>
                </a:cxn>
                <a:cxn ang="0">
                  <a:pos x="21" y="34"/>
                </a:cxn>
                <a:cxn ang="0">
                  <a:pos x="27" y="28"/>
                </a:cxn>
                <a:cxn ang="0">
                  <a:pos x="45" y="37"/>
                </a:cxn>
                <a:cxn ang="0">
                  <a:pos x="57" y="33"/>
                </a:cxn>
                <a:cxn ang="0">
                  <a:pos x="59" y="34"/>
                </a:cxn>
                <a:cxn ang="0">
                  <a:pos x="64" y="34"/>
                </a:cxn>
                <a:cxn ang="0">
                  <a:pos x="68" y="34"/>
                </a:cxn>
                <a:cxn ang="0">
                  <a:pos x="70" y="34"/>
                </a:cxn>
                <a:cxn ang="0">
                  <a:pos x="83" y="32"/>
                </a:cxn>
                <a:cxn ang="0">
                  <a:pos x="108" y="34"/>
                </a:cxn>
                <a:cxn ang="0">
                  <a:pos x="117" y="36"/>
                </a:cxn>
                <a:cxn ang="0">
                  <a:pos x="133" y="44"/>
                </a:cxn>
                <a:cxn ang="0">
                  <a:pos x="137" y="44"/>
                </a:cxn>
                <a:cxn ang="0">
                  <a:pos x="137" y="44"/>
                </a:cxn>
                <a:cxn ang="0">
                  <a:pos x="136" y="41"/>
                </a:cxn>
                <a:cxn ang="0">
                  <a:pos x="139" y="29"/>
                </a:cxn>
                <a:cxn ang="0">
                  <a:pos x="127" y="15"/>
                </a:cxn>
                <a:cxn ang="0">
                  <a:pos x="115" y="5"/>
                </a:cxn>
                <a:cxn ang="0">
                  <a:pos x="115" y="5"/>
                </a:cxn>
                <a:cxn ang="0">
                  <a:pos x="112" y="4"/>
                </a:cxn>
                <a:cxn ang="0">
                  <a:pos x="108" y="9"/>
                </a:cxn>
                <a:cxn ang="0">
                  <a:pos x="104" y="12"/>
                </a:cxn>
                <a:cxn ang="0">
                  <a:pos x="86" y="2"/>
                </a:cxn>
                <a:cxn ang="0">
                  <a:pos x="82" y="3"/>
                </a:cxn>
                <a:cxn ang="0">
                  <a:pos x="71" y="0"/>
                </a:cxn>
                <a:cxn ang="0">
                  <a:pos x="62" y="0"/>
                </a:cxn>
                <a:cxn ang="0">
                  <a:pos x="61" y="0"/>
                </a:cxn>
              </a:cxnLst>
              <a:rect l="0" t="0" r="r" b="b"/>
              <a:pathLst>
                <a:path w="139" h="44">
                  <a:moveTo>
                    <a:pt x="61" y="0"/>
                  </a:moveTo>
                  <a:cubicBezTo>
                    <a:pt x="61" y="3"/>
                    <a:pt x="60" y="8"/>
                    <a:pt x="57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0" y="8"/>
                    <a:pt x="39" y="8"/>
                    <a:pt x="38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26" y="8"/>
                    <a:pt x="22" y="7"/>
                    <a:pt x="16" y="7"/>
                  </a:cubicBezTo>
                  <a:cubicBezTo>
                    <a:pt x="9" y="7"/>
                    <a:pt x="0" y="9"/>
                    <a:pt x="0" y="16"/>
                  </a:cubicBezTo>
                  <a:cubicBezTo>
                    <a:pt x="0" y="17"/>
                    <a:pt x="1" y="17"/>
                    <a:pt x="2" y="18"/>
                  </a:cubicBezTo>
                  <a:cubicBezTo>
                    <a:pt x="3" y="20"/>
                    <a:pt x="3" y="21"/>
                    <a:pt x="4" y="23"/>
                  </a:cubicBezTo>
                  <a:cubicBezTo>
                    <a:pt x="6" y="27"/>
                    <a:pt x="6" y="31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1" y="34"/>
                    <a:pt x="12" y="34"/>
                    <a:pt x="15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4" y="34"/>
                    <a:pt x="24" y="28"/>
                    <a:pt x="27" y="28"/>
                  </a:cubicBezTo>
                  <a:cubicBezTo>
                    <a:pt x="35" y="28"/>
                    <a:pt x="37" y="37"/>
                    <a:pt x="45" y="37"/>
                  </a:cubicBezTo>
                  <a:cubicBezTo>
                    <a:pt x="50" y="37"/>
                    <a:pt x="52" y="33"/>
                    <a:pt x="57" y="33"/>
                  </a:cubicBezTo>
                  <a:cubicBezTo>
                    <a:pt x="58" y="33"/>
                    <a:pt x="58" y="33"/>
                    <a:pt x="59" y="34"/>
                  </a:cubicBezTo>
                  <a:cubicBezTo>
                    <a:pt x="60" y="34"/>
                    <a:pt x="62" y="34"/>
                    <a:pt x="64" y="34"/>
                  </a:cubicBezTo>
                  <a:cubicBezTo>
                    <a:pt x="65" y="34"/>
                    <a:pt x="66" y="34"/>
                    <a:pt x="68" y="34"/>
                  </a:cubicBezTo>
                  <a:cubicBezTo>
                    <a:pt x="69" y="34"/>
                    <a:pt x="69" y="34"/>
                    <a:pt x="70" y="34"/>
                  </a:cubicBezTo>
                  <a:cubicBezTo>
                    <a:pt x="76" y="34"/>
                    <a:pt x="78" y="32"/>
                    <a:pt x="83" y="32"/>
                  </a:cubicBezTo>
                  <a:cubicBezTo>
                    <a:pt x="93" y="32"/>
                    <a:pt x="98" y="33"/>
                    <a:pt x="108" y="34"/>
                  </a:cubicBezTo>
                  <a:cubicBezTo>
                    <a:pt x="112" y="35"/>
                    <a:pt x="114" y="34"/>
                    <a:pt x="117" y="36"/>
                  </a:cubicBezTo>
                  <a:cubicBezTo>
                    <a:pt x="123" y="39"/>
                    <a:pt x="126" y="44"/>
                    <a:pt x="133" y="44"/>
                  </a:cubicBezTo>
                  <a:cubicBezTo>
                    <a:pt x="134" y="44"/>
                    <a:pt x="136" y="44"/>
                    <a:pt x="137" y="44"/>
                  </a:cubicBezTo>
                  <a:cubicBezTo>
                    <a:pt x="137" y="44"/>
                    <a:pt x="137" y="44"/>
                    <a:pt x="137" y="44"/>
                  </a:cubicBezTo>
                  <a:cubicBezTo>
                    <a:pt x="137" y="43"/>
                    <a:pt x="136" y="42"/>
                    <a:pt x="136" y="41"/>
                  </a:cubicBezTo>
                  <a:cubicBezTo>
                    <a:pt x="136" y="37"/>
                    <a:pt x="139" y="34"/>
                    <a:pt x="139" y="29"/>
                  </a:cubicBezTo>
                  <a:cubicBezTo>
                    <a:pt x="139" y="22"/>
                    <a:pt x="134" y="17"/>
                    <a:pt x="127" y="15"/>
                  </a:cubicBezTo>
                  <a:cubicBezTo>
                    <a:pt x="121" y="12"/>
                    <a:pt x="116" y="11"/>
                    <a:pt x="115" y="5"/>
                  </a:cubicBezTo>
                  <a:cubicBezTo>
                    <a:pt x="115" y="5"/>
                    <a:pt x="115" y="5"/>
                    <a:pt x="115" y="5"/>
                  </a:cubicBezTo>
                  <a:cubicBezTo>
                    <a:pt x="114" y="5"/>
                    <a:pt x="113" y="4"/>
                    <a:pt x="112" y="4"/>
                  </a:cubicBezTo>
                  <a:cubicBezTo>
                    <a:pt x="111" y="6"/>
                    <a:pt x="109" y="7"/>
                    <a:pt x="108" y="9"/>
                  </a:cubicBezTo>
                  <a:cubicBezTo>
                    <a:pt x="107" y="10"/>
                    <a:pt x="106" y="12"/>
                    <a:pt x="104" y="12"/>
                  </a:cubicBezTo>
                  <a:cubicBezTo>
                    <a:pt x="96" y="12"/>
                    <a:pt x="94" y="2"/>
                    <a:pt x="86" y="2"/>
                  </a:cubicBezTo>
                  <a:cubicBezTo>
                    <a:pt x="84" y="2"/>
                    <a:pt x="84" y="3"/>
                    <a:pt x="82" y="3"/>
                  </a:cubicBezTo>
                  <a:cubicBezTo>
                    <a:pt x="78" y="3"/>
                    <a:pt x="76" y="0"/>
                    <a:pt x="7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1" y="0"/>
                    <a:pt x="61" y="0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C7E31EC-C282-4029-B81D-C0816ADDCD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6850" y="2747963"/>
              <a:ext cx="344488" cy="442913"/>
            </a:xfrm>
            <a:custGeom>
              <a:avLst/>
              <a:gdLst/>
              <a:ahLst/>
              <a:cxnLst>
                <a:cxn ang="0">
                  <a:pos x="124" y="141"/>
                </a:cxn>
                <a:cxn ang="0">
                  <a:pos x="127" y="128"/>
                </a:cxn>
                <a:cxn ang="0">
                  <a:pos x="117" y="117"/>
                </a:cxn>
                <a:cxn ang="0">
                  <a:pos x="108" y="124"/>
                </a:cxn>
                <a:cxn ang="0">
                  <a:pos x="104" y="134"/>
                </a:cxn>
                <a:cxn ang="0">
                  <a:pos x="102" y="144"/>
                </a:cxn>
                <a:cxn ang="0">
                  <a:pos x="106" y="157"/>
                </a:cxn>
                <a:cxn ang="0">
                  <a:pos x="107" y="167"/>
                </a:cxn>
                <a:cxn ang="0">
                  <a:pos x="113" y="161"/>
                </a:cxn>
                <a:cxn ang="0">
                  <a:pos x="118" y="154"/>
                </a:cxn>
                <a:cxn ang="0">
                  <a:pos x="119" y="143"/>
                </a:cxn>
                <a:cxn ang="0">
                  <a:pos x="119" y="132"/>
                </a:cxn>
                <a:cxn ang="0">
                  <a:pos x="117" y="126"/>
                </a:cxn>
                <a:cxn ang="0">
                  <a:pos x="94" y="0"/>
                </a:cxn>
                <a:cxn ang="0">
                  <a:pos x="107" y="18"/>
                </a:cxn>
                <a:cxn ang="0">
                  <a:pos x="106" y="38"/>
                </a:cxn>
                <a:cxn ang="0">
                  <a:pos x="120" y="57"/>
                </a:cxn>
                <a:cxn ang="0">
                  <a:pos x="137" y="61"/>
                </a:cxn>
                <a:cxn ang="0">
                  <a:pos x="133" y="76"/>
                </a:cxn>
                <a:cxn ang="0">
                  <a:pos x="127" y="74"/>
                </a:cxn>
                <a:cxn ang="0">
                  <a:pos x="125" y="78"/>
                </a:cxn>
                <a:cxn ang="0">
                  <a:pos x="122" y="99"/>
                </a:cxn>
                <a:cxn ang="0">
                  <a:pos x="118" y="105"/>
                </a:cxn>
                <a:cxn ang="0">
                  <a:pos x="111" y="95"/>
                </a:cxn>
                <a:cxn ang="0">
                  <a:pos x="110" y="96"/>
                </a:cxn>
                <a:cxn ang="0">
                  <a:pos x="116" y="109"/>
                </a:cxn>
                <a:cxn ang="0">
                  <a:pos x="112" y="118"/>
                </a:cxn>
                <a:cxn ang="0">
                  <a:pos x="102" y="127"/>
                </a:cxn>
                <a:cxn ang="0">
                  <a:pos x="90" y="143"/>
                </a:cxn>
                <a:cxn ang="0">
                  <a:pos x="61" y="157"/>
                </a:cxn>
                <a:cxn ang="0">
                  <a:pos x="29" y="171"/>
                </a:cxn>
                <a:cxn ang="0">
                  <a:pos x="18" y="169"/>
                </a:cxn>
                <a:cxn ang="0">
                  <a:pos x="14" y="147"/>
                </a:cxn>
                <a:cxn ang="0">
                  <a:pos x="6" y="133"/>
                </a:cxn>
                <a:cxn ang="0">
                  <a:pos x="0" y="130"/>
                </a:cxn>
                <a:cxn ang="0">
                  <a:pos x="25" y="90"/>
                </a:cxn>
                <a:cxn ang="0">
                  <a:pos x="38" y="60"/>
                </a:cxn>
                <a:cxn ang="0">
                  <a:pos x="54" y="52"/>
                </a:cxn>
                <a:cxn ang="0">
                  <a:pos x="73" y="24"/>
                </a:cxn>
                <a:cxn ang="0">
                  <a:pos x="88" y="4"/>
                </a:cxn>
              </a:cxnLst>
              <a:rect l="0" t="0" r="r" b="b"/>
              <a:pathLst>
                <a:path w="137" h="175">
                  <a:moveTo>
                    <a:pt x="121" y="137"/>
                  </a:moveTo>
                  <a:cubicBezTo>
                    <a:pt x="121" y="139"/>
                    <a:pt x="123" y="140"/>
                    <a:pt x="124" y="141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7" y="128"/>
                    <a:pt x="127" y="128"/>
                    <a:pt x="127" y="128"/>
                  </a:cubicBezTo>
                  <a:cubicBezTo>
                    <a:pt x="123" y="126"/>
                    <a:pt x="121" y="133"/>
                    <a:pt x="121" y="137"/>
                  </a:cubicBezTo>
                  <a:close/>
                  <a:moveTo>
                    <a:pt x="117" y="117"/>
                  </a:moveTo>
                  <a:cubicBezTo>
                    <a:pt x="115" y="120"/>
                    <a:pt x="113" y="121"/>
                    <a:pt x="111" y="123"/>
                  </a:cubicBezTo>
                  <a:cubicBezTo>
                    <a:pt x="110" y="124"/>
                    <a:pt x="109" y="123"/>
                    <a:pt x="108" y="124"/>
                  </a:cubicBezTo>
                  <a:cubicBezTo>
                    <a:pt x="107" y="126"/>
                    <a:pt x="108" y="128"/>
                    <a:pt x="107" y="130"/>
                  </a:cubicBezTo>
                  <a:cubicBezTo>
                    <a:pt x="106" y="132"/>
                    <a:pt x="104" y="132"/>
                    <a:pt x="104" y="134"/>
                  </a:cubicBezTo>
                  <a:cubicBezTo>
                    <a:pt x="103" y="136"/>
                    <a:pt x="103" y="137"/>
                    <a:pt x="103" y="139"/>
                  </a:cubicBezTo>
                  <a:cubicBezTo>
                    <a:pt x="103" y="141"/>
                    <a:pt x="102" y="142"/>
                    <a:pt x="102" y="144"/>
                  </a:cubicBezTo>
                  <a:cubicBezTo>
                    <a:pt x="103" y="145"/>
                    <a:pt x="104" y="146"/>
                    <a:pt x="104" y="148"/>
                  </a:cubicBezTo>
                  <a:cubicBezTo>
                    <a:pt x="105" y="151"/>
                    <a:pt x="106" y="153"/>
                    <a:pt x="106" y="157"/>
                  </a:cubicBezTo>
                  <a:cubicBezTo>
                    <a:pt x="106" y="160"/>
                    <a:pt x="105" y="162"/>
                    <a:pt x="105" y="165"/>
                  </a:cubicBezTo>
                  <a:cubicBezTo>
                    <a:pt x="105" y="166"/>
                    <a:pt x="106" y="167"/>
                    <a:pt x="107" y="167"/>
                  </a:cubicBezTo>
                  <a:cubicBezTo>
                    <a:pt x="108" y="167"/>
                    <a:pt x="108" y="166"/>
                    <a:pt x="108" y="166"/>
                  </a:cubicBezTo>
                  <a:cubicBezTo>
                    <a:pt x="110" y="164"/>
                    <a:pt x="110" y="162"/>
                    <a:pt x="113" y="161"/>
                  </a:cubicBezTo>
                  <a:cubicBezTo>
                    <a:pt x="115" y="160"/>
                    <a:pt x="118" y="160"/>
                    <a:pt x="118" y="158"/>
                  </a:cubicBezTo>
                  <a:cubicBezTo>
                    <a:pt x="118" y="154"/>
                    <a:pt x="118" y="154"/>
                    <a:pt x="118" y="154"/>
                  </a:cubicBezTo>
                  <a:cubicBezTo>
                    <a:pt x="118" y="152"/>
                    <a:pt x="121" y="151"/>
                    <a:pt x="121" y="148"/>
                  </a:cubicBezTo>
                  <a:cubicBezTo>
                    <a:pt x="121" y="146"/>
                    <a:pt x="119" y="145"/>
                    <a:pt x="119" y="143"/>
                  </a:cubicBezTo>
                  <a:cubicBezTo>
                    <a:pt x="118" y="141"/>
                    <a:pt x="118" y="139"/>
                    <a:pt x="118" y="136"/>
                  </a:cubicBezTo>
                  <a:cubicBezTo>
                    <a:pt x="118" y="135"/>
                    <a:pt x="119" y="134"/>
                    <a:pt x="119" y="132"/>
                  </a:cubicBezTo>
                  <a:cubicBezTo>
                    <a:pt x="119" y="131"/>
                    <a:pt x="118" y="130"/>
                    <a:pt x="117" y="130"/>
                  </a:cubicBezTo>
                  <a:cubicBezTo>
                    <a:pt x="117" y="128"/>
                    <a:pt x="117" y="127"/>
                    <a:pt x="117" y="126"/>
                  </a:cubicBezTo>
                  <a:cubicBezTo>
                    <a:pt x="117" y="124"/>
                    <a:pt x="119" y="116"/>
                    <a:pt x="117" y="117"/>
                  </a:cubicBezTo>
                  <a:close/>
                  <a:moveTo>
                    <a:pt x="94" y="0"/>
                  </a:moveTo>
                  <a:cubicBezTo>
                    <a:pt x="96" y="1"/>
                    <a:pt x="98" y="3"/>
                    <a:pt x="99" y="5"/>
                  </a:cubicBezTo>
                  <a:cubicBezTo>
                    <a:pt x="104" y="9"/>
                    <a:pt x="107" y="12"/>
                    <a:pt x="107" y="18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7" y="30"/>
                    <a:pt x="106" y="33"/>
                    <a:pt x="106" y="38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06" y="54"/>
                    <a:pt x="114" y="57"/>
                    <a:pt x="120" y="57"/>
                  </a:cubicBezTo>
                  <a:cubicBezTo>
                    <a:pt x="127" y="58"/>
                    <a:pt x="130" y="61"/>
                    <a:pt x="137" y="61"/>
                  </a:cubicBezTo>
                  <a:cubicBezTo>
                    <a:pt x="137" y="61"/>
                    <a:pt x="137" y="61"/>
                    <a:pt x="137" y="61"/>
                  </a:cubicBezTo>
                  <a:cubicBezTo>
                    <a:pt x="136" y="65"/>
                    <a:pt x="133" y="67"/>
                    <a:pt x="133" y="71"/>
                  </a:cubicBezTo>
                  <a:cubicBezTo>
                    <a:pt x="133" y="76"/>
                    <a:pt x="133" y="76"/>
                    <a:pt x="133" y="76"/>
                  </a:cubicBezTo>
                  <a:cubicBezTo>
                    <a:pt x="132" y="77"/>
                    <a:pt x="132" y="77"/>
                    <a:pt x="132" y="77"/>
                  </a:cubicBezTo>
                  <a:cubicBezTo>
                    <a:pt x="130" y="76"/>
                    <a:pt x="129" y="74"/>
                    <a:pt x="127" y="74"/>
                  </a:cubicBezTo>
                  <a:cubicBezTo>
                    <a:pt x="124" y="74"/>
                    <a:pt x="121" y="76"/>
                    <a:pt x="121" y="78"/>
                  </a:cubicBezTo>
                  <a:cubicBezTo>
                    <a:pt x="122" y="79"/>
                    <a:pt x="123" y="79"/>
                    <a:pt x="125" y="78"/>
                  </a:cubicBezTo>
                  <a:cubicBezTo>
                    <a:pt x="125" y="80"/>
                    <a:pt x="125" y="80"/>
                    <a:pt x="125" y="80"/>
                  </a:cubicBezTo>
                  <a:cubicBezTo>
                    <a:pt x="122" y="99"/>
                    <a:pt x="122" y="99"/>
                    <a:pt x="122" y="99"/>
                  </a:cubicBezTo>
                  <a:cubicBezTo>
                    <a:pt x="121" y="102"/>
                    <a:pt x="121" y="102"/>
                    <a:pt x="121" y="102"/>
                  </a:cubicBezTo>
                  <a:cubicBezTo>
                    <a:pt x="120" y="103"/>
                    <a:pt x="120" y="105"/>
                    <a:pt x="118" y="105"/>
                  </a:cubicBezTo>
                  <a:cubicBezTo>
                    <a:pt x="116" y="105"/>
                    <a:pt x="116" y="102"/>
                    <a:pt x="114" y="101"/>
                  </a:cubicBezTo>
                  <a:cubicBezTo>
                    <a:pt x="113" y="99"/>
                    <a:pt x="111" y="97"/>
                    <a:pt x="111" y="95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10" y="95"/>
                    <a:pt x="110" y="95"/>
                    <a:pt x="110" y="96"/>
                  </a:cubicBezTo>
                  <a:cubicBezTo>
                    <a:pt x="110" y="98"/>
                    <a:pt x="108" y="99"/>
                    <a:pt x="108" y="102"/>
                  </a:cubicBezTo>
                  <a:cubicBezTo>
                    <a:pt x="108" y="106"/>
                    <a:pt x="116" y="105"/>
                    <a:pt x="116" y="109"/>
                  </a:cubicBezTo>
                  <a:cubicBezTo>
                    <a:pt x="116" y="112"/>
                    <a:pt x="112" y="112"/>
                    <a:pt x="112" y="115"/>
                  </a:cubicBezTo>
                  <a:cubicBezTo>
                    <a:pt x="112" y="116"/>
                    <a:pt x="112" y="116"/>
                    <a:pt x="112" y="118"/>
                  </a:cubicBezTo>
                  <a:cubicBezTo>
                    <a:pt x="112" y="120"/>
                    <a:pt x="109" y="119"/>
                    <a:pt x="108" y="121"/>
                  </a:cubicBezTo>
                  <a:cubicBezTo>
                    <a:pt x="105" y="122"/>
                    <a:pt x="104" y="124"/>
                    <a:pt x="102" y="127"/>
                  </a:cubicBezTo>
                  <a:cubicBezTo>
                    <a:pt x="99" y="131"/>
                    <a:pt x="101" y="135"/>
                    <a:pt x="98" y="139"/>
                  </a:cubicBezTo>
                  <a:cubicBezTo>
                    <a:pt x="96" y="142"/>
                    <a:pt x="93" y="141"/>
                    <a:pt x="90" y="143"/>
                  </a:cubicBezTo>
                  <a:cubicBezTo>
                    <a:pt x="83" y="147"/>
                    <a:pt x="79" y="148"/>
                    <a:pt x="73" y="152"/>
                  </a:cubicBezTo>
                  <a:cubicBezTo>
                    <a:pt x="69" y="155"/>
                    <a:pt x="65" y="155"/>
                    <a:pt x="61" y="157"/>
                  </a:cubicBezTo>
                  <a:cubicBezTo>
                    <a:pt x="55" y="158"/>
                    <a:pt x="53" y="160"/>
                    <a:pt x="48" y="162"/>
                  </a:cubicBezTo>
                  <a:cubicBezTo>
                    <a:pt x="40" y="165"/>
                    <a:pt x="36" y="166"/>
                    <a:pt x="29" y="171"/>
                  </a:cubicBezTo>
                  <a:cubicBezTo>
                    <a:pt x="27" y="172"/>
                    <a:pt x="26" y="175"/>
                    <a:pt x="22" y="175"/>
                  </a:cubicBezTo>
                  <a:cubicBezTo>
                    <a:pt x="20" y="175"/>
                    <a:pt x="19" y="172"/>
                    <a:pt x="18" y="169"/>
                  </a:cubicBezTo>
                  <a:cubicBezTo>
                    <a:pt x="17" y="166"/>
                    <a:pt x="16" y="165"/>
                    <a:pt x="16" y="162"/>
                  </a:cubicBezTo>
                  <a:cubicBezTo>
                    <a:pt x="15" y="156"/>
                    <a:pt x="15" y="153"/>
                    <a:pt x="14" y="147"/>
                  </a:cubicBezTo>
                  <a:cubicBezTo>
                    <a:pt x="14" y="143"/>
                    <a:pt x="14" y="140"/>
                    <a:pt x="12" y="136"/>
                  </a:cubicBezTo>
                  <a:cubicBezTo>
                    <a:pt x="11" y="134"/>
                    <a:pt x="8" y="134"/>
                    <a:pt x="6" y="133"/>
                  </a:cubicBezTo>
                  <a:cubicBezTo>
                    <a:pt x="4" y="132"/>
                    <a:pt x="2" y="131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" y="121"/>
                    <a:pt x="2" y="114"/>
                    <a:pt x="9" y="107"/>
                  </a:cubicBezTo>
                  <a:cubicBezTo>
                    <a:pt x="15" y="100"/>
                    <a:pt x="20" y="98"/>
                    <a:pt x="25" y="90"/>
                  </a:cubicBezTo>
                  <a:cubicBezTo>
                    <a:pt x="30" y="82"/>
                    <a:pt x="33" y="78"/>
                    <a:pt x="36" y="70"/>
                  </a:cubicBezTo>
                  <a:cubicBezTo>
                    <a:pt x="37" y="66"/>
                    <a:pt x="37" y="64"/>
                    <a:pt x="38" y="60"/>
                  </a:cubicBezTo>
                  <a:cubicBezTo>
                    <a:pt x="39" y="56"/>
                    <a:pt x="42" y="52"/>
                    <a:pt x="46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60" y="52"/>
                    <a:pt x="63" y="47"/>
                    <a:pt x="66" y="42"/>
                  </a:cubicBezTo>
                  <a:cubicBezTo>
                    <a:pt x="71" y="36"/>
                    <a:pt x="71" y="31"/>
                    <a:pt x="73" y="24"/>
                  </a:cubicBezTo>
                  <a:cubicBezTo>
                    <a:pt x="76" y="18"/>
                    <a:pt x="76" y="13"/>
                    <a:pt x="81" y="8"/>
                  </a:cubicBezTo>
                  <a:cubicBezTo>
                    <a:pt x="83" y="6"/>
                    <a:pt x="85" y="6"/>
                    <a:pt x="88" y="4"/>
                  </a:cubicBezTo>
                  <a:cubicBezTo>
                    <a:pt x="91" y="3"/>
                    <a:pt x="91" y="1"/>
                    <a:pt x="94" y="0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3A6EF27E-F7AD-4344-9F07-D43B765AD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00" y="2452688"/>
              <a:ext cx="776288" cy="644525"/>
            </a:xfrm>
            <a:custGeom>
              <a:avLst/>
              <a:gdLst/>
              <a:ahLst/>
              <a:cxnLst>
                <a:cxn ang="0">
                  <a:pos x="302" y="121"/>
                </a:cxn>
                <a:cxn ang="0">
                  <a:pos x="287" y="141"/>
                </a:cxn>
                <a:cxn ang="0">
                  <a:pos x="268" y="169"/>
                </a:cxn>
                <a:cxn ang="0">
                  <a:pos x="252" y="177"/>
                </a:cxn>
                <a:cxn ang="0">
                  <a:pos x="239" y="207"/>
                </a:cxn>
                <a:cxn ang="0">
                  <a:pos x="214" y="247"/>
                </a:cxn>
                <a:cxn ang="0">
                  <a:pos x="209" y="246"/>
                </a:cxn>
                <a:cxn ang="0">
                  <a:pos x="188" y="251"/>
                </a:cxn>
                <a:cxn ang="0">
                  <a:pos x="173" y="248"/>
                </a:cxn>
                <a:cxn ang="0">
                  <a:pos x="174" y="236"/>
                </a:cxn>
                <a:cxn ang="0">
                  <a:pos x="170" y="232"/>
                </a:cxn>
                <a:cxn ang="0">
                  <a:pos x="159" y="236"/>
                </a:cxn>
                <a:cxn ang="0">
                  <a:pos x="149" y="227"/>
                </a:cxn>
                <a:cxn ang="0">
                  <a:pos x="138" y="218"/>
                </a:cxn>
                <a:cxn ang="0">
                  <a:pos x="132" y="227"/>
                </a:cxn>
                <a:cxn ang="0">
                  <a:pos x="127" y="236"/>
                </a:cxn>
                <a:cxn ang="0">
                  <a:pos x="105" y="246"/>
                </a:cxn>
                <a:cxn ang="0">
                  <a:pos x="78" y="248"/>
                </a:cxn>
                <a:cxn ang="0">
                  <a:pos x="63" y="247"/>
                </a:cxn>
                <a:cxn ang="0">
                  <a:pos x="64" y="232"/>
                </a:cxn>
                <a:cxn ang="0">
                  <a:pos x="58" y="213"/>
                </a:cxn>
                <a:cxn ang="0">
                  <a:pos x="43" y="219"/>
                </a:cxn>
                <a:cxn ang="0">
                  <a:pos x="30" y="219"/>
                </a:cxn>
                <a:cxn ang="0">
                  <a:pos x="9" y="227"/>
                </a:cxn>
                <a:cxn ang="0">
                  <a:pos x="0" y="221"/>
                </a:cxn>
                <a:cxn ang="0">
                  <a:pos x="19" y="211"/>
                </a:cxn>
                <a:cxn ang="0">
                  <a:pos x="27" y="201"/>
                </a:cxn>
                <a:cxn ang="0">
                  <a:pos x="22" y="178"/>
                </a:cxn>
                <a:cxn ang="0">
                  <a:pos x="18" y="154"/>
                </a:cxn>
                <a:cxn ang="0">
                  <a:pos x="16" y="141"/>
                </a:cxn>
                <a:cxn ang="0">
                  <a:pos x="17" y="132"/>
                </a:cxn>
                <a:cxn ang="0">
                  <a:pos x="32" y="125"/>
                </a:cxn>
                <a:cxn ang="0">
                  <a:pos x="51" y="111"/>
                </a:cxn>
                <a:cxn ang="0">
                  <a:pos x="68" y="93"/>
                </a:cxn>
                <a:cxn ang="0">
                  <a:pos x="87" y="84"/>
                </a:cxn>
                <a:cxn ang="0">
                  <a:pos x="118" y="78"/>
                </a:cxn>
                <a:cxn ang="0">
                  <a:pos x="143" y="73"/>
                </a:cxn>
                <a:cxn ang="0">
                  <a:pos x="154" y="69"/>
                </a:cxn>
                <a:cxn ang="0">
                  <a:pos x="155" y="55"/>
                </a:cxn>
                <a:cxn ang="0">
                  <a:pos x="170" y="41"/>
                </a:cxn>
                <a:cxn ang="0">
                  <a:pos x="171" y="20"/>
                </a:cxn>
                <a:cxn ang="0">
                  <a:pos x="181" y="7"/>
                </a:cxn>
                <a:cxn ang="0">
                  <a:pos x="190" y="3"/>
                </a:cxn>
                <a:cxn ang="0">
                  <a:pos x="204" y="5"/>
                </a:cxn>
                <a:cxn ang="0">
                  <a:pos x="249" y="0"/>
                </a:cxn>
                <a:cxn ang="0">
                  <a:pos x="260" y="18"/>
                </a:cxn>
                <a:cxn ang="0">
                  <a:pos x="260" y="38"/>
                </a:cxn>
                <a:cxn ang="0">
                  <a:pos x="267" y="50"/>
                </a:cxn>
                <a:cxn ang="0">
                  <a:pos x="282" y="87"/>
                </a:cxn>
                <a:cxn ang="0">
                  <a:pos x="308" y="117"/>
                </a:cxn>
              </a:cxnLst>
              <a:rect l="0" t="0" r="r" b="b"/>
              <a:pathLst>
                <a:path w="308" h="255">
                  <a:moveTo>
                    <a:pt x="308" y="117"/>
                  </a:moveTo>
                  <a:cubicBezTo>
                    <a:pt x="305" y="118"/>
                    <a:pt x="305" y="120"/>
                    <a:pt x="302" y="121"/>
                  </a:cubicBezTo>
                  <a:cubicBezTo>
                    <a:pt x="299" y="123"/>
                    <a:pt x="297" y="123"/>
                    <a:pt x="295" y="125"/>
                  </a:cubicBezTo>
                  <a:cubicBezTo>
                    <a:pt x="290" y="130"/>
                    <a:pt x="290" y="135"/>
                    <a:pt x="287" y="141"/>
                  </a:cubicBezTo>
                  <a:cubicBezTo>
                    <a:pt x="285" y="148"/>
                    <a:pt x="285" y="153"/>
                    <a:pt x="280" y="159"/>
                  </a:cubicBezTo>
                  <a:cubicBezTo>
                    <a:pt x="277" y="164"/>
                    <a:pt x="274" y="169"/>
                    <a:pt x="268" y="169"/>
                  </a:cubicBezTo>
                  <a:cubicBezTo>
                    <a:pt x="260" y="169"/>
                    <a:pt x="260" y="169"/>
                    <a:pt x="260" y="169"/>
                  </a:cubicBezTo>
                  <a:cubicBezTo>
                    <a:pt x="256" y="169"/>
                    <a:pt x="253" y="173"/>
                    <a:pt x="252" y="177"/>
                  </a:cubicBezTo>
                  <a:cubicBezTo>
                    <a:pt x="251" y="181"/>
                    <a:pt x="251" y="183"/>
                    <a:pt x="250" y="187"/>
                  </a:cubicBezTo>
                  <a:cubicBezTo>
                    <a:pt x="247" y="195"/>
                    <a:pt x="244" y="199"/>
                    <a:pt x="239" y="207"/>
                  </a:cubicBezTo>
                  <a:cubicBezTo>
                    <a:pt x="234" y="215"/>
                    <a:pt x="229" y="217"/>
                    <a:pt x="223" y="224"/>
                  </a:cubicBezTo>
                  <a:cubicBezTo>
                    <a:pt x="216" y="231"/>
                    <a:pt x="216" y="238"/>
                    <a:pt x="214" y="247"/>
                  </a:cubicBezTo>
                  <a:cubicBezTo>
                    <a:pt x="214" y="247"/>
                    <a:pt x="214" y="247"/>
                    <a:pt x="214" y="247"/>
                  </a:cubicBezTo>
                  <a:cubicBezTo>
                    <a:pt x="213" y="246"/>
                    <a:pt x="211" y="246"/>
                    <a:pt x="209" y="246"/>
                  </a:cubicBezTo>
                  <a:cubicBezTo>
                    <a:pt x="205" y="246"/>
                    <a:pt x="203" y="248"/>
                    <a:pt x="200" y="249"/>
                  </a:cubicBezTo>
                  <a:cubicBezTo>
                    <a:pt x="196" y="251"/>
                    <a:pt x="193" y="251"/>
                    <a:pt x="188" y="251"/>
                  </a:cubicBezTo>
                  <a:cubicBezTo>
                    <a:pt x="185" y="251"/>
                    <a:pt x="184" y="251"/>
                    <a:pt x="181" y="250"/>
                  </a:cubicBezTo>
                  <a:cubicBezTo>
                    <a:pt x="178" y="250"/>
                    <a:pt x="175" y="250"/>
                    <a:pt x="173" y="248"/>
                  </a:cubicBezTo>
                  <a:cubicBezTo>
                    <a:pt x="173" y="242"/>
                    <a:pt x="173" y="242"/>
                    <a:pt x="173" y="242"/>
                  </a:cubicBezTo>
                  <a:cubicBezTo>
                    <a:pt x="173" y="239"/>
                    <a:pt x="174" y="238"/>
                    <a:pt x="174" y="236"/>
                  </a:cubicBezTo>
                  <a:cubicBezTo>
                    <a:pt x="174" y="234"/>
                    <a:pt x="173" y="233"/>
                    <a:pt x="171" y="232"/>
                  </a:cubicBezTo>
                  <a:cubicBezTo>
                    <a:pt x="171" y="231"/>
                    <a:pt x="170" y="232"/>
                    <a:pt x="170" y="232"/>
                  </a:cubicBezTo>
                  <a:cubicBezTo>
                    <a:pt x="167" y="232"/>
                    <a:pt x="165" y="232"/>
                    <a:pt x="162" y="232"/>
                  </a:cubicBezTo>
                  <a:cubicBezTo>
                    <a:pt x="162" y="234"/>
                    <a:pt x="161" y="236"/>
                    <a:pt x="159" y="236"/>
                  </a:cubicBezTo>
                  <a:cubicBezTo>
                    <a:pt x="156" y="236"/>
                    <a:pt x="154" y="235"/>
                    <a:pt x="151" y="233"/>
                  </a:cubicBezTo>
                  <a:cubicBezTo>
                    <a:pt x="150" y="231"/>
                    <a:pt x="150" y="230"/>
                    <a:pt x="149" y="227"/>
                  </a:cubicBezTo>
                  <a:cubicBezTo>
                    <a:pt x="148" y="225"/>
                    <a:pt x="144" y="227"/>
                    <a:pt x="142" y="224"/>
                  </a:cubicBezTo>
                  <a:cubicBezTo>
                    <a:pt x="140" y="222"/>
                    <a:pt x="140" y="220"/>
                    <a:pt x="138" y="218"/>
                  </a:cubicBezTo>
                  <a:cubicBezTo>
                    <a:pt x="137" y="216"/>
                    <a:pt x="137" y="223"/>
                    <a:pt x="135" y="224"/>
                  </a:cubicBezTo>
                  <a:cubicBezTo>
                    <a:pt x="134" y="225"/>
                    <a:pt x="132" y="225"/>
                    <a:pt x="132" y="227"/>
                  </a:cubicBezTo>
                  <a:cubicBezTo>
                    <a:pt x="132" y="229"/>
                    <a:pt x="133" y="229"/>
                    <a:pt x="133" y="231"/>
                  </a:cubicBezTo>
                  <a:cubicBezTo>
                    <a:pt x="133" y="234"/>
                    <a:pt x="130" y="235"/>
                    <a:pt x="127" y="236"/>
                  </a:cubicBezTo>
                  <a:cubicBezTo>
                    <a:pt x="123" y="238"/>
                    <a:pt x="122" y="240"/>
                    <a:pt x="119" y="241"/>
                  </a:cubicBezTo>
                  <a:cubicBezTo>
                    <a:pt x="114" y="244"/>
                    <a:pt x="110" y="246"/>
                    <a:pt x="105" y="246"/>
                  </a:cubicBezTo>
                  <a:cubicBezTo>
                    <a:pt x="99" y="246"/>
                    <a:pt x="97" y="240"/>
                    <a:pt x="91" y="240"/>
                  </a:cubicBezTo>
                  <a:cubicBezTo>
                    <a:pt x="85" y="240"/>
                    <a:pt x="82" y="244"/>
                    <a:pt x="78" y="248"/>
                  </a:cubicBezTo>
                  <a:cubicBezTo>
                    <a:pt x="74" y="251"/>
                    <a:pt x="73" y="255"/>
                    <a:pt x="69" y="255"/>
                  </a:cubicBezTo>
                  <a:cubicBezTo>
                    <a:pt x="65" y="255"/>
                    <a:pt x="63" y="251"/>
                    <a:pt x="63" y="247"/>
                  </a:cubicBezTo>
                  <a:cubicBezTo>
                    <a:pt x="63" y="243"/>
                    <a:pt x="64" y="241"/>
                    <a:pt x="64" y="238"/>
                  </a:cubicBezTo>
                  <a:cubicBezTo>
                    <a:pt x="64" y="232"/>
                    <a:pt x="64" y="232"/>
                    <a:pt x="64" y="232"/>
                  </a:cubicBezTo>
                  <a:cubicBezTo>
                    <a:pt x="64" y="227"/>
                    <a:pt x="62" y="224"/>
                    <a:pt x="61" y="219"/>
                  </a:cubicBezTo>
                  <a:cubicBezTo>
                    <a:pt x="61" y="216"/>
                    <a:pt x="60" y="213"/>
                    <a:pt x="58" y="213"/>
                  </a:cubicBezTo>
                  <a:cubicBezTo>
                    <a:pt x="56" y="213"/>
                    <a:pt x="55" y="215"/>
                    <a:pt x="53" y="216"/>
                  </a:cubicBezTo>
                  <a:cubicBezTo>
                    <a:pt x="50" y="218"/>
                    <a:pt x="47" y="219"/>
                    <a:pt x="43" y="219"/>
                  </a:cubicBezTo>
                  <a:cubicBezTo>
                    <a:pt x="41" y="219"/>
                    <a:pt x="40" y="218"/>
                    <a:pt x="37" y="218"/>
                  </a:cubicBezTo>
                  <a:cubicBezTo>
                    <a:pt x="35" y="218"/>
                    <a:pt x="33" y="219"/>
                    <a:pt x="30" y="219"/>
                  </a:cubicBezTo>
                  <a:cubicBezTo>
                    <a:pt x="28" y="219"/>
                    <a:pt x="26" y="218"/>
                    <a:pt x="24" y="220"/>
                  </a:cubicBezTo>
                  <a:cubicBezTo>
                    <a:pt x="19" y="224"/>
                    <a:pt x="15" y="227"/>
                    <a:pt x="9" y="227"/>
                  </a:cubicBezTo>
                  <a:cubicBezTo>
                    <a:pt x="7" y="227"/>
                    <a:pt x="7" y="225"/>
                    <a:pt x="5" y="224"/>
                  </a:cubicBezTo>
                  <a:cubicBezTo>
                    <a:pt x="3" y="223"/>
                    <a:pt x="2" y="222"/>
                    <a:pt x="0" y="221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4" y="214"/>
                    <a:pt x="12" y="214"/>
                    <a:pt x="19" y="211"/>
                  </a:cubicBezTo>
                  <a:cubicBezTo>
                    <a:pt x="22" y="210"/>
                    <a:pt x="22" y="207"/>
                    <a:pt x="24" y="205"/>
                  </a:cubicBezTo>
                  <a:cubicBezTo>
                    <a:pt x="26" y="204"/>
                    <a:pt x="27" y="203"/>
                    <a:pt x="27" y="201"/>
                  </a:cubicBezTo>
                  <a:cubicBezTo>
                    <a:pt x="27" y="194"/>
                    <a:pt x="26" y="190"/>
                    <a:pt x="24" y="184"/>
                  </a:cubicBezTo>
                  <a:cubicBezTo>
                    <a:pt x="23" y="182"/>
                    <a:pt x="22" y="180"/>
                    <a:pt x="22" y="178"/>
                  </a:cubicBezTo>
                  <a:cubicBezTo>
                    <a:pt x="19" y="174"/>
                    <a:pt x="18" y="171"/>
                    <a:pt x="18" y="167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1"/>
                    <a:pt x="17" y="150"/>
                    <a:pt x="17" y="147"/>
                  </a:cubicBezTo>
                  <a:cubicBezTo>
                    <a:pt x="17" y="145"/>
                    <a:pt x="17" y="143"/>
                    <a:pt x="16" y="141"/>
                  </a:cubicBezTo>
                  <a:cubicBezTo>
                    <a:pt x="15" y="139"/>
                    <a:pt x="12" y="138"/>
                    <a:pt x="12" y="136"/>
                  </a:cubicBezTo>
                  <a:cubicBezTo>
                    <a:pt x="12" y="133"/>
                    <a:pt x="15" y="133"/>
                    <a:pt x="17" y="132"/>
                  </a:cubicBezTo>
                  <a:cubicBezTo>
                    <a:pt x="18" y="131"/>
                    <a:pt x="19" y="130"/>
                    <a:pt x="21" y="130"/>
                  </a:cubicBezTo>
                  <a:cubicBezTo>
                    <a:pt x="25" y="128"/>
                    <a:pt x="27" y="126"/>
                    <a:pt x="32" y="125"/>
                  </a:cubicBezTo>
                  <a:cubicBezTo>
                    <a:pt x="37" y="124"/>
                    <a:pt x="40" y="121"/>
                    <a:pt x="44" y="118"/>
                  </a:cubicBezTo>
                  <a:cubicBezTo>
                    <a:pt x="46" y="115"/>
                    <a:pt x="49" y="114"/>
                    <a:pt x="51" y="111"/>
                  </a:cubicBezTo>
                  <a:cubicBezTo>
                    <a:pt x="52" y="106"/>
                    <a:pt x="52" y="102"/>
                    <a:pt x="56" y="100"/>
                  </a:cubicBezTo>
                  <a:cubicBezTo>
                    <a:pt x="60" y="97"/>
                    <a:pt x="63" y="95"/>
                    <a:pt x="68" y="93"/>
                  </a:cubicBezTo>
                  <a:cubicBezTo>
                    <a:pt x="69" y="92"/>
                    <a:pt x="71" y="92"/>
                    <a:pt x="72" y="91"/>
                  </a:cubicBezTo>
                  <a:cubicBezTo>
                    <a:pt x="78" y="88"/>
                    <a:pt x="81" y="84"/>
                    <a:pt x="87" y="84"/>
                  </a:cubicBezTo>
                  <a:cubicBezTo>
                    <a:pt x="93" y="84"/>
                    <a:pt x="96" y="86"/>
                    <a:pt x="102" y="86"/>
                  </a:cubicBezTo>
                  <a:cubicBezTo>
                    <a:pt x="109" y="86"/>
                    <a:pt x="112" y="82"/>
                    <a:pt x="118" y="78"/>
                  </a:cubicBezTo>
                  <a:cubicBezTo>
                    <a:pt x="125" y="75"/>
                    <a:pt x="129" y="73"/>
                    <a:pt x="137" y="73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6" y="73"/>
                    <a:pt x="148" y="74"/>
                    <a:pt x="150" y="72"/>
                  </a:cubicBezTo>
                  <a:cubicBezTo>
                    <a:pt x="152" y="71"/>
                    <a:pt x="154" y="70"/>
                    <a:pt x="154" y="69"/>
                  </a:cubicBezTo>
                  <a:cubicBezTo>
                    <a:pt x="154" y="64"/>
                    <a:pt x="154" y="64"/>
                    <a:pt x="154" y="64"/>
                  </a:cubicBezTo>
                  <a:cubicBezTo>
                    <a:pt x="154" y="60"/>
                    <a:pt x="152" y="57"/>
                    <a:pt x="155" y="55"/>
                  </a:cubicBezTo>
                  <a:cubicBezTo>
                    <a:pt x="159" y="53"/>
                    <a:pt x="164" y="54"/>
                    <a:pt x="167" y="51"/>
                  </a:cubicBezTo>
                  <a:cubicBezTo>
                    <a:pt x="169" y="47"/>
                    <a:pt x="169" y="45"/>
                    <a:pt x="170" y="41"/>
                  </a:cubicBezTo>
                  <a:cubicBezTo>
                    <a:pt x="171" y="36"/>
                    <a:pt x="171" y="33"/>
                    <a:pt x="171" y="28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71" y="16"/>
                    <a:pt x="172" y="13"/>
                    <a:pt x="175" y="10"/>
                  </a:cubicBezTo>
                  <a:cubicBezTo>
                    <a:pt x="176" y="7"/>
                    <a:pt x="179" y="8"/>
                    <a:pt x="181" y="7"/>
                  </a:cubicBezTo>
                  <a:cubicBezTo>
                    <a:pt x="185" y="6"/>
                    <a:pt x="186" y="5"/>
                    <a:pt x="190" y="3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93" y="3"/>
                    <a:pt x="195" y="5"/>
                    <a:pt x="199" y="5"/>
                  </a:cubicBezTo>
                  <a:cubicBezTo>
                    <a:pt x="204" y="5"/>
                    <a:pt x="204" y="5"/>
                    <a:pt x="204" y="5"/>
                  </a:cubicBezTo>
                  <a:cubicBezTo>
                    <a:pt x="219" y="5"/>
                    <a:pt x="227" y="0"/>
                    <a:pt x="242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53" y="0"/>
                    <a:pt x="255" y="4"/>
                    <a:pt x="257" y="8"/>
                  </a:cubicBezTo>
                  <a:cubicBezTo>
                    <a:pt x="258" y="12"/>
                    <a:pt x="260" y="14"/>
                    <a:pt x="260" y="18"/>
                  </a:cubicBezTo>
                  <a:cubicBezTo>
                    <a:pt x="260" y="23"/>
                    <a:pt x="256" y="26"/>
                    <a:pt x="256" y="31"/>
                  </a:cubicBezTo>
                  <a:cubicBezTo>
                    <a:pt x="256" y="34"/>
                    <a:pt x="258" y="35"/>
                    <a:pt x="260" y="38"/>
                  </a:cubicBezTo>
                  <a:cubicBezTo>
                    <a:pt x="261" y="41"/>
                    <a:pt x="259" y="45"/>
                    <a:pt x="261" y="48"/>
                  </a:cubicBezTo>
                  <a:cubicBezTo>
                    <a:pt x="263" y="49"/>
                    <a:pt x="265" y="48"/>
                    <a:pt x="267" y="50"/>
                  </a:cubicBezTo>
                  <a:cubicBezTo>
                    <a:pt x="274" y="57"/>
                    <a:pt x="274" y="63"/>
                    <a:pt x="276" y="72"/>
                  </a:cubicBezTo>
                  <a:cubicBezTo>
                    <a:pt x="277" y="78"/>
                    <a:pt x="277" y="84"/>
                    <a:pt x="282" y="87"/>
                  </a:cubicBezTo>
                  <a:cubicBezTo>
                    <a:pt x="293" y="95"/>
                    <a:pt x="303" y="99"/>
                    <a:pt x="305" y="113"/>
                  </a:cubicBezTo>
                  <a:cubicBezTo>
                    <a:pt x="306" y="114"/>
                    <a:pt x="307" y="116"/>
                    <a:pt x="308" y="117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0365A9-12EB-4421-814C-A61332090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175" y="2246313"/>
              <a:ext cx="808038" cy="765175"/>
            </a:xfrm>
            <a:custGeom>
              <a:avLst/>
              <a:gdLst/>
              <a:ahLst/>
              <a:cxnLst>
                <a:cxn ang="0">
                  <a:pos x="316" y="55"/>
                </a:cxn>
                <a:cxn ang="0">
                  <a:pos x="303" y="72"/>
                </a:cxn>
                <a:cxn ang="0">
                  <a:pos x="296" y="89"/>
                </a:cxn>
                <a:cxn ang="0">
                  <a:pos x="286" y="110"/>
                </a:cxn>
                <a:cxn ang="0">
                  <a:pos x="270" y="137"/>
                </a:cxn>
                <a:cxn ang="0">
                  <a:pos x="265" y="154"/>
                </a:cxn>
                <a:cxn ang="0">
                  <a:pos x="233" y="160"/>
                </a:cxn>
                <a:cxn ang="0">
                  <a:pos x="187" y="173"/>
                </a:cxn>
                <a:cxn ang="0">
                  <a:pos x="166" y="193"/>
                </a:cxn>
                <a:cxn ang="0">
                  <a:pos x="136" y="212"/>
                </a:cxn>
                <a:cxn ang="0">
                  <a:pos x="131" y="223"/>
                </a:cxn>
                <a:cxn ang="0">
                  <a:pos x="133" y="249"/>
                </a:cxn>
                <a:cxn ang="0">
                  <a:pos x="142" y="283"/>
                </a:cxn>
                <a:cxn ang="0">
                  <a:pos x="115" y="303"/>
                </a:cxn>
                <a:cxn ang="0">
                  <a:pos x="99" y="296"/>
                </a:cxn>
                <a:cxn ang="0">
                  <a:pos x="82" y="286"/>
                </a:cxn>
                <a:cxn ang="0">
                  <a:pos x="78" y="268"/>
                </a:cxn>
                <a:cxn ang="0">
                  <a:pos x="75" y="251"/>
                </a:cxn>
                <a:cxn ang="0">
                  <a:pos x="63" y="232"/>
                </a:cxn>
                <a:cxn ang="0">
                  <a:pos x="73" y="211"/>
                </a:cxn>
                <a:cxn ang="0">
                  <a:pos x="65" y="196"/>
                </a:cxn>
                <a:cxn ang="0">
                  <a:pos x="50" y="179"/>
                </a:cxn>
                <a:cxn ang="0">
                  <a:pos x="52" y="184"/>
                </a:cxn>
                <a:cxn ang="0">
                  <a:pos x="36" y="200"/>
                </a:cxn>
                <a:cxn ang="0">
                  <a:pos x="35" y="190"/>
                </a:cxn>
                <a:cxn ang="0">
                  <a:pos x="45" y="180"/>
                </a:cxn>
                <a:cxn ang="0">
                  <a:pos x="37" y="172"/>
                </a:cxn>
                <a:cxn ang="0">
                  <a:pos x="26" y="169"/>
                </a:cxn>
                <a:cxn ang="0">
                  <a:pos x="33" y="167"/>
                </a:cxn>
                <a:cxn ang="0">
                  <a:pos x="22" y="158"/>
                </a:cxn>
                <a:cxn ang="0">
                  <a:pos x="15" y="141"/>
                </a:cxn>
                <a:cxn ang="0">
                  <a:pos x="23" y="128"/>
                </a:cxn>
                <a:cxn ang="0">
                  <a:pos x="10" y="103"/>
                </a:cxn>
                <a:cxn ang="0">
                  <a:pos x="4" y="96"/>
                </a:cxn>
                <a:cxn ang="0">
                  <a:pos x="1" y="81"/>
                </a:cxn>
                <a:cxn ang="0">
                  <a:pos x="3" y="69"/>
                </a:cxn>
                <a:cxn ang="0">
                  <a:pos x="5" y="55"/>
                </a:cxn>
                <a:cxn ang="0">
                  <a:pos x="9" y="43"/>
                </a:cxn>
                <a:cxn ang="0">
                  <a:pos x="15" y="27"/>
                </a:cxn>
                <a:cxn ang="0">
                  <a:pos x="27" y="10"/>
                </a:cxn>
                <a:cxn ang="0">
                  <a:pos x="38" y="0"/>
                </a:cxn>
                <a:cxn ang="0">
                  <a:pos x="46" y="12"/>
                </a:cxn>
                <a:cxn ang="0">
                  <a:pos x="72" y="44"/>
                </a:cxn>
                <a:cxn ang="0">
                  <a:pos x="86" y="59"/>
                </a:cxn>
                <a:cxn ang="0">
                  <a:pos x="105" y="69"/>
                </a:cxn>
                <a:cxn ang="0">
                  <a:pos x="137" y="58"/>
                </a:cxn>
                <a:cxn ang="0">
                  <a:pos x="158" y="60"/>
                </a:cxn>
                <a:cxn ang="0">
                  <a:pos x="180" y="55"/>
                </a:cxn>
                <a:cxn ang="0">
                  <a:pos x="199" y="42"/>
                </a:cxn>
                <a:cxn ang="0">
                  <a:pos x="207" y="30"/>
                </a:cxn>
                <a:cxn ang="0">
                  <a:pos x="244" y="27"/>
                </a:cxn>
                <a:cxn ang="0">
                  <a:pos x="273" y="43"/>
                </a:cxn>
                <a:cxn ang="0">
                  <a:pos x="289" y="46"/>
                </a:cxn>
                <a:cxn ang="0">
                  <a:pos x="316" y="32"/>
                </a:cxn>
              </a:cxnLst>
              <a:rect l="0" t="0" r="r" b="b"/>
              <a:pathLst>
                <a:path w="321" h="303">
                  <a:moveTo>
                    <a:pt x="321" y="32"/>
                  </a:moveTo>
                  <a:cubicBezTo>
                    <a:pt x="321" y="36"/>
                    <a:pt x="321" y="38"/>
                    <a:pt x="321" y="42"/>
                  </a:cubicBezTo>
                  <a:cubicBezTo>
                    <a:pt x="321" y="47"/>
                    <a:pt x="320" y="51"/>
                    <a:pt x="316" y="55"/>
                  </a:cubicBezTo>
                  <a:cubicBezTo>
                    <a:pt x="312" y="57"/>
                    <a:pt x="310" y="58"/>
                    <a:pt x="307" y="61"/>
                  </a:cubicBezTo>
                  <a:cubicBezTo>
                    <a:pt x="305" y="62"/>
                    <a:pt x="303" y="63"/>
                    <a:pt x="303" y="66"/>
                  </a:cubicBezTo>
                  <a:cubicBezTo>
                    <a:pt x="303" y="72"/>
                    <a:pt x="303" y="72"/>
                    <a:pt x="303" y="72"/>
                  </a:cubicBezTo>
                  <a:cubicBezTo>
                    <a:pt x="303" y="77"/>
                    <a:pt x="305" y="80"/>
                    <a:pt x="305" y="85"/>
                  </a:cubicBezTo>
                  <a:cubicBezTo>
                    <a:pt x="305" y="85"/>
                    <a:pt x="305" y="85"/>
                    <a:pt x="305" y="85"/>
                  </a:cubicBezTo>
                  <a:cubicBezTo>
                    <a:pt x="301" y="87"/>
                    <a:pt x="300" y="88"/>
                    <a:pt x="296" y="89"/>
                  </a:cubicBezTo>
                  <a:cubicBezTo>
                    <a:pt x="294" y="90"/>
                    <a:pt x="291" y="89"/>
                    <a:pt x="290" y="92"/>
                  </a:cubicBezTo>
                  <a:cubicBezTo>
                    <a:pt x="287" y="95"/>
                    <a:pt x="286" y="98"/>
                    <a:pt x="286" y="102"/>
                  </a:cubicBezTo>
                  <a:cubicBezTo>
                    <a:pt x="286" y="110"/>
                    <a:pt x="286" y="110"/>
                    <a:pt x="286" y="110"/>
                  </a:cubicBezTo>
                  <a:cubicBezTo>
                    <a:pt x="286" y="115"/>
                    <a:pt x="286" y="118"/>
                    <a:pt x="285" y="123"/>
                  </a:cubicBezTo>
                  <a:cubicBezTo>
                    <a:pt x="284" y="127"/>
                    <a:pt x="284" y="129"/>
                    <a:pt x="282" y="133"/>
                  </a:cubicBezTo>
                  <a:cubicBezTo>
                    <a:pt x="279" y="136"/>
                    <a:pt x="274" y="135"/>
                    <a:pt x="270" y="137"/>
                  </a:cubicBezTo>
                  <a:cubicBezTo>
                    <a:pt x="267" y="139"/>
                    <a:pt x="269" y="142"/>
                    <a:pt x="269" y="146"/>
                  </a:cubicBezTo>
                  <a:cubicBezTo>
                    <a:pt x="269" y="151"/>
                    <a:pt x="269" y="151"/>
                    <a:pt x="269" y="151"/>
                  </a:cubicBezTo>
                  <a:cubicBezTo>
                    <a:pt x="269" y="152"/>
                    <a:pt x="267" y="153"/>
                    <a:pt x="265" y="154"/>
                  </a:cubicBezTo>
                  <a:cubicBezTo>
                    <a:pt x="263" y="156"/>
                    <a:pt x="261" y="155"/>
                    <a:pt x="258" y="155"/>
                  </a:cubicBezTo>
                  <a:cubicBezTo>
                    <a:pt x="252" y="155"/>
                    <a:pt x="252" y="155"/>
                    <a:pt x="252" y="155"/>
                  </a:cubicBezTo>
                  <a:cubicBezTo>
                    <a:pt x="244" y="155"/>
                    <a:pt x="240" y="157"/>
                    <a:pt x="233" y="160"/>
                  </a:cubicBezTo>
                  <a:cubicBezTo>
                    <a:pt x="227" y="164"/>
                    <a:pt x="224" y="168"/>
                    <a:pt x="217" y="168"/>
                  </a:cubicBezTo>
                  <a:cubicBezTo>
                    <a:pt x="211" y="168"/>
                    <a:pt x="208" y="166"/>
                    <a:pt x="202" y="166"/>
                  </a:cubicBezTo>
                  <a:cubicBezTo>
                    <a:pt x="196" y="166"/>
                    <a:pt x="193" y="170"/>
                    <a:pt x="187" y="173"/>
                  </a:cubicBezTo>
                  <a:cubicBezTo>
                    <a:pt x="186" y="174"/>
                    <a:pt x="184" y="174"/>
                    <a:pt x="183" y="175"/>
                  </a:cubicBezTo>
                  <a:cubicBezTo>
                    <a:pt x="178" y="177"/>
                    <a:pt x="175" y="179"/>
                    <a:pt x="171" y="182"/>
                  </a:cubicBezTo>
                  <a:cubicBezTo>
                    <a:pt x="167" y="184"/>
                    <a:pt x="167" y="188"/>
                    <a:pt x="166" y="193"/>
                  </a:cubicBezTo>
                  <a:cubicBezTo>
                    <a:pt x="164" y="196"/>
                    <a:pt x="161" y="197"/>
                    <a:pt x="159" y="200"/>
                  </a:cubicBezTo>
                  <a:cubicBezTo>
                    <a:pt x="155" y="203"/>
                    <a:pt x="152" y="206"/>
                    <a:pt x="147" y="207"/>
                  </a:cubicBezTo>
                  <a:cubicBezTo>
                    <a:pt x="142" y="208"/>
                    <a:pt x="140" y="210"/>
                    <a:pt x="136" y="212"/>
                  </a:cubicBezTo>
                  <a:cubicBezTo>
                    <a:pt x="134" y="212"/>
                    <a:pt x="133" y="213"/>
                    <a:pt x="132" y="214"/>
                  </a:cubicBezTo>
                  <a:cubicBezTo>
                    <a:pt x="130" y="215"/>
                    <a:pt x="127" y="215"/>
                    <a:pt x="127" y="218"/>
                  </a:cubicBezTo>
                  <a:cubicBezTo>
                    <a:pt x="127" y="220"/>
                    <a:pt x="130" y="221"/>
                    <a:pt x="131" y="223"/>
                  </a:cubicBezTo>
                  <a:cubicBezTo>
                    <a:pt x="132" y="225"/>
                    <a:pt x="132" y="227"/>
                    <a:pt x="132" y="229"/>
                  </a:cubicBezTo>
                  <a:cubicBezTo>
                    <a:pt x="132" y="232"/>
                    <a:pt x="133" y="233"/>
                    <a:pt x="133" y="236"/>
                  </a:cubicBezTo>
                  <a:cubicBezTo>
                    <a:pt x="133" y="249"/>
                    <a:pt x="133" y="249"/>
                    <a:pt x="133" y="249"/>
                  </a:cubicBezTo>
                  <a:cubicBezTo>
                    <a:pt x="133" y="253"/>
                    <a:pt x="134" y="256"/>
                    <a:pt x="137" y="260"/>
                  </a:cubicBezTo>
                  <a:cubicBezTo>
                    <a:pt x="137" y="262"/>
                    <a:pt x="138" y="264"/>
                    <a:pt x="139" y="266"/>
                  </a:cubicBezTo>
                  <a:cubicBezTo>
                    <a:pt x="141" y="272"/>
                    <a:pt x="142" y="276"/>
                    <a:pt x="142" y="283"/>
                  </a:cubicBezTo>
                  <a:cubicBezTo>
                    <a:pt x="142" y="285"/>
                    <a:pt x="141" y="286"/>
                    <a:pt x="139" y="287"/>
                  </a:cubicBezTo>
                  <a:cubicBezTo>
                    <a:pt x="137" y="289"/>
                    <a:pt x="137" y="292"/>
                    <a:pt x="134" y="293"/>
                  </a:cubicBezTo>
                  <a:cubicBezTo>
                    <a:pt x="127" y="296"/>
                    <a:pt x="119" y="296"/>
                    <a:pt x="115" y="303"/>
                  </a:cubicBezTo>
                  <a:cubicBezTo>
                    <a:pt x="115" y="303"/>
                    <a:pt x="115" y="303"/>
                    <a:pt x="115" y="303"/>
                  </a:cubicBezTo>
                  <a:cubicBezTo>
                    <a:pt x="115" y="303"/>
                    <a:pt x="115" y="303"/>
                    <a:pt x="114" y="302"/>
                  </a:cubicBezTo>
                  <a:cubicBezTo>
                    <a:pt x="110" y="298"/>
                    <a:pt x="105" y="296"/>
                    <a:pt x="99" y="296"/>
                  </a:cubicBezTo>
                  <a:cubicBezTo>
                    <a:pt x="93" y="296"/>
                    <a:pt x="91" y="302"/>
                    <a:pt x="85" y="302"/>
                  </a:cubicBezTo>
                  <a:cubicBezTo>
                    <a:pt x="82" y="302"/>
                    <a:pt x="82" y="298"/>
                    <a:pt x="82" y="295"/>
                  </a:cubicBezTo>
                  <a:cubicBezTo>
                    <a:pt x="82" y="286"/>
                    <a:pt x="82" y="286"/>
                    <a:pt x="82" y="286"/>
                  </a:cubicBezTo>
                  <a:cubicBezTo>
                    <a:pt x="82" y="283"/>
                    <a:pt x="79" y="282"/>
                    <a:pt x="79" y="279"/>
                  </a:cubicBezTo>
                  <a:cubicBezTo>
                    <a:pt x="79" y="277"/>
                    <a:pt x="81" y="276"/>
                    <a:pt x="81" y="274"/>
                  </a:cubicBezTo>
                  <a:cubicBezTo>
                    <a:pt x="81" y="271"/>
                    <a:pt x="79" y="270"/>
                    <a:pt x="78" y="268"/>
                  </a:cubicBezTo>
                  <a:cubicBezTo>
                    <a:pt x="78" y="264"/>
                    <a:pt x="78" y="262"/>
                    <a:pt x="77" y="259"/>
                  </a:cubicBezTo>
                  <a:cubicBezTo>
                    <a:pt x="77" y="258"/>
                    <a:pt x="76" y="257"/>
                    <a:pt x="75" y="256"/>
                  </a:cubicBezTo>
                  <a:cubicBezTo>
                    <a:pt x="74" y="254"/>
                    <a:pt x="75" y="253"/>
                    <a:pt x="75" y="251"/>
                  </a:cubicBezTo>
                  <a:cubicBezTo>
                    <a:pt x="75" y="248"/>
                    <a:pt x="74" y="247"/>
                    <a:pt x="74" y="245"/>
                  </a:cubicBezTo>
                  <a:cubicBezTo>
                    <a:pt x="74" y="242"/>
                    <a:pt x="75" y="240"/>
                    <a:pt x="74" y="238"/>
                  </a:cubicBezTo>
                  <a:cubicBezTo>
                    <a:pt x="71" y="235"/>
                    <a:pt x="63" y="237"/>
                    <a:pt x="63" y="232"/>
                  </a:cubicBezTo>
                  <a:cubicBezTo>
                    <a:pt x="63" y="229"/>
                    <a:pt x="66" y="229"/>
                    <a:pt x="68" y="227"/>
                  </a:cubicBezTo>
                  <a:cubicBezTo>
                    <a:pt x="69" y="226"/>
                    <a:pt x="69" y="224"/>
                    <a:pt x="70" y="223"/>
                  </a:cubicBezTo>
                  <a:cubicBezTo>
                    <a:pt x="72" y="218"/>
                    <a:pt x="73" y="216"/>
                    <a:pt x="73" y="211"/>
                  </a:cubicBezTo>
                  <a:cubicBezTo>
                    <a:pt x="73" y="209"/>
                    <a:pt x="72" y="208"/>
                    <a:pt x="72" y="205"/>
                  </a:cubicBezTo>
                  <a:cubicBezTo>
                    <a:pt x="72" y="204"/>
                    <a:pt x="73" y="203"/>
                    <a:pt x="72" y="201"/>
                  </a:cubicBezTo>
                  <a:cubicBezTo>
                    <a:pt x="70" y="198"/>
                    <a:pt x="67" y="199"/>
                    <a:pt x="65" y="196"/>
                  </a:cubicBezTo>
                  <a:cubicBezTo>
                    <a:pt x="64" y="194"/>
                    <a:pt x="64" y="192"/>
                    <a:pt x="64" y="189"/>
                  </a:cubicBezTo>
                  <a:cubicBezTo>
                    <a:pt x="61" y="189"/>
                    <a:pt x="59" y="187"/>
                    <a:pt x="57" y="185"/>
                  </a:cubicBezTo>
                  <a:cubicBezTo>
                    <a:pt x="54" y="183"/>
                    <a:pt x="52" y="182"/>
                    <a:pt x="50" y="179"/>
                  </a:cubicBezTo>
                  <a:cubicBezTo>
                    <a:pt x="49" y="180"/>
                    <a:pt x="49" y="180"/>
                    <a:pt x="49" y="180"/>
                  </a:cubicBezTo>
                  <a:cubicBezTo>
                    <a:pt x="49" y="182"/>
                    <a:pt x="49" y="182"/>
                    <a:pt x="49" y="182"/>
                  </a:cubicBezTo>
                  <a:cubicBezTo>
                    <a:pt x="50" y="182"/>
                    <a:pt x="50" y="184"/>
                    <a:pt x="52" y="184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4"/>
                    <a:pt x="49" y="195"/>
                    <a:pt x="46" y="196"/>
                  </a:cubicBezTo>
                  <a:cubicBezTo>
                    <a:pt x="42" y="197"/>
                    <a:pt x="40" y="200"/>
                    <a:pt x="36" y="200"/>
                  </a:cubicBezTo>
                  <a:cubicBezTo>
                    <a:pt x="36" y="200"/>
                    <a:pt x="35" y="200"/>
                    <a:pt x="34" y="200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3"/>
                    <a:pt x="35" y="192"/>
                    <a:pt x="35" y="190"/>
                  </a:cubicBezTo>
                  <a:cubicBezTo>
                    <a:pt x="34" y="187"/>
                    <a:pt x="33" y="184"/>
                    <a:pt x="35" y="182"/>
                  </a:cubicBezTo>
                  <a:cubicBezTo>
                    <a:pt x="37" y="181"/>
                    <a:pt x="38" y="182"/>
                    <a:pt x="40" y="182"/>
                  </a:cubicBezTo>
                  <a:cubicBezTo>
                    <a:pt x="42" y="181"/>
                    <a:pt x="43" y="180"/>
                    <a:pt x="45" y="180"/>
                  </a:cubicBezTo>
                  <a:cubicBezTo>
                    <a:pt x="45" y="178"/>
                    <a:pt x="45" y="178"/>
                    <a:pt x="45" y="178"/>
                  </a:cubicBezTo>
                  <a:cubicBezTo>
                    <a:pt x="44" y="176"/>
                    <a:pt x="44" y="176"/>
                    <a:pt x="44" y="176"/>
                  </a:cubicBezTo>
                  <a:cubicBezTo>
                    <a:pt x="41" y="175"/>
                    <a:pt x="40" y="172"/>
                    <a:pt x="37" y="172"/>
                  </a:cubicBezTo>
                  <a:cubicBezTo>
                    <a:pt x="34" y="172"/>
                    <a:pt x="32" y="174"/>
                    <a:pt x="31" y="177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28" y="173"/>
                    <a:pt x="27" y="171"/>
                    <a:pt x="26" y="169"/>
                  </a:cubicBezTo>
                  <a:cubicBezTo>
                    <a:pt x="25" y="167"/>
                    <a:pt x="22" y="167"/>
                    <a:pt x="22" y="165"/>
                  </a:cubicBezTo>
                  <a:cubicBezTo>
                    <a:pt x="22" y="163"/>
                    <a:pt x="24" y="163"/>
                    <a:pt x="26" y="163"/>
                  </a:cubicBezTo>
                  <a:cubicBezTo>
                    <a:pt x="29" y="163"/>
                    <a:pt x="30" y="167"/>
                    <a:pt x="33" y="167"/>
                  </a:cubicBezTo>
                  <a:cubicBezTo>
                    <a:pt x="37" y="167"/>
                    <a:pt x="31" y="163"/>
                    <a:pt x="30" y="162"/>
                  </a:cubicBezTo>
                  <a:cubicBezTo>
                    <a:pt x="28" y="161"/>
                    <a:pt x="29" y="157"/>
                    <a:pt x="27" y="157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18" y="158"/>
                    <a:pt x="17" y="155"/>
                    <a:pt x="15" y="152"/>
                  </a:cubicBezTo>
                  <a:cubicBezTo>
                    <a:pt x="14" y="149"/>
                    <a:pt x="13" y="147"/>
                    <a:pt x="13" y="145"/>
                  </a:cubicBezTo>
                  <a:cubicBezTo>
                    <a:pt x="13" y="143"/>
                    <a:pt x="15" y="143"/>
                    <a:pt x="15" y="141"/>
                  </a:cubicBezTo>
                  <a:cubicBezTo>
                    <a:pt x="15" y="139"/>
                    <a:pt x="13" y="138"/>
                    <a:pt x="13" y="136"/>
                  </a:cubicBezTo>
                  <a:cubicBezTo>
                    <a:pt x="13" y="133"/>
                    <a:pt x="16" y="133"/>
                    <a:pt x="19" y="131"/>
                  </a:cubicBezTo>
                  <a:cubicBezTo>
                    <a:pt x="21" y="130"/>
                    <a:pt x="23" y="130"/>
                    <a:pt x="23" y="128"/>
                  </a:cubicBezTo>
                  <a:cubicBezTo>
                    <a:pt x="23" y="126"/>
                    <a:pt x="21" y="126"/>
                    <a:pt x="21" y="125"/>
                  </a:cubicBezTo>
                  <a:cubicBezTo>
                    <a:pt x="20" y="121"/>
                    <a:pt x="18" y="119"/>
                    <a:pt x="17" y="116"/>
                  </a:cubicBezTo>
                  <a:cubicBezTo>
                    <a:pt x="15" y="110"/>
                    <a:pt x="15" y="103"/>
                    <a:pt x="10" y="103"/>
                  </a:cubicBezTo>
                  <a:cubicBezTo>
                    <a:pt x="8" y="103"/>
                    <a:pt x="8" y="103"/>
                    <a:pt x="6" y="103"/>
                  </a:cubicBezTo>
                  <a:cubicBezTo>
                    <a:pt x="5" y="103"/>
                    <a:pt x="4" y="103"/>
                    <a:pt x="4" y="101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5"/>
                    <a:pt x="2" y="95"/>
                    <a:pt x="2" y="94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" y="83"/>
                    <a:pt x="1" y="83"/>
                    <a:pt x="1" y="81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0" y="74"/>
                    <a:pt x="0" y="74"/>
                    <a:pt x="0" y="73"/>
                  </a:cubicBezTo>
                  <a:cubicBezTo>
                    <a:pt x="0" y="71"/>
                    <a:pt x="1" y="70"/>
                    <a:pt x="3" y="69"/>
                  </a:cubicBezTo>
                  <a:cubicBezTo>
                    <a:pt x="4" y="68"/>
                    <a:pt x="3" y="67"/>
                    <a:pt x="4" y="66"/>
                  </a:cubicBezTo>
                  <a:cubicBezTo>
                    <a:pt x="6" y="65"/>
                    <a:pt x="6" y="63"/>
                    <a:pt x="6" y="61"/>
                  </a:cubicBezTo>
                  <a:cubicBezTo>
                    <a:pt x="6" y="59"/>
                    <a:pt x="6" y="57"/>
                    <a:pt x="5" y="55"/>
                  </a:cubicBezTo>
                  <a:cubicBezTo>
                    <a:pt x="4" y="54"/>
                    <a:pt x="4" y="54"/>
                    <a:pt x="4" y="53"/>
                  </a:cubicBezTo>
                  <a:cubicBezTo>
                    <a:pt x="4" y="50"/>
                    <a:pt x="6" y="49"/>
                    <a:pt x="9" y="49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0"/>
                    <a:pt x="11" y="39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8"/>
                    <a:pt x="13" y="28"/>
                    <a:pt x="15" y="27"/>
                  </a:cubicBezTo>
                  <a:cubicBezTo>
                    <a:pt x="18" y="25"/>
                    <a:pt x="19" y="24"/>
                    <a:pt x="21" y="22"/>
                  </a:cubicBezTo>
                  <a:cubicBezTo>
                    <a:pt x="23" y="19"/>
                    <a:pt x="25" y="18"/>
                    <a:pt x="27" y="15"/>
                  </a:cubicBezTo>
                  <a:cubicBezTo>
                    <a:pt x="28" y="14"/>
                    <a:pt x="27" y="12"/>
                    <a:pt x="27" y="10"/>
                  </a:cubicBezTo>
                  <a:cubicBezTo>
                    <a:pt x="28" y="6"/>
                    <a:pt x="31" y="3"/>
                    <a:pt x="35" y="1"/>
                  </a:cubicBezTo>
                  <a:cubicBezTo>
                    <a:pt x="36" y="1"/>
                    <a:pt x="37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1"/>
                    <a:pt x="38" y="2"/>
                    <a:pt x="38" y="3"/>
                  </a:cubicBezTo>
                  <a:cubicBezTo>
                    <a:pt x="38" y="6"/>
                    <a:pt x="40" y="8"/>
                    <a:pt x="42" y="10"/>
                  </a:cubicBezTo>
                  <a:cubicBezTo>
                    <a:pt x="43" y="11"/>
                    <a:pt x="45" y="11"/>
                    <a:pt x="46" y="12"/>
                  </a:cubicBezTo>
                  <a:cubicBezTo>
                    <a:pt x="47" y="14"/>
                    <a:pt x="46" y="16"/>
                    <a:pt x="47" y="18"/>
                  </a:cubicBezTo>
                  <a:cubicBezTo>
                    <a:pt x="48" y="27"/>
                    <a:pt x="54" y="31"/>
                    <a:pt x="62" y="35"/>
                  </a:cubicBezTo>
                  <a:cubicBezTo>
                    <a:pt x="67" y="38"/>
                    <a:pt x="68" y="40"/>
                    <a:pt x="72" y="44"/>
                  </a:cubicBezTo>
                  <a:cubicBezTo>
                    <a:pt x="75" y="47"/>
                    <a:pt x="78" y="47"/>
                    <a:pt x="81" y="49"/>
                  </a:cubicBezTo>
                  <a:cubicBezTo>
                    <a:pt x="83" y="51"/>
                    <a:pt x="84" y="52"/>
                    <a:pt x="85" y="55"/>
                  </a:cubicBezTo>
                  <a:cubicBezTo>
                    <a:pt x="85" y="56"/>
                    <a:pt x="85" y="58"/>
                    <a:pt x="86" y="59"/>
                  </a:cubicBezTo>
                  <a:cubicBezTo>
                    <a:pt x="88" y="60"/>
                    <a:pt x="89" y="60"/>
                    <a:pt x="90" y="61"/>
                  </a:cubicBezTo>
                  <a:cubicBezTo>
                    <a:pt x="92" y="62"/>
                    <a:pt x="92" y="64"/>
                    <a:pt x="94" y="65"/>
                  </a:cubicBezTo>
                  <a:cubicBezTo>
                    <a:pt x="97" y="68"/>
                    <a:pt x="100" y="69"/>
                    <a:pt x="105" y="69"/>
                  </a:cubicBezTo>
                  <a:cubicBezTo>
                    <a:pt x="110" y="69"/>
                    <a:pt x="114" y="67"/>
                    <a:pt x="119" y="64"/>
                  </a:cubicBezTo>
                  <a:cubicBezTo>
                    <a:pt x="120" y="64"/>
                    <a:pt x="120" y="62"/>
                    <a:pt x="121" y="61"/>
                  </a:cubicBezTo>
                  <a:cubicBezTo>
                    <a:pt x="127" y="59"/>
                    <a:pt x="131" y="59"/>
                    <a:pt x="137" y="58"/>
                  </a:cubicBezTo>
                  <a:cubicBezTo>
                    <a:pt x="139" y="57"/>
                    <a:pt x="140" y="56"/>
                    <a:pt x="143" y="56"/>
                  </a:cubicBezTo>
                  <a:cubicBezTo>
                    <a:pt x="146" y="56"/>
                    <a:pt x="148" y="60"/>
                    <a:pt x="151" y="60"/>
                  </a:cubicBezTo>
                  <a:cubicBezTo>
                    <a:pt x="158" y="60"/>
                    <a:pt x="158" y="60"/>
                    <a:pt x="158" y="60"/>
                  </a:cubicBezTo>
                  <a:cubicBezTo>
                    <a:pt x="164" y="60"/>
                    <a:pt x="167" y="61"/>
                    <a:pt x="174" y="61"/>
                  </a:cubicBezTo>
                  <a:cubicBezTo>
                    <a:pt x="175" y="61"/>
                    <a:pt x="177" y="61"/>
                    <a:pt x="178" y="60"/>
                  </a:cubicBezTo>
                  <a:cubicBezTo>
                    <a:pt x="179" y="58"/>
                    <a:pt x="178" y="56"/>
                    <a:pt x="180" y="55"/>
                  </a:cubicBezTo>
                  <a:cubicBezTo>
                    <a:pt x="182" y="54"/>
                    <a:pt x="184" y="54"/>
                    <a:pt x="187" y="53"/>
                  </a:cubicBezTo>
                  <a:cubicBezTo>
                    <a:pt x="189" y="53"/>
                    <a:pt x="190" y="51"/>
                    <a:pt x="192" y="50"/>
                  </a:cubicBezTo>
                  <a:cubicBezTo>
                    <a:pt x="196" y="48"/>
                    <a:pt x="199" y="46"/>
                    <a:pt x="199" y="42"/>
                  </a:cubicBezTo>
                  <a:cubicBezTo>
                    <a:pt x="199" y="39"/>
                    <a:pt x="198" y="38"/>
                    <a:pt x="199" y="35"/>
                  </a:cubicBezTo>
                  <a:cubicBezTo>
                    <a:pt x="201" y="34"/>
                    <a:pt x="203" y="34"/>
                    <a:pt x="205" y="33"/>
                  </a:cubicBezTo>
                  <a:cubicBezTo>
                    <a:pt x="206" y="32"/>
                    <a:pt x="206" y="31"/>
                    <a:pt x="207" y="30"/>
                  </a:cubicBezTo>
                  <a:cubicBezTo>
                    <a:pt x="210" y="28"/>
                    <a:pt x="213" y="29"/>
                    <a:pt x="216" y="29"/>
                  </a:cubicBezTo>
                  <a:cubicBezTo>
                    <a:pt x="222" y="29"/>
                    <a:pt x="226" y="29"/>
                    <a:pt x="232" y="29"/>
                  </a:cubicBezTo>
                  <a:cubicBezTo>
                    <a:pt x="237" y="28"/>
                    <a:pt x="240" y="27"/>
                    <a:pt x="244" y="27"/>
                  </a:cubicBezTo>
                  <a:cubicBezTo>
                    <a:pt x="251" y="27"/>
                    <a:pt x="251" y="35"/>
                    <a:pt x="257" y="36"/>
                  </a:cubicBezTo>
                  <a:cubicBezTo>
                    <a:pt x="261" y="38"/>
                    <a:pt x="263" y="37"/>
                    <a:pt x="266" y="39"/>
                  </a:cubicBezTo>
                  <a:cubicBezTo>
                    <a:pt x="269" y="41"/>
                    <a:pt x="270" y="43"/>
                    <a:pt x="273" y="43"/>
                  </a:cubicBezTo>
                  <a:cubicBezTo>
                    <a:pt x="275" y="43"/>
                    <a:pt x="276" y="42"/>
                    <a:pt x="278" y="42"/>
                  </a:cubicBezTo>
                  <a:cubicBezTo>
                    <a:pt x="281" y="42"/>
                    <a:pt x="283" y="42"/>
                    <a:pt x="285" y="44"/>
                  </a:cubicBezTo>
                  <a:cubicBezTo>
                    <a:pt x="287" y="44"/>
                    <a:pt x="287" y="46"/>
                    <a:pt x="289" y="46"/>
                  </a:cubicBezTo>
                  <a:cubicBezTo>
                    <a:pt x="294" y="46"/>
                    <a:pt x="296" y="43"/>
                    <a:pt x="299" y="40"/>
                  </a:cubicBezTo>
                  <a:cubicBezTo>
                    <a:pt x="302" y="37"/>
                    <a:pt x="303" y="32"/>
                    <a:pt x="307" y="32"/>
                  </a:cubicBezTo>
                  <a:cubicBezTo>
                    <a:pt x="316" y="32"/>
                    <a:pt x="316" y="32"/>
                    <a:pt x="316" y="32"/>
                  </a:cubicBezTo>
                  <a:cubicBezTo>
                    <a:pt x="318" y="32"/>
                    <a:pt x="319" y="32"/>
                    <a:pt x="321" y="32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7E0E69AC-1CDC-4F5A-920D-43B79BD0A9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3763" y="3783013"/>
              <a:ext cx="974725" cy="427038"/>
            </a:xfrm>
            <a:custGeom>
              <a:avLst/>
              <a:gdLst/>
              <a:ahLst/>
              <a:cxnLst>
                <a:cxn ang="0">
                  <a:pos x="378" y="69"/>
                </a:cxn>
                <a:cxn ang="0">
                  <a:pos x="369" y="85"/>
                </a:cxn>
                <a:cxn ang="0">
                  <a:pos x="328" y="124"/>
                </a:cxn>
                <a:cxn ang="0">
                  <a:pos x="288" y="127"/>
                </a:cxn>
                <a:cxn ang="0">
                  <a:pos x="282" y="110"/>
                </a:cxn>
                <a:cxn ang="0">
                  <a:pos x="300" y="82"/>
                </a:cxn>
                <a:cxn ang="0">
                  <a:pos x="345" y="63"/>
                </a:cxn>
                <a:cxn ang="0">
                  <a:pos x="371" y="45"/>
                </a:cxn>
                <a:cxn ang="0">
                  <a:pos x="182" y="140"/>
                </a:cxn>
                <a:cxn ang="0">
                  <a:pos x="22" y="77"/>
                </a:cxn>
                <a:cxn ang="0">
                  <a:pos x="8" y="96"/>
                </a:cxn>
                <a:cxn ang="0">
                  <a:pos x="58" y="112"/>
                </a:cxn>
                <a:cxn ang="0">
                  <a:pos x="93" y="132"/>
                </a:cxn>
                <a:cxn ang="0">
                  <a:pos x="115" y="113"/>
                </a:cxn>
                <a:cxn ang="0">
                  <a:pos x="75" y="83"/>
                </a:cxn>
                <a:cxn ang="0">
                  <a:pos x="41" y="76"/>
                </a:cxn>
                <a:cxn ang="0">
                  <a:pos x="236" y="169"/>
                </a:cxn>
                <a:cxn ang="0">
                  <a:pos x="273" y="152"/>
                </a:cxn>
                <a:cxn ang="0">
                  <a:pos x="271" y="141"/>
                </a:cxn>
                <a:cxn ang="0">
                  <a:pos x="254" y="154"/>
                </a:cxn>
                <a:cxn ang="0">
                  <a:pos x="344" y="6"/>
                </a:cxn>
                <a:cxn ang="0">
                  <a:pos x="339" y="21"/>
                </a:cxn>
                <a:cxn ang="0">
                  <a:pos x="376" y="13"/>
                </a:cxn>
                <a:cxn ang="0">
                  <a:pos x="241" y="28"/>
                </a:cxn>
                <a:cxn ang="0">
                  <a:pos x="253" y="21"/>
                </a:cxn>
                <a:cxn ang="0">
                  <a:pos x="249" y="15"/>
                </a:cxn>
                <a:cxn ang="0">
                  <a:pos x="267" y="13"/>
                </a:cxn>
                <a:cxn ang="0">
                  <a:pos x="290" y="18"/>
                </a:cxn>
                <a:cxn ang="0">
                  <a:pos x="283" y="29"/>
                </a:cxn>
                <a:cxn ang="0">
                  <a:pos x="262" y="27"/>
                </a:cxn>
                <a:cxn ang="0">
                  <a:pos x="272" y="13"/>
                </a:cxn>
                <a:cxn ang="0">
                  <a:pos x="278" y="15"/>
                </a:cxn>
                <a:cxn ang="0">
                  <a:pos x="324" y="6"/>
                </a:cxn>
                <a:cxn ang="0">
                  <a:pos x="310" y="23"/>
                </a:cxn>
                <a:cxn ang="0">
                  <a:pos x="309" y="14"/>
                </a:cxn>
                <a:cxn ang="0">
                  <a:pos x="237" y="31"/>
                </a:cxn>
                <a:cxn ang="0">
                  <a:pos x="197" y="38"/>
                </a:cxn>
                <a:cxn ang="0">
                  <a:pos x="156" y="44"/>
                </a:cxn>
                <a:cxn ang="0">
                  <a:pos x="119" y="47"/>
                </a:cxn>
                <a:cxn ang="0">
                  <a:pos x="83" y="44"/>
                </a:cxn>
                <a:cxn ang="0">
                  <a:pos x="61" y="47"/>
                </a:cxn>
                <a:cxn ang="0">
                  <a:pos x="60" y="22"/>
                </a:cxn>
                <a:cxn ang="0">
                  <a:pos x="91" y="9"/>
                </a:cxn>
                <a:cxn ang="0">
                  <a:pos x="112" y="16"/>
                </a:cxn>
                <a:cxn ang="0">
                  <a:pos x="145" y="25"/>
                </a:cxn>
                <a:cxn ang="0">
                  <a:pos x="179" y="25"/>
                </a:cxn>
                <a:cxn ang="0">
                  <a:pos x="224" y="19"/>
                </a:cxn>
                <a:cxn ang="0">
                  <a:pos x="233" y="7"/>
                </a:cxn>
                <a:cxn ang="0">
                  <a:pos x="244" y="15"/>
                </a:cxn>
                <a:cxn ang="0">
                  <a:pos x="237" y="31"/>
                </a:cxn>
                <a:cxn ang="0">
                  <a:pos x="30" y="39"/>
                </a:cxn>
                <a:cxn ang="0">
                  <a:pos x="34" y="23"/>
                </a:cxn>
              </a:cxnLst>
              <a:rect l="0" t="0" r="r" b="b"/>
              <a:pathLst>
                <a:path w="387" h="169">
                  <a:moveTo>
                    <a:pt x="371" y="45"/>
                  </a:moveTo>
                  <a:cubicBezTo>
                    <a:pt x="371" y="48"/>
                    <a:pt x="373" y="51"/>
                    <a:pt x="375" y="51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86" y="52"/>
                    <a:pt x="387" y="53"/>
                    <a:pt x="387" y="54"/>
                  </a:cubicBezTo>
                  <a:cubicBezTo>
                    <a:pt x="387" y="61"/>
                    <a:pt x="378" y="63"/>
                    <a:pt x="378" y="69"/>
                  </a:cubicBezTo>
                  <a:cubicBezTo>
                    <a:pt x="378" y="73"/>
                    <a:pt x="380" y="75"/>
                    <a:pt x="381" y="79"/>
                  </a:cubicBezTo>
                  <a:cubicBezTo>
                    <a:pt x="381" y="79"/>
                    <a:pt x="381" y="79"/>
                    <a:pt x="381" y="79"/>
                  </a:cubicBezTo>
                  <a:cubicBezTo>
                    <a:pt x="381" y="79"/>
                    <a:pt x="380" y="80"/>
                    <a:pt x="380" y="81"/>
                  </a:cubicBezTo>
                  <a:cubicBezTo>
                    <a:pt x="378" y="82"/>
                    <a:pt x="376" y="81"/>
                    <a:pt x="373" y="82"/>
                  </a:cubicBezTo>
                  <a:cubicBezTo>
                    <a:pt x="371" y="82"/>
                    <a:pt x="371" y="84"/>
                    <a:pt x="369" y="85"/>
                  </a:cubicBezTo>
                  <a:cubicBezTo>
                    <a:pt x="367" y="88"/>
                    <a:pt x="368" y="91"/>
                    <a:pt x="366" y="93"/>
                  </a:cubicBezTo>
                  <a:cubicBezTo>
                    <a:pt x="361" y="97"/>
                    <a:pt x="357" y="98"/>
                    <a:pt x="355" y="104"/>
                  </a:cubicBezTo>
                  <a:cubicBezTo>
                    <a:pt x="350" y="108"/>
                    <a:pt x="346" y="110"/>
                    <a:pt x="342" y="115"/>
                  </a:cubicBezTo>
                  <a:cubicBezTo>
                    <a:pt x="340" y="116"/>
                    <a:pt x="340" y="117"/>
                    <a:pt x="339" y="119"/>
                  </a:cubicBezTo>
                  <a:cubicBezTo>
                    <a:pt x="337" y="123"/>
                    <a:pt x="333" y="124"/>
                    <a:pt x="328" y="124"/>
                  </a:cubicBezTo>
                  <a:cubicBezTo>
                    <a:pt x="325" y="124"/>
                    <a:pt x="323" y="124"/>
                    <a:pt x="320" y="124"/>
                  </a:cubicBezTo>
                  <a:cubicBezTo>
                    <a:pt x="312" y="124"/>
                    <a:pt x="311" y="133"/>
                    <a:pt x="303" y="133"/>
                  </a:cubicBezTo>
                  <a:cubicBezTo>
                    <a:pt x="301" y="133"/>
                    <a:pt x="300" y="132"/>
                    <a:pt x="298" y="132"/>
                  </a:cubicBezTo>
                  <a:cubicBezTo>
                    <a:pt x="296" y="132"/>
                    <a:pt x="294" y="133"/>
                    <a:pt x="293" y="132"/>
                  </a:cubicBezTo>
                  <a:cubicBezTo>
                    <a:pt x="291" y="130"/>
                    <a:pt x="291" y="128"/>
                    <a:pt x="288" y="127"/>
                  </a:cubicBezTo>
                  <a:cubicBezTo>
                    <a:pt x="281" y="128"/>
                    <a:pt x="281" y="128"/>
                    <a:pt x="281" y="128"/>
                  </a:cubicBezTo>
                  <a:cubicBezTo>
                    <a:pt x="278" y="128"/>
                    <a:pt x="276" y="128"/>
                    <a:pt x="274" y="128"/>
                  </a:cubicBezTo>
                  <a:cubicBezTo>
                    <a:pt x="270" y="128"/>
                    <a:pt x="270" y="134"/>
                    <a:pt x="266" y="134"/>
                  </a:cubicBezTo>
                  <a:cubicBezTo>
                    <a:pt x="267" y="127"/>
                    <a:pt x="270" y="124"/>
                    <a:pt x="275" y="120"/>
                  </a:cubicBezTo>
                  <a:cubicBezTo>
                    <a:pt x="278" y="116"/>
                    <a:pt x="279" y="114"/>
                    <a:pt x="282" y="110"/>
                  </a:cubicBezTo>
                  <a:cubicBezTo>
                    <a:pt x="283" y="108"/>
                    <a:pt x="286" y="107"/>
                    <a:pt x="286" y="105"/>
                  </a:cubicBezTo>
                  <a:cubicBezTo>
                    <a:pt x="286" y="104"/>
                    <a:pt x="285" y="103"/>
                    <a:pt x="285" y="102"/>
                  </a:cubicBezTo>
                  <a:cubicBezTo>
                    <a:pt x="285" y="101"/>
                    <a:pt x="287" y="101"/>
                    <a:pt x="287" y="100"/>
                  </a:cubicBezTo>
                  <a:cubicBezTo>
                    <a:pt x="287" y="93"/>
                    <a:pt x="287" y="93"/>
                    <a:pt x="287" y="93"/>
                  </a:cubicBezTo>
                  <a:cubicBezTo>
                    <a:pt x="292" y="89"/>
                    <a:pt x="295" y="87"/>
                    <a:pt x="300" y="82"/>
                  </a:cubicBezTo>
                  <a:cubicBezTo>
                    <a:pt x="303" y="80"/>
                    <a:pt x="302" y="77"/>
                    <a:pt x="305" y="76"/>
                  </a:cubicBezTo>
                  <a:cubicBezTo>
                    <a:pt x="308" y="74"/>
                    <a:pt x="310" y="76"/>
                    <a:pt x="313" y="75"/>
                  </a:cubicBezTo>
                  <a:cubicBezTo>
                    <a:pt x="315" y="74"/>
                    <a:pt x="316" y="72"/>
                    <a:pt x="318" y="71"/>
                  </a:cubicBezTo>
                  <a:cubicBezTo>
                    <a:pt x="322" y="69"/>
                    <a:pt x="325" y="67"/>
                    <a:pt x="330" y="66"/>
                  </a:cubicBezTo>
                  <a:cubicBezTo>
                    <a:pt x="336" y="66"/>
                    <a:pt x="340" y="66"/>
                    <a:pt x="345" y="63"/>
                  </a:cubicBezTo>
                  <a:cubicBezTo>
                    <a:pt x="348" y="61"/>
                    <a:pt x="349" y="58"/>
                    <a:pt x="353" y="57"/>
                  </a:cubicBezTo>
                  <a:cubicBezTo>
                    <a:pt x="354" y="57"/>
                    <a:pt x="354" y="57"/>
                    <a:pt x="354" y="57"/>
                  </a:cubicBezTo>
                  <a:cubicBezTo>
                    <a:pt x="361" y="57"/>
                    <a:pt x="364" y="52"/>
                    <a:pt x="369" y="47"/>
                  </a:cubicBezTo>
                  <a:cubicBezTo>
                    <a:pt x="370" y="47"/>
                    <a:pt x="370" y="46"/>
                    <a:pt x="371" y="45"/>
                  </a:cubicBezTo>
                  <a:cubicBezTo>
                    <a:pt x="371" y="45"/>
                    <a:pt x="371" y="45"/>
                    <a:pt x="371" y="45"/>
                  </a:cubicBezTo>
                  <a:close/>
                  <a:moveTo>
                    <a:pt x="173" y="149"/>
                  </a:moveTo>
                  <a:cubicBezTo>
                    <a:pt x="175" y="149"/>
                    <a:pt x="175" y="151"/>
                    <a:pt x="177" y="151"/>
                  </a:cubicBezTo>
                  <a:cubicBezTo>
                    <a:pt x="179" y="151"/>
                    <a:pt x="180" y="149"/>
                    <a:pt x="181" y="148"/>
                  </a:cubicBezTo>
                  <a:cubicBezTo>
                    <a:pt x="183" y="146"/>
                    <a:pt x="186" y="145"/>
                    <a:pt x="186" y="143"/>
                  </a:cubicBezTo>
                  <a:cubicBezTo>
                    <a:pt x="186" y="141"/>
                    <a:pt x="184" y="140"/>
                    <a:pt x="182" y="140"/>
                  </a:cubicBezTo>
                  <a:cubicBezTo>
                    <a:pt x="181" y="140"/>
                    <a:pt x="180" y="139"/>
                    <a:pt x="179" y="139"/>
                  </a:cubicBezTo>
                  <a:cubicBezTo>
                    <a:pt x="177" y="139"/>
                    <a:pt x="177" y="142"/>
                    <a:pt x="175" y="144"/>
                  </a:cubicBezTo>
                  <a:cubicBezTo>
                    <a:pt x="169" y="148"/>
                    <a:pt x="165" y="146"/>
                    <a:pt x="173" y="149"/>
                  </a:cubicBezTo>
                  <a:close/>
                  <a:moveTo>
                    <a:pt x="25" y="77"/>
                  </a:moveTo>
                  <a:cubicBezTo>
                    <a:pt x="24" y="77"/>
                    <a:pt x="24" y="77"/>
                    <a:pt x="22" y="77"/>
                  </a:cubicBezTo>
                  <a:cubicBezTo>
                    <a:pt x="20" y="77"/>
                    <a:pt x="18" y="77"/>
                    <a:pt x="16" y="78"/>
                  </a:cubicBezTo>
                  <a:cubicBezTo>
                    <a:pt x="12" y="80"/>
                    <a:pt x="9" y="80"/>
                    <a:pt x="5" y="83"/>
                  </a:cubicBezTo>
                  <a:cubicBezTo>
                    <a:pt x="3" y="85"/>
                    <a:pt x="0" y="86"/>
                    <a:pt x="0" y="89"/>
                  </a:cubicBezTo>
                  <a:cubicBezTo>
                    <a:pt x="0" y="91"/>
                    <a:pt x="2" y="92"/>
                    <a:pt x="4" y="93"/>
                  </a:cubicBezTo>
                  <a:cubicBezTo>
                    <a:pt x="5" y="94"/>
                    <a:pt x="6" y="95"/>
                    <a:pt x="8" y="96"/>
                  </a:cubicBezTo>
                  <a:cubicBezTo>
                    <a:pt x="9" y="96"/>
                    <a:pt x="10" y="96"/>
                    <a:pt x="11" y="96"/>
                  </a:cubicBezTo>
                  <a:cubicBezTo>
                    <a:pt x="13" y="97"/>
                    <a:pt x="14" y="99"/>
                    <a:pt x="16" y="99"/>
                  </a:cubicBezTo>
                  <a:cubicBezTo>
                    <a:pt x="22" y="101"/>
                    <a:pt x="26" y="101"/>
                    <a:pt x="33" y="101"/>
                  </a:cubicBezTo>
                  <a:cubicBezTo>
                    <a:pt x="40" y="102"/>
                    <a:pt x="44" y="104"/>
                    <a:pt x="50" y="106"/>
                  </a:cubicBezTo>
                  <a:cubicBezTo>
                    <a:pt x="54" y="108"/>
                    <a:pt x="55" y="110"/>
                    <a:pt x="58" y="112"/>
                  </a:cubicBezTo>
                  <a:cubicBezTo>
                    <a:pt x="60" y="113"/>
                    <a:pt x="62" y="112"/>
                    <a:pt x="64" y="113"/>
                  </a:cubicBezTo>
                  <a:cubicBezTo>
                    <a:pt x="65" y="113"/>
                    <a:pt x="66" y="113"/>
                    <a:pt x="66" y="114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23"/>
                    <a:pt x="72" y="127"/>
                    <a:pt x="79" y="128"/>
                  </a:cubicBezTo>
                  <a:cubicBezTo>
                    <a:pt x="84" y="129"/>
                    <a:pt x="88" y="128"/>
                    <a:pt x="93" y="132"/>
                  </a:cubicBezTo>
                  <a:cubicBezTo>
                    <a:pt x="94" y="131"/>
                    <a:pt x="94" y="130"/>
                    <a:pt x="96" y="129"/>
                  </a:cubicBezTo>
                  <a:cubicBezTo>
                    <a:pt x="99" y="127"/>
                    <a:pt x="101" y="129"/>
                    <a:pt x="104" y="128"/>
                  </a:cubicBezTo>
                  <a:cubicBezTo>
                    <a:pt x="108" y="127"/>
                    <a:pt x="110" y="124"/>
                    <a:pt x="112" y="121"/>
                  </a:cubicBezTo>
                  <a:cubicBezTo>
                    <a:pt x="114" y="118"/>
                    <a:pt x="116" y="117"/>
                    <a:pt x="116" y="114"/>
                  </a:cubicBezTo>
                  <a:cubicBezTo>
                    <a:pt x="116" y="113"/>
                    <a:pt x="115" y="114"/>
                    <a:pt x="115" y="113"/>
                  </a:cubicBezTo>
                  <a:cubicBezTo>
                    <a:pt x="114" y="110"/>
                    <a:pt x="112" y="109"/>
                    <a:pt x="109" y="108"/>
                  </a:cubicBezTo>
                  <a:cubicBezTo>
                    <a:pt x="106" y="106"/>
                    <a:pt x="106" y="104"/>
                    <a:pt x="104" y="102"/>
                  </a:cubicBezTo>
                  <a:cubicBezTo>
                    <a:pt x="102" y="99"/>
                    <a:pt x="100" y="99"/>
                    <a:pt x="98" y="98"/>
                  </a:cubicBezTo>
                  <a:cubicBezTo>
                    <a:pt x="94" y="95"/>
                    <a:pt x="92" y="93"/>
                    <a:pt x="89" y="91"/>
                  </a:cubicBezTo>
                  <a:cubicBezTo>
                    <a:pt x="83" y="88"/>
                    <a:pt x="81" y="84"/>
                    <a:pt x="75" y="83"/>
                  </a:cubicBezTo>
                  <a:cubicBezTo>
                    <a:pt x="72" y="82"/>
                    <a:pt x="70" y="81"/>
                    <a:pt x="67" y="79"/>
                  </a:cubicBezTo>
                  <a:cubicBezTo>
                    <a:pt x="65" y="77"/>
                    <a:pt x="64" y="74"/>
                    <a:pt x="61" y="74"/>
                  </a:cubicBezTo>
                  <a:cubicBezTo>
                    <a:pt x="59" y="74"/>
                    <a:pt x="59" y="76"/>
                    <a:pt x="57" y="76"/>
                  </a:cubicBezTo>
                  <a:cubicBezTo>
                    <a:pt x="54" y="77"/>
                    <a:pt x="53" y="78"/>
                    <a:pt x="50" y="78"/>
                  </a:cubicBezTo>
                  <a:cubicBezTo>
                    <a:pt x="46" y="78"/>
                    <a:pt x="45" y="76"/>
                    <a:pt x="41" y="76"/>
                  </a:cubicBezTo>
                  <a:cubicBezTo>
                    <a:pt x="38" y="76"/>
                    <a:pt x="37" y="77"/>
                    <a:pt x="34" y="77"/>
                  </a:cubicBezTo>
                  <a:cubicBezTo>
                    <a:pt x="33" y="77"/>
                    <a:pt x="32" y="76"/>
                    <a:pt x="32" y="76"/>
                  </a:cubicBezTo>
                  <a:cubicBezTo>
                    <a:pt x="29" y="76"/>
                    <a:pt x="28" y="77"/>
                    <a:pt x="25" y="77"/>
                  </a:cubicBezTo>
                  <a:close/>
                  <a:moveTo>
                    <a:pt x="236" y="163"/>
                  </a:moveTo>
                  <a:cubicBezTo>
                    <a:pt x="236" y="166"/>
                    <a:pt x="237" y="167"/>
                    <a:pt x="236" y="169"/>
                  </a:cubicBezTo>
                  <a:cubicBezTo>
                    <a:pt x="237" y="169"/>
                    <a:pt x="237" y="169"/>
                    <a:pt x="238" y="169"/>
                  </a:cubicBezTo>
                  <a:cubicBezTo>
                    <a:pt x="240" y="169"/>
                    <a:pt x="242" y="168"/>
                    <a:pt x="244" y="167"/>
                  </a:cubicBezTo>
                  <a:cubicBezTo>
                    <a:pt x="248" y="164"/>
                    <a:pt x="251" y="164"/>
                    <a:pt x="256" y="164"/>
                  </a:cubicBezTo>
                  <a:cubicBezTo>
                    <a:pt x="261" y="164"/>
                    <a:pt x="261" y="158"/>
                    <a:pt x="265" y="157"/>
                  </a:cubicBezTo>
                  <a:cubicBezTo>
                    <a:pt x="268" y="156"/>
                    <a:pt x="271" y="155"/>
                    <a:pt x="273" y="152"/>
                  </a:cubicBezTo>
                  <a:cubicBezTo>
                    <a:pt x="273" y="151"/>
                    <a:pt x="273" y="151"/>
                    <a:pt x="273" y="151"/>
                  </a:cubicBezTo>
                  <a:cubicBezTo>
                    <a:pt x="271" y="151"/>
                    <a:pt x="270" y="150"/>
                    <a:pt x="269" y="150"/>
                  </a:cubicBezTo>
                  <a:cubicBezTo>
                    <a:pt x="269" y="149"/>
                    <a:pt x="268" y="148"/>
                    <a:pt x="268" y="147"/>
                  </a:cubicBezTo>
                  <a:cubicBezTo>
                    <a:pt x="268" y="145"/>
                    <a:pt x="271" y="145"/>
                    <a:pt x="271" y="143"/>
                  </a:cubicBezTo>
                  <a:cubicBezTo>
                    <a:pt x="271" y="141"/>
                    <a:pt x="271" y="141"/>
                    <a:pt x="271" y="141"/>
                  </a:cubicBezTo>
                  <a:cubicBezTo>
                    <a:pt x="269" y="141"/>
                    <a:pt x="269" y="141"/>
                    <a:pt x="269" y="141"/>
                  </a:cubicBezTo>
                  <a:cubicBezTo>
                    <a:pt x="268" y="141"/>
                    <a:pt x="268" y="143"/>
                    <a:pt x="266" y="143"/>
                  </a:cubicBezTo>
                  <a:cubicBezTo>
                    <a:pt x="265" y="144"/>
                    <a:pt x="264" y="145"/>
                    <a:pt x="262" y="145"/>
                  </a:cubicBezTo>
                  <a:cubicBezTo>
                    <a:pt x="260" y="146"/>
                    <a:pt x="260" y="148"/>
                    <a:pt x="258" y="149"/>
                  </a:cubicBezTo>
                  <a:cubicBezTo>
                    <a:pt x="256" y="151"/>
                    <a:pt x="256" y="153"/>
                    <a:pt x="254" y="154"/>
                  </a:cubicBezTo>
                  <a:cubicBezTo>
                    <a:pt x="251" y="155"/>
                    <a:pt x="250" y="156"/>
                    <a:pt x="248" y="157"/>
                  </a:cubicBezTo>
                  <a:cubicBezTo>
                    <a:pt x="243" y="159"/>
                    <a:pt x="236" y="158"/>
                    <a:pt x="236" y="163"/>
                  </a:cubicBezTo>
                  <a:close/>
                  <a:moveTo>
                    <a:pt x="354" y="5"/>
                  </a:moveTo>
                  <a:cubicBezTo>
                    <a:pt x="353" y="5"/>
                    <a:pt x="353" y="5"/>
                    <a:pt x="352" y="5"/>
                  </a:cubicBezTo>
                  <a:cubicBezTo>
                    <a:pt x="349" y="5"/>
                    <a:pt x="347" y="6"/>
                    <a:pt x="344" y="6"/>
                  </a:cubicBezTo>
                  <a:cubicBezTo>
                    <a:pt x="341" y="6"/>
                    <a:pt x="340" y="2"/>
                    <a:pt x="337" y="2"/>
                  </a:cubicBezTo>
                  <a:cubicBezTo>
                    <a:pt x="336" y="2"/>
                    <a:pt x="336" y="4"/>
                    <a:pt x="335" y="5"/>
                  </a:cubicBezTo>
                  <a:cubicBezTo>
                    <a:pt x="334" y="6"/>
                    <a:pt x="331" y="10"/>
                    <a:pt x="334" y="10"/>
                  </a:cubicBezTo>
                  <a:cubicBezTo>
                    <a:pt x="343" y="10"/>
                    <a:pt x="320" y="23"/>
                    <a:pt x="332" y="23"/>
                  </a:cubicBezTo>
                  <a:cubicBezTo>
                    <a:pt x="335" y="23"/>
                    <a:pt x="336" y="21"/>
                    <a:pt x="339" y="21"/>
                  </a:cubicBezTo>
                  <a:cubicBezTo>
                    <a:pt x="340" y="21"/>
                    <a:pt x="340" y="22"/>
                    <a:pt x="341" y="22"/>
                  </a:cubicBezTo>
                  <a:cubicBezTo>
                    <a:pt x="345" y="22"/>
                    <a:pt x="345" y="18"/>
                    <a:pt x="349" y="18"/>
                  </a:cubicBezTo>
                  <a:cubicBezTo>
                    <a:pt x="351" y="18"/>
                    <a:pt x="352" y="19"/>
                    <a:pt x="354" y="19"/>
                  </a:cubicBezTo>
                  <a:cubicBezTo>
                    <a:pt x="363" y="19"/>
                    <a:pt x="367" y="14"/>
                    <a:pt x="376" y="14"/>
                  </a:cubicBezTo>
                  <a:cubicBezTo>
                    <a:pt x="376" y="14"/>
                    <a:pt x="376" y="13"/>
                    <a:pt x="376" y="13"/>
                  </a:cubicBezTo>
                  <a:cubicBezTo>
                    <a:pt x="376" y="9"/>
                    <a:pt x="375" y="4"/>
                    <a:pt x="372" y="4"/>
                  </a:cubicBezTo>
                  <a:cubicBezTo>
                    <a:pt x="369" y="4"/>
                    <a:pt x="368" y="5"/>
                    <a:pt x="365" y="5"/>
                  </a:cubicBezTo>
                  <a:cubicBezTo>
                    <a:pt x="362" y="5"/>
                    <a:pt x="361" y="4"/>
                    <a:pt x="359" y="4"/>
                  </a:cubicBezTo>
                  <a:cubicBezTo>
                    <a:pt x="357" y="4"/>
                    <a:pt x="356" y="5"/>
                    <a:pt x="354" y="5"/>
                  </a:cubicBezTo>
                  <a:close/>
                  <a:moveTo>
                    <a:pt x="241" y="28"/>
                  </a:moveTo>
                  <a:cubicBezTo>
                    <a:pt x="241" y="29"/>
                    <a:pt x="242" y="30"/>
                    <a:pt x="242" y="31"/>
                  </a:cubicBezTo>
                  <a:cubicBezTo>
                    <a:pt x="244" y="30"/>
                    <a:pt x="244" y="28"/>
                    <a:pt x="247" y="26"/>
                  </a:cubicBezTo>
                  <a:cubicBezTo>
                    <a:pt x="250" y="24"/>
                    <a:pt x="254" y="25"/>
                    <a:pt x="256" y="22"/>
                  </a:cubicBezTo>
                  <a:cubicBezTo>
                    <a:pt x="256" y="21"/>
                    <a:pt x="256" y="21"/>
                    <a:pt x="256" y="21"/>
                  </a:cubicBezTo>
                  <a:cubicBezTo>
                    <a:pt x="253" y="21"/>
                    <a:pt x="253" y="21"/>
                    <a:pt x="253" y="21"/>
                  </a:cubicBezTo>
                  <a:cubicBezTo>
                    <a:pt x="249" y="21"/>
                    <a:pt x="247" y="21"/>
                    <a:pt x="245" y="24"/>
                  </a:cubicBezTo>
                  <a:cubicBezTo>
                    <a:pt x="243" y="25"/>
                    <a:pt x="241" y="25"/>
                    <a:pt x="241" y="28"/>
                  </a:cubicBezTo>
                  <a:close/>
                  <a:moveTo>
                    <a:pt x="260" y="8"/>
                  </a:moveTo>
                  <a:cubicBezTo>
                    <a:pt x="256" y="10"/>
                    <a:pt x="254" y="11"/>
                    <a:pt x="251" y="13"/>
                  </a:cubicBezTo>
                  <a:cubicBezTo>
                    <a:pt x="250" y="14"/>
                    <a:pt x="249" y="14"/>
                    <a:pt x="249" y="15"/>
                  </a:cubicBezTo>
                  <a:cubicBezTo>
                    <a:pt x="249" y="18"/>
                    <a:pt x="249" y="18"/>
                    <a:pt x="249" y="18"/>
                  </a:cubicBezTo>
                  <a:cubicBezTo>
                    <a:pt x="255" y="18"/>
                    <a:pt x="255" y="18"/>
                    <a:pt x="255" y="18"/>
                  </a:cubicBezTo>
                  <a:cubicBezTo>
                    <a:pt x="256" y="18"/>
                    <a:pt x="256" y="18"/>
                    <a:pt x="257" y="18"/>
                  </a:cubicBezTo>
                  <a:cubicBezTo>
                    <a:pt x="258" y="18"/>
                    <a:pt x="259" y="19"/>
                    <a:pt x="261" y="19"/>
                  </a:cubicBezTo>
                  <a:cubicBezTo>
                    <a:pt x="264" y="19"/>
                    <a:pt x="267" y="16"/>
                    <a:pt x="267" y="13"/>
                  </a:cubicBezTo>
                  <a:cubicBezTo>
                    <a:pt x="267" y="10"/>
                    <a:pt x="262" y="11"/>
                    <a:pt x="260" y="8"/>
                  </a:cubicBezTo>
                  <a:close/>
                  <a:moveTo>
                    <a:pt x="294" y="6"/>
                  </a:moveTo>
                  <a:cubicBezTo>
                    <a:pt x="297" y="8"/>
                    <a:pt x="299" y="8"/>
                    <a:pt x="302" y="8"/>
                  </a:cubicBezTo>
                  <a:cubicBezTo>
                    <a:pt x="301" y="12"/>
                    <a:pt x="297" y="12"/>
                    <a:pt x="294" y="14"/>
                  </a:cubicBezTo>
                  <a:cubicBezTo>
                    <a:pt x="292" y="15"/>
                    <a:pt x="291" y="16"/>
                    <a:pt x="290" y="18"/>
                  </a:cubicBezTo>
                  <a:cubicBezTo>
                    <a:pt x="289" y="19"/>
                    <a:pt x="290" y="22"/>
                    <a:pt x="288" y="22"/>
                  </a:cubicBezTo>
                  <a:cubicBezTo>
                    <a:pt x="287" y="22"/>
                    <a:pt x="287" y="20"/>
                    <a:pt x="285" y="20"/>
                  </a:cubicBezTo>
                  <a:cubicBezTo>
                    <a:pt x="284" y="20"/>
                    <a:pt x="283" y="21"/>
                    <a:pt x="281" y="22"/>
                  </a:cubicBezTo>
                  <a:cubicBezTo>
                    <a:pt x="282" y="24"/>
                    <a:pt x="284" y="25"/>
                    <a:pt x="284" y="27"/>
                  </a:cubicBezTo>
                  <a:cubicBezTo>
                    <a:pt x="284" y="28"/>
                    <a:pt x="283" y="28"/>
                    <a:pt x="283" y="29"/>
                  </a:cubicBezTo>
                  <a:cubicBezTo>
                    <a:pt x="282" y="29"/>
                    <a:pt x="282" y="29"/>
                    <a:pt x="282" y="29"/>
                  </a:cubicBezTo>
                  <a:cubicBezTo>
                    <a:pt x="277" y="27"/>
                    <a:pt x="277" y="27"/>
                    <a:pt x="277" y="27"/>
                  </a:cubicBezTo>
                  <a:cubicBezTo>
                    <a:pt x="275" y="28"/>
                    <a:pt x="274" y="30"/>
                    <a:pt x="272" y="30"/>
                  </a:cubicBezTo>
                  <a:cubicBezTo>
                    <a:pt x="270" y="30"/>
                    <a:pt x="269" y="28"/>
                    <a:pt x="268" y="28"/>
                  </a:cubicBezTo>
                  <a:cubicBezTo>
                    <a:pt x="266" y="27"/>
                    <a:pt x="264" y="27"/>
                    <a:pt x="262" y="27"/>
                  </a:cubicBezTo>
                  <a:cubicBezTo>
                    <a:pt x="262" y="24"/>
                    <a:pt x="265" y="24"/>
                    <a:pt x="266" y="22"/>
                  </a:cubicBezTo>
                  <a:cubicBezTo>
                    <a:pt x="266" y="22"/>
                    <a:pt x="266" y="21"/>
                    <a:pt x="266" y="20"/>
                  </a:cubicBezTo>
                  <a:cubicBezTo>
                    <a:pt x="269" y="17"/>
                    <a:pt x="272" y="17"/>
                    <a:pt x="276" y="17"/>
                  </a:cubicBezTo>
                  <a:cubicBezTo>
                    <a:pt x="276" y="14"/>
                    <a:pt x="276" y="14"/>
                    <a:pt x="276" y="14"/>
                  </a:cubicBezTo>
                  <a:cubicBezTo>
                    <a:pt x="274" y="14"/>
                    <a:pt x="272" y="14"/>
                    <a:pt x="272" y="13"/>
                  </a:cubicBezTo>
                  <a:cubicBezTo>
                    <a:pt x="272" y="12"/>
                    <a:pt x="272" y="12"/>
                    <a:pt x="273" y="11"/>
                  </a:cubicBezTo>
                  <a:cubicBezTo>
                    <a:pt x="275" y="11"/>
                    <a:pt x="276" y="11"/>
                    <a:pt x="278" y="10"/>
                  </a:cubicBezTo>
                  <a:cubicBezTo>
                    <a:pt x="279" y="10"/>
                    <a:pt x="279" y="8"/>
                    <a:pt x="280" y="8"/>
                  </a:cubicBezTo>
                  <a:cubicBezTo>
                    <a:pt x="281" y="8"/>
                    <a:pt x="281" y="9"/>
                    <a:pt x="281" y="9"/>
                  </a:cubicBezTo>
                  <a:cubicBezTo>
                    <a:pt x="281" y="12"/>
                    <a:pt x="278" y="12"/>
                    <a:pt x="278" y="15"/>
                  </a:cubicBezTo>
                  <a:cubicBezTo>
                    <a:pt x="278" y="16"/>
                    <a:pt x="279" y="18"/>
                    <a:pt x="281" y="18"/>
                  </a:cubicBezTo>
                  <a:cubicBezTo>
                    <a:pt x="285" y="18"/>
                    <a:pt x="284" y="12"/>
                    <a:pt x="286" y="9"/>
                  </a:cubicBezTo>
                  <a:cubicBezTo>
                    <a:pt x="287" y="9"/>
                    <a:pt x="287" y="10"/>
                    <a:pt x="287" y="10"/>
                  </a:cubicBezTo>
                  <a:cubicBezTo>
                    <a:pt x="290" y="10"/>
                    <a:pt x="291" y="7"/>
                    <a:pt x="294" y="6"/>
                  </a:cubicBezTo>
                  <a:close/>
                  <a:moveTo>
                    <a:pt x="324" y="6"/>
                  </a:moveTo>
                  <a:cubicBezTo>
                    <a:pt x="325" y="10"/>
                    <a:pt x="324" y="13"/>
                    <a:pt x="322" y="16"/>
                  </a:cubicBezTo>
                  <a:cubicBezTo>
                    <a:pt x="321" y="19"/>
                    <a:pt x="321" y="20"/>
                    <a:pt x="319" y="22"/>
                  </a:cubicBezTo>
                  <a:cubicBezTo>
                    <a:pt x="317" y="25"/>
                    <a:pt x="317" y="28"/>
                    <a:pt x="314" y="28"/>
                  </a:cubicBezTo>
                  <a:cubicBezTo>
                    <a:pt x="313" y="28"/>
                    <a:pt x="313" y="28"/>
                    <a:pt x="312" y="28"/>
                  </a:cubicBezTo>
                  <a:cubicBezTo>
                    <a:pt x="312" y="26"/>
                    <a:pt x="311" y="24"/>
                    <a:pt x="310" y="23"/>
                  </a:cubicBezTo>
                  <a:cubicBezTo>
                    <a:pt x="309" y="22"/>
                    <a:pt x="309" y="20"/>
                    <a:pt x="308" y="20"/>
                  </a:cubicBezTo>
                  <a:cubicBezTo>
                    <a:pt x="307" y="20"/>
                    <a:pt x="306" y="21"/>
                    <a:pt x="305" y="21"/>
                  </a:cubicBezTo>
                  <a:cubicBezTo>
                    <a:pt x="304" y="21"/>
                    <a:pt x="304" y="21"/>
                    <a:pt x="303" y="21"/>
                  </a:cubicBezTo>
                  <a:cubicBezTo>
                    <a:pt x="304" y="19"/>
                    <a:pt x="305" y="18"/>
                    <a:pt x="306" y="17"/>
                  </a:cubicBezTo>
                  <a:cubicBezTo>
                    <a:pt x="307" y="16"/>
                    <a:pt x="307" y="14"/>
                    <a:pt x="309" y="14"/>
                  </a:cubicBezTo>
                  <a:cubicBezTo>
                    <a:pt x="311" y="14"/>
                    <a:pt x="311" y="16"/>
                    <a:pt x="312" y="16"/>
                  </a:cubicBezTo>
                  <a:cubicBezTo>
                    <a:pt x="317" y="16"/>
                    <a:pt x="318" y="12"/>
                    <a:pt x="320" y="8"/>
                  </a:cubicBezTo>
                  <a:cubicBezTo>
                    <a:pt x="321" y="7"/>
                    <a:pt x="322" y="6"/>
                    <a:pt x="323" y="6"/>
                  </a:cubicBezTo>
                  <a:cubicBezTo>
                    <a:pt x="323" y="6"/>
                    <a:pt x="324" y="6"/>
                    <a:pt x="324" y="6"/>
                  </a:cubicBezTo>
                  <a:close/>
                  <a:moveTo>
                    <a:pt x="237" y="31"/>
                  </a:moveTo>
                  <a:cubicBezTo>
                    <a:pt x="233" y="32"/>
                    <a:pt x="231" y="34"/>
                    <a:pt x="227" y="35"/>
                  </a:cubicBezTo>
                  <a:cubicBezTo>
                    <a:pt x="224" y="36"/>
                    <a:pt x="222" y="35"/>
                    <a:pt x="220" y="36"/>
                  </a:cubicBezTo>
                  <a:cubicBezTo>
                    <a:pt x="216" y="37"/>
                    <a:pt x="214" y="39"/>
                    <a:pt x="210" y="39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1" y="39"/>
                    <a:pt x="200" y="38"/>
                    <a:pt x="197" y="38"/>
                  </a:cubicBezTo>
                  <a:cubicBezTo>
                    <a:pt x="190" y="38"/>
                    <a:pt x="188" y="43"/>
                    <a:pt x="181" y="45"/>
                  </a:cubicBezTo>
                  <a:cubicBezTo>
                    <a:pt x="180" y="46"/>
                    <a:pt x="179" y="47"/>
                    <a:pt x="177" y="47"/>
                  </a:cubicBezTo>
                  <a:cubicBezTo>
                    <a:pt x="176" y="47"/>
                    <a:pt x="175" y="46"/>
                    <a:pt x="173" y="46"/>
                  </a:cubicBezTo>
                  <a:cubicBezTo>
                    <a:pt x="162" y="46"/>
                    <a:pt x="165" y="43"/>
                    <a:pt x="158" y="43"/>
                  </a:cubicBezTo>
                  <a:cubicBezTo>
                    <a:pt x="157" y="43"/>
                    <a:pt x="157" y="44"/>
                    <a:pt x="156" y="44"/>
                  </a:cubicBezTo>
                  <a:cubicBezTo>
                    <a:pt x="154" y="44"/>
                    <a:pt x="153" y="43"/>
                    <a:pt x="152" y="43"/>
                  </a:cubicBezTo>
                  <a:cubicBezTo>
                    <a:pt x="148" y="43"/>
                    <a:pt x="147" y="46"/>
                    <a:pt x="146" y="49"/>
                  </a:cubicBezTo>
                  <a:cubicBezTo>
                    <a:pt x="144" y="50"/>
                    <a:pt x="143" y="49"/>
                    <a:pt x="140" y="49"/>
                  </a:cubicBezTo>
                  <a:cubicBezTo>
                    <a:pt x="136" y="49"/>
                    <a:pt x="134" y="51"/>
                    <a:pt x="130" y="51"/>
                  </a:cubicBezTo>
                  <a:cubicBezTo>
                    <a:pt x="125" y="51"/>
                    <a:pt x="122" y="50"/>
                    <a:pt x="119" y="47"/>
                  </a:cubicBezTo>
                  <a:cubicBezTo>
                    <a:pt x="117" y="46"/>
                    <a:pt x="116" y="44"/>
                    <a:pt x="113" y="44"/>
                  </a:cubicBezTo>
                  <a:cubicBezTo>
                    <a:pt x="111" y="44"/>
                    <a:pt x="110" y="46"/>
                    <a:pt x="107" y="46"/>
                  </a:cubicBezTo>
                  <a:cubicBezTo>
                    <a:pt x="105" y="46"/>
                    <a:pt x="104" y="45"/>
                    <a:pt x="103" y="44"/>
                  </a:cubicBezTo>
                  <a:cubicBezTo>
                    <a:pt x="100" y="43"/>
                    <a:pt x="98" y="44"/>
                    <a:pt x="96" y="44"/>
                  </a:cubicBezTo>
                  <a:cubicBezTo>
                    <a:pt x="91" y="44"/>
                    <a:pt x="88" y="44"/>
                    <a:pt x="83" y="44"/>
                  </a:cubicBezTo>
                  <a:cubicBezTo>
                    <a:pt x="81" y="44"/>
                    <a:pt x="80" y="45"/>
                    <a:pt x="78" y="44"/>
                  </a:cubicBezTo>
                  <a:cubicBezTo>
                    <a:pt x="76" y="43"/>
                    <a:pt x="76" y="40"/>
                    <a:pt x="74" y="40"/>
                  </a:cubicBezTo>
                  <a:cubicBezTo>
                    <a:pt x="72" y="40"/>
                    <a:pt x="72" y="43"/>
                    <a:pt x="70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3" y="43"/>
                    <a:pt x="62" y="45"/>
                    <a:pt x="61" y="47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59" y="42"/>
                    <a:pt x="53" y="43"/>
                    <a:pt x="53" y="38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0"/>
                    <a:pt x="54" y="28"/>
                    <a:pt x="55" y="27"/>
                  </a:cubicBezTo>
                  <a:cubicBezTo>
                    <a:pt x="59" y="23"/>
                    <a:pt x="54" y="22"/>
                    <a:pt x="60" y="22"/>
                  </a:cubicBezTo>
                  <a:cubicBezTo>
                    <a:pt x="63" y="22"/>
                    <a:pt x="64" y="20"/>
                    <a:pt x="65" y="19"/>
                  </a:cubicBezTo>
                  <a:cubicBezTo>
                    <a:pt x="67" y="17"/>
                    <a:pt x="70" y="18"/>
                    <a:pt x="72" y="16"/>
                  </a:cubicBezTo>
                  <a:cubicBezTo>
                    <a:pt x="76" y="14"/>
                    <a:pt x="78" y="11"/>
                    <a:pt x="83" y="11"/>
                  </a:cubicBezTo>
                  <a:cubicBezTo>
                    <a:pt x="85" y="11"/>
                    <a:pt x="86" y="11"/>
                    <a:pt x="87" y="11"/>
                  </a:cubicBezTo>
                  <a:cubicBezTo>
                    <a:pt x="89" y="11"/>
                    <a:pt x="90" y="9"/>
                    <a:pt x="91" y="9"/>
                  </a:cubicBezTo>
                  <a:cubicBezTo>
                    <a:pt x="93" y="9"/>
                    <a:pt x="94" y="11"/>
                    <a:pt x="95" y="11"/>
                  </a:cubicBezTo>
                  <a:cubicBezTo>
                    <a:pt x="97" y="11"/>
                    <a:pt x="97" y="10"/>
                    <a:pt x="99" y="10"/>
                  </a:cubicBezTo>
                  <a:cubicBezTo>
                    <a:pt x="100" y="10"/>
                    <a:pt x="100" y="11"/>
                    <a:pt x="101" y="11"/>
                  </a:cubicBezTo>
                  <a:cubicBezTo>
                    <a:pt x="102" y="11"/>
                    <a:pt x="102" y="10"/>
                    <a:pt x="103" y="10"/>
                  </a:cubicBezTo>
                  <a:cubicBezTo>
                    <a:pt x="107" y="10"/>
                    <a:pt x="108" y="16"/>
                    <a:pt x="112" y="16"/>
                  </a:cubicBezTo>
                  <a:cubicBezTo>
                    <a:pt x="114" y="16"/>
                    <a:pt x="115" y="15"/>
                    <a:pt x="118" y="15"/>
                  </a:cubicBezTo>
                  <a:cubicBezTo>
                    <a:pt x="124" y="15"/>
                    <a:pt x="124" y="15"/>
                    <a:pt x="124" y="15"/>
                  </a:cubicBezTo>
                  <a:cubicBezTo>
                    <a:pt x="125" y="15"/>
                    <a:pt x="125" y="16"/>
                    <a:pt x="126" y="17"/>
                  </a:cubicBezTo>
                  <a:cubicBezTo>
                    <a:pt x="132" y="20"/>
                    <a:pt x="132" y="20"/>
                    <a:pt x="132" y="20"/>
                  </a:cubicBezTo>
                  <a:cubicBezTo>
                    <a:pt x="137" y="22"/>
                    <a:pt x="141" y="22"/>
                    <a:pt x="145" y="25"/>
                  </a:cubicBezTo>
                  <a:cubicBezTo>
                    <a:pt x="148" y="27"/>
                    <a:pt x="150" y="30"/>
                    <a:pt x="153" y="30"/>
                  </a:cubicBezTo>
                  <a:cubicBezTo>
                    <a:pt x="157" y="30"/>
                    <a:pt x="158" y="24"/>
                    <a:pt x="163" y="24"/>
                  </a:cubicBezTo>
                  <a:cubicBezTo>
                    <a:pt x="164" y="24"/>
                    <a:pt x="165" y="25"/>
                    <a:pt x="166" y="25"/>
                  </a:cubicBezTo>
                  <a:cubicBezTo>
                    <a:pt x="168" y="25"/>
                    <a:pt x="169" y="24"/>
                    <a:pt x="171" y="24"/>
                  </a:cubicBezTo>
                  <a:cubicBezTo>
                    <a:pt x="174" y="24"/>
                    <a:pt x="176" y="25"/>
                    <a:pt x="179" y="25"/>
                  </a:cubicBezTo>
                  <a:cubicBezTo>
                    <a:pt x="191" y="25"/>
                    <a:pt x="186" y="25"/>
                    <a:pt x="199" y="31"/>
                  </a:cubicBezTo>
                  <a:cubicBezTo>
                    <a:pt x="202" y="32"/>
                    <a:pt x="203" y="33"/>
                    <a:pt x="206" y="33"/>
                  </a:cubicBezTo>
                  <a:cubicBezTo>
                    <a:pt x="210" y="33"/>
                    <a:pt x="212" y="32"/>
                    <a:pt x="214" y="29"/>
                  </a:cubicBezTo>
                  <a:cubicBezTo>
                    <a:pt x="216" y="27"/>
                    <a:pt x="215" y="26"/>
                    <a:pt x="216" y="24"/>
                  </a:cubicBezTo>
                  <a:cubicBezTo>
                    <a:pt x="217" y="20"/>
                    <a:pt x="221" y="21"/>
                    <a:pt x="224" y="19"/>
                  </a:cubicBezTo>
                  <a:cubicBezTo>
                    <a:pt x="226" y="17"/>
                    <a:pt x="227" y="17"/>
                    <a:pt x="229" y="16"/>
                  </a:cubicBezTo>
                  <a:cubicBezTo>
                    <a:pt x="233" y="16"/>
                    <a:pt x="234" y="14"/>
                    <a:pt x="238" y="13"/>
                  </a:cubicBezTo>
                  <a:cubicBezTo>
                    <a:pt x="240" y="13"/>
                    <a:pt x="242" y="11"/>
                    <a:pt x="242" y="9"/>
                  </a:cubicBezTo>
                  <a:cubicBezTo>
                    <a:pt x="242" y="8"/>
                    <a:pt x="241" y="6"/>
                    <a:pt x="239" y="6"/>
                  </a:cubicBezTo>
                  <a:cubicBezTo>
                    <a:pt x="237" y="6"/>
                    <a:pt x="236" y="7"/>
                    <a:pt x="233" y="7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35" y="3"/>
                    <a:pt x="237" y="0"/>
                    <a:pt x="240" y="0"/>
                  </a:cubicBezTo>
                  <a:cubicBezTo>
                    <a:pt x="243" y="0"/>
                    <a:pt x="244" y="3"/>
                    <a:pt x="245" y="5"/>
                  </a:cubicBezTo>
                  <a:cubicBezTo>
                    <a:pt x="246" y="8"/>
                    <a:pt x="247" y="9"/>
                    <a:pt x="247" y="12"/>
                  </a:cubicBezTo>
                  <a:cubicBezTo>
                    <a:pt x="247" y="16"/>
                    <a:pt x="247" y="14"/>
                    <a:pt x="244" y="15"/>
                  </a:cubicBezTo>
                  <a:cubicBezTo>
                    <a:pt x="242" y="16"/>
                    <a:pt x="243" y="19"/>
                    <a:pt x="241" y="21"/>
                  </a:cubicBezTo>
                  <a:cubicBezTo>
                    <a:pt x="239" y="22"/>
                    <a:pt x="238" y="21"/>
                    <a:pt x="236" y="21"/>
                  </a:cubicBezTo>
                  <a:cubicBezTo>
                    <a:pt x="235" y="22"/>
                    <a:pt x="235" y="22"/>
                    <a:pt x="235" y="22"/>
                  </a:cubicBezTo>
                  <a:cubicBezTo>
                    <a:pt x="237" y="24"/>
                    <a:pt x="237" y="25"/>
                    <a:pt x="237" y="28"/>
                  </a:cubicBezTo>
                  <a:cubicBezTo>
                    <a:pt x="237" y="29"/>
                    <a:pt x="237" y="30"/>
                    <a:pt x="237" y="31"/>
                  </a:cubicBezTo>
                  <a:close/>
                  <a:moveTo>
                    <a:pt x="34" y="23"/>
                  </a:moveTo>
                  <a:cubicBezTo>
                    <a:pt x="26" y="22"/>
                    <a:pt x="30" y="23"/>
                    <a:pt x="27" y="31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4"/>
                    <a:pt x="28" y="35"/>
                    <a:pt x="28" y="36"/>
                  </a:cubicBezTo>
                  <a:cubicBezTo>
                    <a:pt x="28" y="37"/>
                    <a:pt x="28" y="39"/>
                    <a:pt x="30" y="39"/>
                  </a:cubicBezTo>
                  <a:cubicBezTo>
                    <a:pt x="31" y="39"/>
                    <a:pt x="31" y="37"/>
                    <a:pt x="32" y="36"/>
                  </a:cubicBezTo>
                  <a:cubicBezTo>
                    <a:pt x="32" y="33"/>
                    <a:pt x="33" y="30"/>
                    <a:pt x="36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8" y="30"/>
                    <a:pt x="39" y="29"/>
                    <a:pt x="39" y="28"/>
                  </a:cubicBezTo>
                  <a:cubicBezTo>
                    <a:pt x="39" y="26"/>
                    <a:pt x="36" y="24"/>
                    <a:pt x="34" y="23"/>
                  </a:cubicBezTo>
                  <a:close/>
                  <a:moveTo>
                    <a:pt x="42" y="40"/>
                  </a:moveTo>
                  <a:cubicBezTo>
                    <a:pt x="43" y="42"/>
                    <a:pt x="43" y="42"/>
                    <a:pt x="43" y="42"/>
                  </a:cubicBezTo>
                  <a:cubicBezTo>
                    <a:pt x="44" y="42"/>
                    <a:pt x="45" y="42"/>
                    <a:pt x="47" y="42"/>
                  </a:cubicBezTo>
                  <a:cubicBezTo>
                    <a:pt x="48" y="29"/>
                    <a:pt x="44" y="33"/>
                    <a:pt x="42" y="40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EB7CF38-85F8-40E8-97A4-4DF71D3244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5450" y="3783013"/>
              <a:ext cx="509588" cy="153988"/>
            </a:xfrm>
            <a:custGeom>
              <a:avLst/>
              <a:gdLst/>
              <a:ahLst/>
              <a:cxnLst>
                <a:cxn ang="0">
                  <a:pos x="14" y="33"/>
                </a:cxn>
                <a:cxn ang="0">
                  <a:pos x="10" y="38"/>
                </a:cxn>
                <a:cxn ang="0">
                  <a:pos x="1" y="39"/>
                </a:cxn>
                <a:cxn ang="0">
                  <a:pos x="3" y="45"/>
                </a:cxn>
                <a:cxn ang="0">
                  <a:pos x="11" y="49"/>
                </a:cxn>
                <a:cxn ang="0">
                  <a:pos x="14" y="46"/>
                </a:cxn>
                <a:cxn ang="0">
                  <a:pos x="26" y="49"/>
                </a:cxn>
                <a:cxn ang="0">
                  <a:pos x="35" y="50"/>
                </a:cxn>
                <a:cxn ang="0">
                  <a:pos x="44" y="45"/>
                </a:cxn>
                <a:cxn ang="0">
                  <a:pos x="48" y="34"/>
                </a:cxn>
                <a:cxn ang="0">
                  <a:pos x="53" y="16"/>
                </a:cxn>
                <a:cxn ang="0">
                  <a:pos x="34" y="8"/>
                </a:cxn>
                <a:cxn ang="0">
                  <a:pos x="18" y="18"/>
                </a:cxn>
                <a:cxn ang="0">
                  <a:pos x="97" y="7"/>
                </a:cxn>
                <a:cxn ang="0">
                  <a:pos x="100" y="13"/>
                </a:cxn>
                <a:cxn ang="0">
                  <a:pos x="107" y="11"/>
                </a:cxn>
                <a:cxn ang="0">
                  <a:pos x="110" y="3"/>
                </a:cxn>
                <a:cxn ang="0">
                  <a:pos x="102" y="5"/>
                </a:cxn>
                <a:cxn ang="0">
                  <a:pos x="166" y="44"/>
                </a:cxn>
                <a:cxn ang="0">
                  <a:pos x="154" y="46"/>
                </a:cxn>
                <a:cxn ang="0">
                  <a:pos x="156" y="34"/>
                </a:cxn>
                <a:cxn ang="0">
                  <a:pos x="143" y="44"/>
                </a:cxn>
                <a:cxn ang="0">
                  <a:pos x="127" y="51"/>
                </a:cxn>
                <a:cxn ang="0">
                  <a:pos x="112" y="51"/>
                </a:cxn>
                <a:cxn ang="0">
                  <a:pos x="98" y="57"/>
                </a:cxn>
                <a:cxn ang="0">
                  <a:pos x="73" y="61"/>
                </a:cxn>
                <a:cxn ang="0">
                  <a:pos x="60" y="57"/>
                </a:cxn>
                <a:cxn ang="0">
                  <a:pos x="57" y="52"/>
                </a:cxn>
                <a:cxn ang="0">
                  <a:pos x="57" y="45"/>
                </a:cxn>
                <a:cxn ang="0">
                  <a:pos x="56" y="39"/>
                </a:cxn>
                <a:cxn ang="0">
                  <a:pos x="68" y="24"/>
                </a:cxn>
                <a:cxn ang="0">
                  <a:pos x="80" y="16"/>
                </a:cxn>
                <a:cxn ang="0">
                  <a:pos x="93" y="23"/>
                </a:cxn>
                <a:cxn ang="0">
                  <a:pos x="102" y="21"/>
                </a:cxn>
                <a:cxn ang="0">
                  <a:pos x="106" y="24"/>
                </a:cxn>
                <a:cxn ang="0">
                  <a:pos x="108" y="28"/>
                </a:cxn>
                <a:cxn ang="0">
                  <a:pos x="116" y="36"/>
                </a:cxn>
                <a:cxn ang="0">
                  <a:pos x="127" y="38"/>
                </a:cxn>
                <a:cxn ang="0">
                  <a:pos x="140" y="36"/>
                </a:cxn>
                <a:cxn ang="0">
                  <a:pos x="142" y="28"/>
                </a:cxn>
                <a:cxn ang="0">
                  <a:pos x="127" y="21"/>
                </a:cxn>
                <a:cxn ang="0">
                  <a:pos x="112" y="5"/>
                </a:cxn>
                <a:cxn ang="0">
                  <a:pos x="129" y="0"/>
                </a:cxn>
                <a:cxn ang="0">
                  <a:pos x="139" y="6"/>
                </a:cxn>
                <a:cxn ang="0">
                  <a:pos x="150" y="17"/>
                </a:cxn>
                <a:cxn ang="0">
                  <a:pos x="161" y="10"/>
                </a:cxn>
                <a:cxn ang="0">
                  <a:pos x="171" y="17"/>
                </a:cxn>
                <a:cxn ang="0">
                  <a:pos x="172" y="25"/>
                </a:cxn>
                <a:cxn ang="0">
                  <a:pos x="180" y="12"/>
                </a:cxn>
                <a:cxn ang="0">
                  <a:pos x="190" y="14"/>
                </a:cxn>
                <a:cxn ang="0">
                  <a:pos x="193" y="25"/>
                </a:cxn>
                <a:cxn ang="0">
                  <a:pos x="196" y="34"/>
                </a:cxn>
                <a:cxn ang="0">
                  <a:pos x="201" y="29"/>
                </a:cxn>
                <a:cxn ang="0">
                  <a:pos x="201" y="37"/>
                </a:cxn>
                <a:cxn ang="0">
                  <a:pos x="191" y="40"/>
                </a:cxn>
                <a:cxn ang="0">
                  <a:pos x="178" y="38"/>
                </a:cxn>
                <a:cxn ang="0">
                  <a:pos x="174" y="39"/>
                </a:cxn>
                <a:cxn ang="0">
                  <a:pos x="182" y="46"/>
                </a:cxn>
                <a:cxn ang="0">
                  <a:pos x="168" y="43"/>
                </a:cxn>
                <a:cxn ang="0">
                  <a:pos x="195" y="2"/>
                </a:cxn>
                <a:cxn ang="0">
                  <a:pos x="195" y="11"/>
                </a:cxn>
                <a:cxn ang="0">
                  <a:pos x="195" y="2"/>
                </a:cxn>
              </a:cxnLst>
              <a:rect l="0" t="0" r="r" b="b"/>
              <a:pathLst>
                <a:path w="202" h="61">
                  <a:moveTo>
                    <a:pt x="12" y="22"/>
                  </a:moveTo>
                  <a:cubicBezTo>
                    <a:pt x="15" y="25"/>
                    <a:pt x="14" y="29"/>
                    <a:pt x="14" y="33"/>
                  </a:cubicBezTo>
                  <a:cubicBezTo>
                    <a:pt x="14" y="35"/>
                    <a:pt x="14" y="37"/>
                    <a:pt x="13" y="39"/>
                  </a:cubicBezTo>
                  <a:cubicBezTo>
                    <a:pt x="12" y="39"/>
                    <a:pt x="11" y="39"/>
                    <a:pt x="10" y="38"/>
                  </a:cubicBezTo>
                  <a:cubicBezTo>
                    <a:pt x="10" y="40"/>
                    <a:pt x="8" y="42"/>
                    <a:pt x="6" y="42"/>
                  </a:cubicBezTo>
                  <a:cubicBezTo>
                    <a:pt x="4" y="42"/>
                    <a:pt x="3" y="40"/>
                    <a:pt x="1" y="39"/>
                  </a:cubicBezTo>
                  <a:cubicBezTo>
                    <a:pt x="1" y="40"/>
                    <a:pt x="0" y="40"/>
                    <a:pt x="0" y="41"/>
                  </a:cubicBezTo>
                  <a:cubicBezTo>
                    <a:pt x="0" y="43"/>
                    <a:pt x="1" y="44"/>
                    <a:pt x="3" y="45"/>
                  </a:cubicBezTo>
                  <a:cubicBezTo>
                    <a:pt x="5" y="45"/>
                    <a:pt x="5" y="45"/>
                    <a:pt x="7" y="45"/>
                  </a:cubicBezTo>
                  <a:cubicBezTo>
                    <a:pt x="9" y="46"/>
                    <a:pt x="9" y="48"/>
                    <a:pt x="11" y="49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3" y="46"/>
                    <a:pt x="14" y="46"/>
                  </a:cubicBezTo>
                  <a:cubicBezTo>
                    <a:pt x="15" y="46"/>
                    <a:pt x="16" y="48"/>
                    <a:pt x="17" y="49"/>
                  </a:cubicBezTo>
                  <a:cubicBezTo>
                    <a:pt x="21" y="49"/>
                    <a:pt x="23" y="49"/>
                    <a:pt x="26" y="49"/>
                  </a:cubicBezTo>
                  <a:cubicBezTo>
                    <a:pt x="28" y="50"/>
                    <a:pt x="29" y="51"/>
                    <a:pt x="32" y="51"/>
                  </a:cubicBezTo>
                  <a:cubicBezTo>
                    <a:pt x="33" y="51"/>
                    <a:pt x="34" y="50"/>
                    <a:pt x="35" y="50"/>
                  </a:cubicBezTo>
                  <a:cubicBezTo>
                    <a:pt x="37" y="50"/>
                    <a:pt x="38" y="50"/>
                    <a:pt x="39" y="50"/>
                  </a:cubicBezTo>
                  <a:cubicBezTo>
                    <a:pt x="42" y="50"/>
                    <a:pt x="44" y="48"/>
                    <a:pt x="44" y="45"/>
                  </a:cubicBezTo>
                  <a:cubicBezTo>
                    <a:pt x="44" y="44"/>
                    <a:pt x="43" y="43"/>
                    <a:pt x="43" y="41"/>
                  </a:cubicBezTo>
                  <a:cubicBezTo>
                    <a:pt x="43" y="38"/>
                    <a:pt x="46" y="37"/>
                    <a:pt x="48" y="34"/>
                  </a:cubicBezTo>
                  <a:cubicBezTo>
                    <a:pt x="49" y="32"/>
                    <a:pt x="49" y="30"/>
                    <a:pt x="50" y="27"/>
                  </a:cubicBezTo>
                  <a:cubicBezTo>
                    <a:pt x="52" y="23"/>
                    <a:pt x="53" y="21"/>
                    <a:pt x="53" y="16"/>
                  </a:cubicBezTo>
                  <a:cubicBezTo>
                    <a:pt x="53" y="13"/>
                    <a:pt x="50" y="13"/>
                    <a:pt x="47" y="12"/>
                  </a:cubicBezTo>
                  <a:cubicBezTo>
                    <a:pt x="42" y="10"/>
                    <a:pt x="39" y="8"/>
                    <a:pt x="34" y="8"/>
                  </a:cubicBezTo>
                  <a:cubicBezTo>
                    <a:pt x="31" y="8"/>
                    <a:pt x="29" y="7"/>
                    <a:pt x="26" y="9"/>
                  </a:cubicBezTo>
                  <a:cubicBezTo>
                    <a:pt x="22" y="11"/>
                    <a:pt x="21" y="15"/>
                    <a:pt x="18" y="18"/>
                  </a:cubicBezTo>
                  <a:cubicBezTo>
                    <a:pt x="16" y="20"/>
                    <a:pt x="14" y="20"/>
                    <a:pt x="12" y="22"/>
                  </a:cubicBezTo>
                  <a:close/>
                  <a:moveTo>
                    <a:pt x="97" y="7"/>
                  </a:moveTo>
                  <a:cubicBezTo>
                    <a:pt x="97" y="10"/>
                    <a:pt x="99" y="11"/>
                    <a:pt x="101" y="12"/>
                  </a:cubicBezTo>
                  <a:cubicBezTo>
                    <a:pt x="100" y="12"/>
                    <a:pt x="100" y="13"/>
                    <a:pt x="100" y="13"/>
                  </a:cubicBezTo>
                  <a:cubicBezTo>
                    <a:pt x="100" y="15"/>
                    <a:pt x="101" y="17"/>
                    <a:pt x="102" y="17"/>
                  </a:cubicBezTo>
                  <a:cubicBezTo>
                    <a:pt x="105" y="17"/>
                    <a:pt x="105" y="14"/>
                    <a:pt x="107" y="11"/>
                  </a:cubicBezTo>
                  <a:cubicBezTo>
                    <a:pt x="109" y="8"/>
                    <a:pt x="110" y="6"/>
                    <a:pt x="111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08" y="4"/>
                    <a:pt x="106" y="2"/>
                    <a:pt x="104" y="3"/>
                  </a:cubicBezTo>
                  <a:cubicBezTo>
                    <a:pt x="103" y="3"/>
                    <a:pt x="103" y="4"/>
                    <a:pt x="102" y="5"/>
                  </a:cubicBezTo>
                  <a:cubicBezTo>
                    <a:pt x="100" y="6"/>
                    <a:pt x="97" y="6"/>
                    <a:pt x="97" y="7"/>
                  </a:cubicBezTo>
                  <a:close/>
                  <a:moveTo>
                    <a:pt x="166" y="44"/>
                  </a:moveTo>
                  <a:cubicBezTo>
                    <a:pt x="163" y="45"/>
                    <a:pt x="162" y="46"/>
                    <a:pt x="159" y="46"/>
                  </a:cubicBezTo>
                  <a:cubicBezTo>
                    <a:pt x="157" y="46"/>
                    <a:pt x="156" y="46"/>
                    <a:pt x="154" y="46"/>
                  </a:cubicBezTo>
                  <a:cubicBezTo>
                    <a:pt x="154" y="43"/>
                    <a:pt x="154" y="43"/>
                    <a:pt x="154" y="43"/>
                  </a:cubicBezTo>
                  <a:cubicBezTo>
                    <a:pt x="154" y="39"/>
                    <a:pt x="156" y="37"/>
                    <a:pt x="156" y="34"/>
                  </a:cubicBezTo>
                  <a:cubicBezTo>
                    <a:pt x="156" y="26"/>
                    <a:pt x="150" y="37"/>
                    <a:pt x="147" y="40"/>
                  </a:cubicBezTo>
                  <a:cubicBezTo>
                    <a:pt x="145" y="41"/>
                    <a:pt x="145" y="42"/>
                    <a:pt x="143" y="44"/>
                  </a:cubicBezTo>
                  <a:cubicBezTo>
                    <a:pt x="140" y="46"/>
                    <a:pt x="137" y="46"/>
                    <a:pt x="132" y="47"/>
                  </a:cubicBezTo>
                  <a:cubicBezTo>
                    <a:pt x="130" y="47"/>
                    <a:pt x="130" y="51"/>
                    <a:pt x="127" y="51"/>
                  </a:cubicBezTo>
                  <a:cubicBezTo>
                    <a:pt x="123" y="51"/>
                    <a:pt x="121" y="50"/>
                    <a:pt x="117" y="50"/>
                  </a:cubicBezTo>
                  <a:cubicBezTo>
                    <a:pt x="115" y="50"/>
                    <a:pt x="114" y="51"/>
                    <a:pt x="112" y="51"/>
                  </a:cubicBezTo>
                  <a:cubicBezTo>
                    <a:pt x="111" y="52"/>
                    <a:pt x="111" y="53"/>
                    <a:pt x="110" y="53"/>
                  </a:cubicBezTo>
                  <a:cubicBezTo>
                    <a:pt x="106" y="55"/>
                    <a:pt x="103" y="57"/>
                    <a:pt x="98" y="57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0" y="56"/>
                    <a:pt x="78" y="61"/>
                    <a:pt x="73" y="61"/>
                  </a:cubicBezTo>
                  <a:cubicBezTo>
                    <a:pt x="70" y="61"/>
                    <a:pt x="68" y="60"/>
                    <a:pt x="66" y="59"/>
                  </a:cubicBezTo>
                  <a:cubicBezTo>
                    <a:pt x="64" y="58"/>
                    <a:pt x="63" y="57"/>
                    <a:pt x="60" y="57"/>
                  </a:cubicBezTo>
                  <a:cubicBezTo>
                    <a:pt x="59" y="56"/>
                    <a:pt x="56" y="56"/>
                    <a:pt x="56" y="55"/>
                  </a:cubicBezTo>
                  <a:cubicBezTo>
                    <a:pt x="56" y="54"/>
                    <a:pt x="57" y="53"/>
                    <a:pt x="57" y="52"/>
                  </a:cubicBezTo>
                  <a:cubicBezTo>
                    <a:pt x="57" y="51"/>
                    <a:pt x="55" y="51"/>
                    <a:pt x="55" y="50"/>
                  </a:cubicBezTo>
                  <a:cubicBezTo>
                    <a:pt x="55" y="48"/>
                    <a:pt x="55" y="46"/>
                    <a:pt x="57" y="45"/>
                  </a:cubicBezTo>
                  <a:cubicBezTo>
                    <a:pt x="57" y="44"/>
                    <a:pt x="59" y="44"/>
                    <a:pt x="59" y="43"/>
                  </a:cubicBezTo>
                  <a:cubicBezTo>
                    <a:pt x="59" y="41"/>
                    <a:pt x="56" y="41"/>
                    <a:pt x="56" y="39"/>
                  </a:cubicBezTo>
                  <a:cubicBezTo>
                    <a:pt x="56" y="34"/>
                    <a:pt x="58" y="31"/>
                    <a:pt x="59" y="27"/>
                  </a:cubicBezTo>
                  <a:cubicBezTo>
                    <a:pt x="63" y="27"/>
                    <a:pt x="65" y="25"/>
                    <a:pt x="68" y="24"/>
                  </a:cubicBezTo>
                  <a:cubicBezTo>
                    <a:pt x="72" y="23"/>
                    <a:pt x="74" y="22"/>
                    <a:pt x="77" y="20"/>
                  </a:cubicBezTo>
                  <a:cubicBezTo>
                    <a:pt x="79" y="19"/>
                    <a:pt x="78" y="16"/>
                    <a:pt x="80" y="16"/>
                  </a:cubicBezTo>
                  <a:cubicBezTo>
                    <a:pt x="83" y="16"/>
                    <a:pt x="84" y="18"/>
                    <a:pt x="86" y="19"/>
                  </a:cubicBezTo>
                  <a:cubicBezTo>
                    <a:pt x="89" y="20"/>
                    <a:pt x="90" y="23"/>
                    <a:pt x="93" y="23"/>
                  </a:cubicBezTo>
                  <a:cubicBezTo>
                    <a:pt x="95" y="23"/>
                    <a:pt x="95" y="21"/>
                    <a:pt x="97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3" y="21"/>
                    <a:pt x="103" y="21"/>
                    <a:pt x="104" y="21"/>
                  </a:cubicBezTo>
                  <a:cubicBezTo>
                    <a:pt x="104" y="22"/>
                    <a:pt x="105" y="23"/>
                    <a:pt x="106" y="24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8" y="25"/>
                    <a:pt x="108" y="26"/>
                    <a:pt x="108" y="28"/>
                  </a:cubicBezTo>
                  <a:cubicBezTo>
                    <a:pt x="111" y="28"/>
                    <a:pt x="113" y="27"/>
                    <a:pt x="115" y="29"/>
                  </a:cubicBezTo>
                  <a:cubicBezTo>
                    <a:pt x="116" y="31"/>
                    <a:pt x="115" y="34"/>
                    <a:pt x="116" y="36"/>
                  </a:cubicBezTo>
                  <a:cubicBezTo>
                    <a:pt x="117" y="38"/>
                    <a:pt x="119" y="37"/>
                    <a:pt x="121" y="37"/>
                  </a:cubicBezTo>
                  <a:cubicBezTo>
                    <a:pt x="124" y="37"/>
                    <a:pt x="125" y="38"/>
                    <a:pt x="127" y="38"/>
                  </a:cubicBezTo>
                  <a:cubicBezTo>
                    <a:pt x="130" y="38"/>
                    <a:pt x="131" y="34"/>
                    <a:pt x="134" y="34"/>
                  </a:cubicBezTo>
                  <a:cubicBezTo>
                    <a:pt x="136" y="34"/>
                    <a:pt x="138" y="36"/>
                    <a:pt x="140" y="36"/>
                  </a:cubicBezTo>
                  <a:cubicBezTo>
                    <a:pt x="143" y="36"/>
                    <a:pt x="146" y="34"/>
                    <a:pt x="146" y="31"/>
                  </a:cubicBezTo>
                  <a:cubicBezTo>
                    <a:pt x="146" y="29"/>
                    <a:pt x="144" y="29"/>
                    <a:pt x="142" y="28"/>
                  </a:cubicBezTo>
                  <a:cubicBezTo>
                    <a:pt x="139" y="26"/>
                    <a:pt x="139" y="23"/>
                    <a:pt x="135" y="22"/>
                  </a:cubicBezTo>
                  <a:cubicBezTo>
                    <a:pt x="132" y="20"/>
                    <a:pt x="130" y="21"/>
                    <a:pt x="127" y="21"/>
                  </a:cubicBezTo>
                  <a:cubicBezTo>
                    <a:pt x="124" y="21"/>
                    <a:pt x="123" y="19"/>
                    <a:pt x="120" y="16"/>
                  </a:cubicBezTo>
                  <a:cubicBezTo>
                    <a:pt x="116" y="13"/>
                    <a:pt x="112" y="10"/>
                    <a:pt x="112" y="5"/>
                  </a:cubicBezTo>
                  <a:cubicBezTo>
                    <a:pt x="112" y="2"/>
                    <a:pt x="117" y="2"/>
                    <a:pt x="120" y="2"/>
                  </a:cubicBezTo>
                  <a:cubicBezTo>
                    <a:pt x="124" y="2"/>
                    <a:pt x="125" y="0"/>
                    <a:pt x="129" y="0"/>
                  </a:cubicBezTo>
                  <a:cubicBezTo>
                    <a:pt x="132" y="0"/>
                    <a:pt x="135" y="0"/>
                    <a:pt x="137" y="2"/>
                  </a:cubicBezTo>
                  <a:cubicBezTo>
                    <a:pt x="138" y="3"/>
                    <a:pt x="138" y="5"/>
                    <a:pt x="139" y="6"/>
                  </a:cubicBezTo>
                  <a:cubicBezTo>
                    <a:pt x="141" y="8"/>
                    <a:pt x="143" y="10"/>
                    <a:pt x="145" y="12"/>
                  </a:cubicBezTo>
                  <a:cubicBezTo>
                    <a:pt x="146" y="15"/>
                    <a:pt x="147" y="17"/>
                    <a:pt x="150" y="17"/>
                  </a:cubicBezTo>
                  <a:cubicBezTo>
                    <a:pt x="151" y="17"/>
                    <a:pt x="151" y="16"/>
                    <a:pt x="152" y="16"/>
                  </a:cubicBezTo>
                  <a:cubicBezTo>
                    <a:pt x="156" y="13"/>
                    <a:pt x="157" y="10"/>
                    <a:pt x="161" y="10"/>
                  </a:cubicBezTo>
                  <a:cubicBezTo>
                    <a:pt x="165" y="10"/>
                    <a:pt x="167" y="11"/>
                    <a:pt x="169" y="14"/>
                  </a:cubicBezTo>
                  <a:cubicBezTo>
                    <a:pt x="170" y="15"/>
                    <a:pt x="171" y="15"/>
                    <a:pt x="171" y="17"/>
                  </a:cubicBezTo>
                  <a:cubicBezTo>
                    <a:pt x="171" y="25"/>
                    <a:pt x="171" y="25"/>
                    <a:pt x="171" y="25"/>
                  </a:cubicBezTo>
                  <a:cubicBezTo>
                    <a:pt x="172" y="25"/>
                    <a:pt x="172" y="25"/>
                    <a:pt x="172" y="25"/>
                  </a:cubicBezTo>
                  <a:cubicBezTo>
                    <a:pt x="174" y="23"/>
                    <a:pt x="173" y="20"/>
                    <a:pt x="174" y="18"/>
                  </a:cubicBezTo>
                  <a:cubicBezTo>
                    <a:pt x="175" y="15"/>
                    <a:pt x="177" y="12"/>
                    <a:pt x="180" y="12"/>
                  </a:cubicBezTo>
                  <a:cubicBezTo>
                    <a:pt x="182" y="12"/>
                    <a:pt x="184" y="13"/>
                    <a:pt x="186" y="13"/>
                  </a:cubicBezTo>
                  <a:cubicBezTo>
                    <a:pt x="188" y="14"/>
                    <a:pt x="189" y="13"/>
                    <a:pt x="190" y="14"/>
                  </a:cubicBezTo>
                  <a:cubicBezTo>
                    <a:pt x="192" y="15"/>
                    <a:pt x="191" y="17"/>
                    <a:pt x="192" y="19"/>
                  </a:cubicBezTo>
                  <a:cubicBezTo>
                    <a:pt x="192" y="21"/>
                    <a:pt x="193" y="23"/>
                    <a:pt x="193" y="25"/>
                  </a:cubicBezTo>
                  <a:cubicBezTo>
                    <a:pt x="193" y="27"/>
                    <a:pt x="192" y="27"/>
                    <a:pt x="192" y="29"/>
                  </a:cubicBezTo>
                  <a:cubicBezTo>
                    <a:pt x="192" y="32"/>
                    <a:pt x="194" y="33"/>
                    <a:pt x="196" y="34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98" y="32"/>
                    <a:pt x="198" y="30"/>
                    <a:pt x="201" y="29"/>
                  </a:cubicBezTo>
                  <a:cubicBezTo>
                    <a:pt x="201" y="30"/>
                    <a:pt x="202" y="31"/>
                    <a:pt x="202" y="32"/>
                  </a:cubicBezTo>
                  <a:cubicBezTo>
                    <a:pt x="202" y="34"/>
                    <a:pt x="202" y="35"/>
                    <a:pt x="201" y="37"/>
                  </a:cubicBezTo>
                  <a:cubicBezTo>
                    <a:pt x="201" y="39"/>
                    <a:pt x="198" y="39"/>
                    <a:pt x="197" y="39"/>
                  </a:cubicBezTo>
                  <a:cubicBezTo>
                    <a:pt x="195" y="40"/>
                    <a:pt x="193" y="40"/>
                    <a:pt x="191" y="40"/>
                  </a:cubicBezTo>
                  <a:cubicBezTo>
                    <a:pt x="188" y="40"/>
                    <a:pt x="187" y="38"/>
                    <a:pt x="184" y="38"/>
                  </a:cubicBezTo>
                  <a:cubicBezTo>
                    <a:pt x="182" y="38"/>
                    <a:pt x="181" y="38"/>
                    <a:pt x="178" y="38"/>
                  </a:cubicBezTo>
                  <a:cubicBezTo>
                    <a:pt x="175" y="38"/>
                    <a:pt x="175" y="38"/>
                    <a:pt x="175" y="38"/>
                  </a:cubicBezTo>
                  <a:cubicBezTo>
                    <a:pt x="174" y="39"/>
                    <a:pt x="174" y="39"/>
                    <a:pt x="174" y="39"/>
                  </a:cubicBezTo>
                  <a:cubicBezTo>
                    <a:pt x="178" y="42"/>
                    <a:pt x="184" y="39"/>
                    <a:pt x="186" y="44"/>
                  </a:cubicBezTo>
                  <a:cubicBezTo>
                    <a:pt x="185" y="45"/>
                    <a:pt x="184" y="46"/>
                    <a:pt x="182" y="46"/>
                  </a:cubicBezTo>
                  <a:cubicBezTo>
                    <a:pt x="179" y="46"/>
                    <a:pt x="177" y="43"/>
                    <a:pt x="174" y="43"/>
                  </a:cubicBezTo>
                  <a:cubicBezTo>
                    <a:pt x="168" y="43"/>
                    <a:pt x="168" y="43"/>
                    <a:pt x="168" y="43"/>
                  </a:cubicBezTo>
                  <a:cubicBezTo>
                    <a:pt x="167" y="43"/>
                    <a:pt x="167" y="43"/>
                    <a:pt x="166" y="44"/>
                  </a:cubicBezTo>
                  <a:close/>
                  <a:moveTo>
                    <a:pt x="195" y="2"/>
                  </a:moveTo>
                  <a:cubicBezTo>
                    <a:pt x="193" y="3"/>
                    <a:pt x="191" y="4"/>
                    <a:pt x="191" y="6"/>
                  </a:cubicBezTo>
                  <a:cubicBezTo>
                    <a:pt x="191" y="9"/>
                    <a:pt x="192" y="11"/>
                    <a:pt x="195" y="11"/>
                  </a:cubicBezTo>
                  <a:cubicBezTo>
                    <a:pt x="198" y="11"/>
                    <a:pt x="198" y="8"/>
                    <a:pt x="198" y="5"/>
                  </a:cubicBezTo>
                  <a:cubicBezTo>
                    <a:pt x="198" y="3"/>
                    <a:pt x="196" y="2"/>
                    <a:pt x="195" y="2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CD8CCB6-5DE2-4354-99E2-5C7A96398B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4313" y="3778250"/>
              <a:ext cx="185738" cy="12382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4"/>
                </a:cxn>
                <a:cxn ang="0">
                  <a:pos x="3" y="8"/>
                </a:cxn>
                <a:cxn ang="0">
                  <a:pos x="5" y="11"/>
                </a:cxn>
                <a:cxn ang="0">
                  <a:pos x="8" y="20"/>
                </a:cxn>
                <a:cxn ang="0">
                  <a:pos x="12" y="21"/>
                </a:cxn>
                <a:cxn ang="0">
                  <a:pos x="21" y="23"/>
                </a:cxn>
                <a:cxn ang="0">
                  <a:pos x="32" y="26"/>
                </a:cxn>
                <a:cxn ang="0">
                  <a:pos x="38" y="33"/>
                </a:cxn>
                <a:cxn ang="0">
                  <a:pos x="43" y="39"/>
                </a:cxn>
                <a:cxn ang="0">
                  <a:pos x="39" y="47"/>
                </a:cxn>
                <a:cxn ang="0">
                  <a:pos x="39" y="49"/>
                </a:cxn>
                <a:cxn ang="0">
                  <a:pos x="42" y="49"/>
                </a:cxn>
                <a:cxn ang="0">
                  <a:pos x="46" y="45"/>
                </a:cxn>
                <a:cxn ang="0">
                  <a:pos x="48" y="39"/>
                </a:cxn>
                <a:cxn ang="0">
                  <a:pos x="58" y="31"/>
                </a:cxn>
                <a:cxn ang="0">
                  <a:pos x="63" y="30"/>
                </a:cxn>
                <a:cxn ang="0">
                  <a:pos x="65" y="28"/>
                </a:cxn>
                <a:cxn ang="0">
                  <a:pos x="72" y="25"/>
                </a:cxn>
                <a:cxn ang="0">
                  <a:pos x="74" y="17"/>
                </a:cxn>
                <a:cxn ang="0">
                  <a:pos x="66" y="9"/>
                </a:cxn>
                <a:cxn ang="0">
                  <a:pos x="55" y="2"/>
                </a:cxn>
                <a:cxn ang="0">
                  <a:pos x="49" y="2"/>
                </a:cxn>
                <a:cxn ang="0">
                  <a:pos x="44" y="0"/>
                </a:cxn>
                <a:cxn ang="0">
                  <a:pos x="41" y="3"/>
                </a:cxn>
                <a:cxn ang="0">
                  <a:pos x="36" y="5"/>
                </a:cxn>
                <a:cxn ang="0">
                  <a:pos x="26" y="6"/>
                </a:cxn>
                <a:cxn ang="0">
                  <a:pos x="19" y="6"/>
                </a:cxn>
                <a:cxn ang="0">
                  <a:pos x="12" y="6"/>
                </a:cxn>
                <a:cxn ang="0">
                  <a:pos x="9" y="4"/>
                </a:cxn>
                <a:cxn ang="0">
                  <a:pos x="0" y="3"/>
                </a:cxn>
                <a:cxn ang="0">
                  <a:pos x="62" y="41"/>
                </a:cxn>
                <a:cxn ang="0">
                  <a:pos x="66" y="37"/>
                </a:cxn>
                <a:cxn ang="0">
                  <a:pos x="68" y="38"/>
                </a:cxn>
                <a:cxn ang="0">
                  <a:pos x="70" y="43"/>
                </a:cxn>
                <a:cxn ang="0">
                  <a:pos x="69" y="44"/>
                </a:cxn>
                <a:cxn ang="0">
                  <a:pos x="62" y="41"/>
                </a:cxn>
              </a:cxnLst>
              <a:rect l="0" t="0" r="r" b="b"/>
              <a:pathLst>
                <a:path w="74" h="49"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6"/>
                    <a:pt x="2" y="6"/>
                    <a:pt x="3" y="8"/>
                  </a:cubicBezTo>
                  <a:cubicBezTo>
                    <a:pt x="4" y="9"/>
                    <a:pt x="4" y="10"/>
                    <a:pt x="5" y="11"/>
                  </a:cubicBezTo>
                  <a:cubicBezTo>
                    <a:pt x="6" y="15"/>
                    <a:pt x="5" y="18"/>
                    <a:pt x="8" y="20"/>
                  </a:cubicBezTo>
                  <a:cubicBezTo>
                    <a:pt x="10" y="21"/>
                    <a:pt x="10" y="20"/>
                    <a:pt x="12" y="21"/>
                  </a:cubicBezTo>
                  <a:cubicBezTo>
                    <a:pt x="15" y="22"/>
                    <a:pt x="17" y="23"/>
                    <a:pt x="21" y="23"/>
                  </a:cubicBezTo>
                  <a:cubicBezTo>
                    <a:pt x="25" y="23"/>
                    <a:pt x="28" y="23"/>
                    <a:pt x="32" y="26"/>
                  </a:cubicBezTo>
                  <a:cubicBezTo>
                    <a:pt x="35" y="28"/>
                    <a:pt x="35" y="31"/>
                    <a:pt x="38" y="33"/>
                  </a:cubicBezTo>
                  <a:cubicBezTo>
                    <a:pt x="40" y="35"/>
                    <a:pt x="43" y="36"/>
                    <a:pt x="43" y="39"/>
                  </a:cubicBezTo>
                  <a:cubicBezTo>
                    <a:pt x="43" y="42"/>
                    <a:pt x="39" y="43"/>
                    <a:pt x="39" y="47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4" y="49"/>
                    <a:pt x="46" y="48"/>
                    <a:pt x="46" y="45"/>
                  </a:cubicBezTo>
                  <a:cubicBezTo>
                    <a:pt x="47" y="43"/>
                    <a:pt x="46" y="41"/>
                    <a:pt x="48" y="39"/>
                  </a:cubicBezTo>
                  <a:cubicBezTo>
                    <a:pt x="52" y="36"/>
                    <a:pt x="53" y="32"/>
                    <a:pt x="58" y="31"/>
                  </a:cubicBezTo>
                  <a:cubicBezTo>
                    <a:pt x="60" y="30"/>
                    <a:pt x="61" y="31"/>
                    <a:pt x="63" y="30"/>
                  </a:cubicBezTo>
                  <a:cubicBezTo>
                    <a:pt x="64" y="30"/>
                    <a:pt x="64" y="28"/>
                    <a:pt x="65" y="28"/>
                  </a:cubicBezTo>
                  <a:cubicBezTo>
                    <a:pt x="67" y="27"/>
                    <a:pt x="69" y="27"/>
                    <a:pt x="72" y="25"/>
                  </a:cubicBezTo>
                  <a:cubicBezTo>
                    <a:pt x="74" y="23"/>
                    <a:pt x="74" y="21"/>
                    <a:pt x="74" y="17"/>
                  </a:cubicBezTo>
                  <a:cubicBezTo>
                    <a:pt x="74" y="13"/>
                    <a:pt x="69" y="13"/>
                    <a:pt x="66" y="9"/>
                  </a:cubicBezTo>
                  <a:cubicBezTo>
                    <a:pt x="63" y="5"/>
                    <a:pt x="60" y="2"/>
                    <a:pt x="55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7" y="2"/>
                    <a:pt x="46" y="0"/>
                    <a:pt x="44" y="0"/>
                  </a:cubicBezTo>
                  <a:cubicBezTo>
                    <a:pt x="43" y="0"/>
                    <a:pt x="42" y="2"/>
                    <a:pt x="41" y="3"/>
                  </a:cubicBezTo>
                  <a:cubicBezTo>
                    <a:pt x="39" y="3"/>
                    <a:pt x="38" y="4"/>
                    <a:pt x="36" y="5"/>
                  </a:cubicBezTo>
                  <a:cubicBezTo>
                    <a:pt x="32" y="7"/>
                    <a:pt x="30" y="6"/>
                    <a:pt x="26" y="6"/>
                  </a:cubicBezTo>
                  <a:cubicBezTo>
                    <a:pt x="23" y="6"/>
                    <a:pt x="22" y="6"/>
                    <a:pt x="19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0" y="4"/>
                    <a:pt x="9" y="4"/>
                  </a:cubicBezTo>
                  <a:cubicBezTo>
                    <a:pt x="6" y="3"/>
                    <a:pt x="4" y="3"/>
                    <a:pt x="0" y="3"/>
                  </a:cubicBezTo>
                  <a:close/>
                  <a:moveTo>
                    <a:pt x="62" y="41"/>
                  </a:moveTo>
                  <a:cubicBezTo>
                    <a:pt x="63" y="39"/>
                    <a:pt x="64" y="37"/>
                    <a:pt x="66" y="37"/>
                  </a:cubicBezTo>
                  <a:cubicBezTo>
                    <a:pt x="67" y="37"/>
                    <a:pt x="67" y="38"/>
                    <a:pt x="68" y="38"/>
                  </a:cubicBezTo>
                  <a:cubicBezTo>
                    <a:pt x="69" y="40"/>
                    <a:pt x="70" y="41"/>
                    <a:pt x="70" y="43"/>
                  </a:cubicBezTo>
                  <a:cubicBezTo>
                    <a:pt x="70" y="43"/>
                    <a:pt x="70" y="44"/>
                    <a:pt x="69" y="44"/>
                  </a:cubicBezTo>
                  <a:cubicBezTo>
                    <a:pt x="66" y="43"/>
                    <a:pt x="64" y="43"/>
                    <a:pt x="62" y="41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C0EE075E-3056-46A0-94BE-F4F37B6FD0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7100" y="3584575"/>
              <a:ext cx="725488" cy="296863"/>
            </a:xfrm>
            <a:custGeom>
              <a:avLst/>
              <a:gdLst/>
              <a:ahLst/>
              <a:cxnLst>
                <a:cxn ang="0">
                  <a:pos x="287" y="10"/>
                </a:cxn>
                <a:cxn ang="0">
                  <a:pos x="278" y="4"/>
                </a:cxn>
                <a:cxn ang="0">
                  <a:pos x="211" y="19"/>
                </a:cxn>
                <a:cxn ang="0">
                  <a:pos x="218" y="25"/>
                </a:cxn>
                <a:cxn ang="0">
                  <a:pos x="216" y="17"/>
                </a:cxn>
                <a:cxn ang="0">
                  <a:pos x="59" y="1"/>
                </a:cxn>
                <a:cxn ang="0">
                  <a:pos x="71" y="0"/>
                </a:cxn>
                <a:cxn ang="0">
                  <a:pos x="86" y="7"/>
                </a:cxn>
                <a:cxn ang="0">
                  <a:pos x="109" y="7"/>
                </a:cxn>
                <a:cxn ang="0">
                  <a:pos x="117" y="14"/>
                </a:cxn>
                <a:cxn ang="0">
                  <a:pos x="127" y="7"/>
                </a:cxn>
                <a:cxn ang="0">
                  <a:pos x="139" y="6"/>
                </a:cxn>
                <a:cxn ang="0">
                  <a:pos x="149" y="7"/>
                </a:cxn>
                <a:cxn ang="0">
                  <a:pos x="170" y="8"/>
                </a:cxn>
                <a:cxn ang="0">
                  <a:pos x="190" y="5"/>
                </a:cxn>
                <a:cxn ang="0">
                  <a:pos x="195" y="14"/>
                </a:cxn>
                <a:cxn ang="0">
                  <a:pos x="186" y="22"/>
                </a:cxn>
                <a:cxn ang="0">
                  <a:pos x="171" y="24"/>
                </a:cxn>
                <a:cxn ang="0">
                  <a:pos x="166" y="28"/>
                </a:cxn>
                <a:cxn ang="0">
                  <a:pos x="145" y="26"/>
                </a:cxn>
                <a:cxn ang="0">
                  <a:pos x="115" y="27"/>
                </a:cxn>
                <a:cxn ang="0">
                  <a:pos x="105" y="39"/>
                </a:cxn>
                <a:cxn ang="0">
                  <a:pos x="118" y="46"/>
                </a:cxn>
                <a:cxn ang="0">
                  <a:pos x="129" y="50"/>
                </a:cxn>
                <a:cxn ang="0">
                  <a:pos x="146" y="57"/>
                </a:cxn>
                <a:cxn ang="0">
                  <a:pos x="159" y="57"/>
                </a:cxn>
                <a:cxn ang="0">
                  <a:pos x="184" y="56"/>
                </a:cxn>
                <a:cxn ang="0">
                  <a:pos x="201" y="56"/>
                </a:cxn>
                <a:cxn ang="0">
                  <a:pos x="215" y="59"/>
                </a:cxn>
                <a:cxn ang="0">
                  <a:pos x="220" y="70"/>
                </a:cxn>
                <a:cxn ang="0">
                  <a:pos x="218" y="82"/>
                </a:cxn>
                <a:cxn ang="0">
                  <a:pos x="220" y="108"/>
                </a:cxn>
                <a:cxn ang="0">
                  <a:pos x="218" y="117"/>
                </a:cxn>
                <a:cxn ang="0">
                  <a:pos x="210" y="111"/>
                </a:cxn>
                <a:cxn ang="0">
                  <a:pos x="200" y="112"/>
                </a:cxn>
                <a:cxn ang="0">
                  <a:pos x="179" y="105"/>
                </a:cxn>
                <a:cxn ang="0">
                  <a:pos x="158" y="97"/>
                </a:cxn>
                <a:cxn ang="0">
                  <a:pos x="147" y="91"/>
                </a:cxn>
                <a:cxn ang="0">
                  <a:pos x="128" y="98"/>
                </a:cxn>
                <a:cxn ang="0">
                  <a:pos x="115" y="100"/>
                </a:cxn>
                <a:cxn ang="0">
                  <a:pos x="94" y="95"/>
                </a:cxn>
                <a:cxn ang="0">
                  <a:pos x="82" y="93"/>
                </a:cxn>
                <a:cxn ang="0">
                  <a:pos x="71" y="92"/>
                </a:cxn>
                <a:cxn ang="0">
                  <a:pos x="62" y="91"/>
                </a:cxn>
                <a:cxn ang="0">
                  <a:pos x="55" y="95"/>
                </a:cxn>
                <a:cxn ang="0">
                  <a:pos x="46" y="93"/>
                </a:cxn>
                <a:cxn ang="0">
                  <a:pos x="25" y="90"/>
                </a:cxn>
                <a:cxn ang="0">
                  <a:pos x="17" y="89"/>
                </a:cxn>
                <a:cxn ang="0">
                  <a:pos x="0" y="84"/>
                </a:cxn>
                <a:cxn ang="0">
                  <a:pos x="0" y="75"/>
                </a:cxn>
                <a:cxn ang="0">
                  <a:pos x="5" y="78"/>
                </a:cxn>
                <a:cxn ang="0">
                  <a:pos x="25" y="66"/>
                </a:cxn>
                <a:cxn ang="0">
                  <a:pos x="29" y="53"/>
                </a:cxn>
                <a:cxn ang="0">
                  <a:pos x="28" y="27"/>
                </a:cxn>
                <a:cxn ang="0">
                  <a:pos x="46" y="21"/>
                </a:cxn>
                <a:cxn ang="0">
                  <a:pos x="59" y="1"/>
                </a:cxn>
              </a:cxnLst>
              <a:rect l="0" t="0" r="r" b="b"/>
              <a:pathLst>
                <a:path w="288" h="118">
                  <a:moveTo>
                    <a:pt x="279" y="8"/>
                  </a:moveTo>
                  <a:cubicBezTo>
                    <a:pt x="282" y="8"/>
                    <a:pt x="284" y="10"/>
                    <a:pt x="287" y="10"/>
                  </a:cubicBezTo>
                  <a:cubicBezTo>
                    <a:pt x="287" y="10"/>
                    <a:pt x="288" y="10"/>
                    <a:pt x="288" y="9"/>
                  </a:cubicBezTo>
                  <a:cubicBezTo>
                    <a:pt x="288" y="5"/>
                    <a:pt x="282" y="4"/>
                    <a:pt x="278" y="4"/>
                  </a:cubicBezTo>
                  <a:cubicBezTo>
                    <a:pt x="266" y="4"/>
                    <a:pt x="264" y="8"/>
                    <a:pt x="279" y="8"/>
                  </a:cubicBezTo>
                  <a:close/>
                  <a:moveTo>
                    <a:pt x="211" y="19"/>
                  </a:moveTo>
                  <a:cubicBezTo>
                    <a:pt x="212" y="22"/>
                    <a:pt x="214" y="22"/>
                    <a:pt x="216" y="25"/>
                  </a:cubicBezTo>
                  <a:cubicBezTo>
                    <a:pt x="218" y="25"/>
                    <a:pt x="218" y="25"/>
                    <a:pt x="218" y="25"/>
                  </a:cubicBezTo>
                  <a:cubicBezTo>
                    <a:pt x="218" y="19"/>
                    <a:pt x="218" y="19"/>
                    <a:pt x="218" y="19"/>
                  </a:cubicBezTo>
                  <a:cubicBezTo>
                    <a:pt x="217" y="18"/>
                    <a:pt x="217" y="17"/>
                    <a:pt x="216" y="17"/>
                  </a:cubicBezTo>
                  <a:cubicBezTo>
                    <a:pt x="214" y="17"/>
                    <a:pt x="212" y="17"/>
                    <a:pt x="211" y="19"/>
                  </a:cubicBezTo>
                  <a:close/>
                  <a:moveTo>
                    <a:pt x="59" y="1"/>
                  </a:moveTo>
                  <a:cubicBezTo>
                    <a:pt x="62" y="2"/>
                    <a:pt x="64" y="2"/>
                    <a:pt x="66" y="2"/>
                  </a:cubicBezTo>
                  <a:cubicBezTo>
                    <a:pt x="68" y="2"/>
                    <a:pt x="69" y="0"/>
                    <a:pt x="71" y="0"/>
                  </a:cubicBezTo>
                  <a:cubicBezTo>
                    <a:pt x="74" y="0"/>
                    <a:pt x="74" y="4"/>
                    <a:pt x="76" y="5"/>
                  </a:cubicBezTo>
                  <a:cubicBezTo>
                    <a:pt x="79" y="7"/>
                    <a:pt x="82" y="7"/>
                    <a:pt x="86" y="7"/>
                  </a:cubicBezTo>
                  <a:cubicBezTo>
                    <a:pt x="92" y="7"/>
                    <a:pt x="96" y="5"/>
                    <a:pt x="103" y="5"/>
                  </a:cubicBezTo>
                  <a:cubicBezTo>
                    <a:pt x="105" y="5"/>
                    <a:pt x="107" y="6"/>
                    <a:pt x="109" y="7"/>
                  </a:cubicBezTo>
                  <a:cubicBezTo>
                    <a:pt x="110" y="8"/>
                    <a:pt x="112" y="8"/>
                    <a:pt x="113" y="9"/>
                  </a:cubicBezTo>
                  <a:cubicBezTo>
                    <a:pt x="114" y="10"/>
                    <a:pt x="114" y="14"/>
                    <a:pt x="117" y="14"/>
                  </a:cubicBezTo>
                  <a:cubicBezTo>
                    <a:pt x="119" y="14"/>
                    <a:pt x="120" y="11"/>
                    <a:pt x="121" y="10"/>
                  </a:cubicBezTo>
                  <a:cubicBezTo>
                    <a:pt x="123" y="8"/>
                    <a:pt x="124" y="7"/>
                    <a:pt x="127" y="7"/>
                  </a:cubicBezTo>
                  <a:cubicBezTo>
                    <a:pt x="132" y="7"/>
                    <a:pt x="132" y="7"/>
                    <a:pt x="132" y="7"/>
                  </a:cubicBezTo>
                  <a:cubicBezTo>
                    <a:pt x="135" y="7"/>
                    <a:pt x="136" y="6"/>
                    <a:pt x="139" y="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6" y="6"/>
                    <a:pt x="147" y="7"/>
                    <a:pt x="149" y="7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7" y="7"/>
                    <a:pt x="168" y="8"/>
                    <a:pt x="170" y="8"/>
                  </a:cubicBezTo>
                  <a:cubicBezTo>
                    <a:pt x="174" y="8"/>
                    <a:pt x="176" y="8"/>
                    <a:pt x="180" y="8"/>
                  </a:cubicBezTo>
                  <a:cubicBezTo>
                    <a:pt x="184" y="6"/>
                    <a:pt x="186" y="5"/>
                    <a:pt x="190" y="5"/>
                  </a:cubicBezTo>
                  <a:cubicBezTo>
                    <a:pt x="193" y="5"/>
                    <a:pt x="195" y="7"/>
                    <a:pt x="197" y="9"/>
                  </a:cubicBezTo>
                  <a:cubicBezTo>
                    <a:pt x="202" y="13"/>
                    <a:pt x="201" y="12"/>
                    <a:pt x="195" y="14"/>
                  </a:cubicBezTo>
                  <a:cubicBezTo>
                    <a:pt x="192" y="15"/>
                    <a:pt x="190" y="16"/>
                    <a:pt x="188" y="16"/>
                  </a:cubicBezTo>
                  <a:cubicBezTo>
                    <a:pt x="187" y="19"/>
                    <a:pt x="188" y="22"/>
                    <a:pt x="186" y="22"/>
                  </a:cubicBezTo>
                  <a:cubicBezTo>
                    <a:pt x="182" y="22"/>
                    <a:pt x="180" y="20"/>
                    <a:pt x="176" y="20"/>
                  </a:cubicBezTo>
                  <a:cubicBezTo>
                    <a:pt x="174" y="20"/>
                    <a:pt x="171" y="22"/>
                    <a:pt x="171" y="24"/>
                  </a:cubicBezTo>
                  <a:cubicBezTo>
                    <a:pt x="166" y="24"/>
                    <a:pt x="166" y="24"/>
                    <a:pt x="166" y="24"/>
                  </a:cubicBezTo>
                  <a:cubicBezTo>
                    <a:pt x="166" y="26"/>
                    <a:pt x="166" y="27"/>
                    <a:pt x="166" y="28"/>
                  </a:cubicBezTo>
                  <a:cubicBezTo>
                    <a:pt x="150" y="28"/>
                    <a:pt x="150" y="28"/>
                    <a:pt x="150" y="28"/>
                  </a:cubicBezTo>
                  <a:cubicBezTo>
                    <a:pt x="148" y="28"/>
                    <a:pt x="147" y="27"/>
                    <a:pt x="145" y="26"/>
                  </a:cubicBezTo>
                  <a:cubicBezTo>
                    <a:pt x="137" y="25"/>
                    <a:pt x="132" y="24"/>
                    <a:pt x="124" y="24"/>
                  </a:cubicBezTo>
                  <a:cubicBezTo>
                    <a:pt x="120" y="24"/>
                    <a:pt x="117" y="24"/>
                    <a:pt x="115" y="27"/>
                  </a:cubicBezTo>
                  <a:cubicBezTo>
                    <a:pt x="115" y="28"/>
                    <a:pt x="115" y="30"/>
                    <a:pt x="114" y="30"/>
                  </a:cubicBezTo>
                  <a:cubicBezTo>
                    <a:pt x="110" y="33"/>
                    <a:pt x="108" y="35"/>
                    <a:pt x="105" y="39"/>
                  </a:cubicBezTo>
                  <a:cubicBezTo>
                    <a:pt x="108" y="41"/>
                    <a:pt x="111" y="41"/>
                    <a:pt x="114" y="43"/>
                  </a:cubicBezTo>
                  <a:cubicBezTo>
                    <a:pt x="115" y="44"/>
                    <a:pt x="116" y="45"/>
                    <a:pt x="118" y="46"/>
                  </a:cubicBezTo>
                  <a:cubicBezTo>
                    <a:pt x="119" y="47"/>
                    <a:pt x="119" y="49"/>
                    <a:pt x="120" y="49"/>
                  </a:cubicBezTo>
                  <a:cubicBezTo>
                    <a:pt x="124" y="50"/>
                    <a:pt x="126" y="50"/>
                    <a:pt x="129" y="50"/>
                  </a:cubicBezTo>
                  <a:cubicBezTo>
                    <a:pt x="133" y="51"/>
                    <a:pt x="135" y="53"/>
                    <a:pt x="139" y="55"/>
                  </a:cubicBezTo>
                  <a:cubicBezTo>
                    <a:pt x="141" y="56"/>
                    <a:pt x="143" y="56"/>
                    <a:pt x="146" y="57"/>
                  </a:cubicBezTo>
                  <a:cubicBezTo>
                    <a:pt x="149" y="58"/>
                    <a:pt x="150" y="60"/>
                    <a:pt x="153" y="60"/>
                  </a:cubicBezTo>
                  <a:cubicBezTo>
                    <a:pt x="156" y="60"/>
                    <a:pt x="157" y="58"/>
                    <a:pt x="159" y="57"/>
                  </a:cubicBezTo>
                  <a:cubicBezTo>
                    <a:pt x="162" y="56"/>
                    <a:pt x="165" y="56"/>
                    <a:pt x="168" y="56"/>
                  </a:cubicBezTo>
                  <a:cubicBezTo>
                    <a:pt x="174" y="56"/>
                    <a:pt x="178" y="56"/>
                    <a:pt x="184" y="56"/>
                  </a:cubicBezTo>
                  <a:cubicBezTo>
                    <a:pt x="188" y="56"/>
                    <a:pt x="190" y="51"/>
                    <a:pt x="194" y="51"/>
                  </a:cubicBezTo>
                  <a:cubicBezTo>
                    <a:pt x="197" y="51"/>
                    <a:pt x="198" y="56"/>
                    <a:pt x="201" y="56"/>
                  </a:cubicBezTo>
                  <a:cubicBezTo>
                    <a:pt x="210" y="56"/>
                    <a:pt x="210" y="56"/>
                    <a:pt x="210" y="56"/>
                  </a:cubicBezTo>
                  <a:cubicBezTo>
                    <a:pt x="213" y="56"/>
                    <a:pt x="213" y="58"/>
                    <a:pt x="215" y="59"/>
                  </a:cubicBezTo>
                  <a:cubicBezTo>
                    <a:pt x="217" y="62"/>
                    <a:pt x="220" y="63"/>
                    <a:pt x="220" y="67"/>
                  </a:cubicBezTo>
                  <a:cubicBezTo>
                    <a:pt x="220" y="68"/>
                    <a:pt x="220" y="68"/>
                    <a:pt x="220" y="70"/>
                  </a:cubicBezTo>
                  <a:cubicBezTo>
                    <a:pt x="220" y="72"/>
                    <a:pt x="222" y="74"/>
                    <a:pt x="222" y="76"/>
                  </a:cubicBezTo>
                  <a:cubicBezTo>
                    <a:pt x="222" y="79"/>
                    <a:pt x="220" y="80"/>
                    <a:pt x="218" y="82"/>
                  </a:cubicBezTo>
                  <a:cubicBezTo>
                    <a:pt x="215" y="87"/>
                    <a:pt x="213" y="90"/>
                    <a:pt x="213" y="96"/>
                  </a:cubicBezTo>
                  <a:cubicBezTo>
                    <a:pt x="213" y="100"/>
                    <a:pt x="218" y="106"/>
                    <a:pt x="220" y="108"/>
                  </a:cubicBezTo>
                  <a:cubicBezTo>
                    <a:pt x="221" y="108"/>
                    <a:pt x="233" y="118"/>
                    <a:pt x="228" y="118"/>
                  </a:cubicBezTo>
                  <a:cubicBezTo>
                    <a:pt x="224" y="118"/>
                    <a:pt x="222" y="118"/>
                    <a:pt x="218" y="117"/>
                  </a:cubicBezTo>
                  <a:cubicBezTo>
                    <a:pt x="217" y="117"/>
                    <a:pt x="218" y="115"/>
                    <a:pt x="216" y="114"/>
                  </a:cubicBezTo>
                  <a:cubicBezTo>
                    <a:pt x="214" y="112"/>
                    <a:pt x="213" y="111"/>
                    <a:pt x="210" y="111"/>
                  </a:cubicBezTo>
                  <a:cubicBezTo>
                    <a:pt x="208" y="111"/>
                    <a:pt x="207" y="112"/>
                    <a:pt x="205" y="112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199" y="112"/>
                    <a:pt x="198" y="112"/>
                    <a:pt x="197" y="111"/>
                  </a:cubicBezTo>
                  <a:cubicBezTo>
                    <a:pt x="192" y="106"/>
                    <a:pt x="186" y="107"/>
                    <a:pt x="179" y="105"/>
                  </a:cubicBezTo>
                  <a:cubicBezTo>
                    <a:pt x="176" y="104"/>
                    <a:pt x="175" y="103"/>
                    <a:pt x="172" y="102"/>
                  </a:cubicBezTo>
                  <a:cubicBezTo>
                    <a:pt x="167" y="101"/>
                    <a:pt x="164" y="98"/>
                    <a:pt x="158" y="97"/>
                  </a:cubicBezTo>
                  <a:cubicBezTo>
                    <a:pt x="157" y="97"/>
                    <a:pt x="157" y="95"/>
                    <a:pt x="156" y="94"/>
                  </a:cubicBezTo>
                  <a:cubicBezTo>
                    <a:pt x="153" y="92"/>
                    <a:pt x="150" y="91"/>
                    <a:pt x="147" y="91"/>
                  </a:cubicBezTo>
                  <a:cubicBezTo>
                    <a:pt x="143" y="91"/>
                    <a:pt x="141" y="92"/>
                    <a:pt x="138" y="92"/>
                  </a:cubicBezTo>
                  <a:cubicBezTo>
                    <a:pt x="133" y="93"/>
                    <a:pt x="130" y="94"/>
                    <a:pt x="128" y="98"/>
                  </a:cubicBezTo>
                  <a:cubicBezTo>
                    <a:pt x="122" y="98"/>
                    <a:pt x="122" y="98"/>
                    <a:pt x="122" y="98"/>
                  </a:cubicBezTo>
                  <a:cubicBezTo>
                    <a:pt x="120" y="98"/>
                    <a:pt x="118" y="100"/>
                    <a:pt x="115" y="100"/>
                  </a:cubicBezTo>
                  <a:cubicBezTo>
                    <a:pt x="111" y="100"/>
                    <a:pt x="108" y="98"/>
                    <a:pt x="103" y="97"/>
                  </a:cubicBezTo>
                  <a:cubicBezTo>
                    <a:pt x="100" y="96"/>
                    <a:pt x="97" y="97"/>
                    <a:pt x="94" y="95"/>
                  </a:cubicBezTo>
                  <a:cubicBezTo>
                    <a:pt x="92" y="94"/>
                    <a:pt x="90" y="93"/>
                    <a:pt x="88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78" y="93"/>
                    <a:pt x="77" y="91"/>
                    <a:pt x="73" y="91"/>
                  </a:cubicBezTo>
                  <a:cubicBezTo>
                    <a:pt x="73" y="91"/>
                    <a:pt x="72" y="92"/>
                    <a:pt x="71" y="92"/>
                  </a:cubicBezTo>
                  <a:cubicBezTo>
                    <a:pt x="68" y="92"/>
                    <a:pt x="67" y="90"/>
                    <a:pt x="64" y="90"/>
                  </a:cubicBezTo>
                  <a:cubicBezTo>
                    <a:pt x="63" y="90"/>
                    <a:pt x="63" y="91"/>
                    <a:pt x="62" y="91"/>
                  </a:cubicBezTo>
                  <a:cubicBezTo>
                    <a:pt x="59" y="92"/>
                    <a:pt x="57" y="93"/>
                    <a:pt x="57" y="95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2" y="95"/>
                    <a:pt x="51" y="93"/>
                    <a:pt x="49" y="93"/>
                  </a:cubicBezTo>
                  <a:cubicBezTo>
                    <a:pt x="48" y="93"/>
                    <a:pt x="47" y="93"/>
                    <a:pt x="46" y="93"/>
                  </a:cubicBezTo>
                  <a:cubicBezTo>
                    <a:pt x="42" y="93"/>
                    <a:pt x="40" y="90"/>
                    <a:pt x="36" y="90"/>
                  </a:cubicBezTo>
                  <a:cubicBezTo>
                    <a:pt x="31" y="90"/>
                    <a:pt x="29" y="90"/>
                    <a:pt x="25" y="90"/>
                  </a:cubicBezTo>
                  <a:cubicBezTo>
                    <a:pt x="22" y="90"/>
                    <a:pt x="21" y="87"/>
                    <a:pt x="18" y="86"/>
                  </a:cubicBezTo>
                  <a:cubicBezTo>
                    <a:pt x="18" y="87"/>
                    <a:pt x="18" y="89"/>
                    <a:pt x="17" y="89"/>
                  </a:cubicBezTo>
                  <a:cubicBezTo>
                    <a:pt x="11" y="89"/>
                    <a:pt x="8" y="86"/>
                    <a:pt x="3" y="84"/>
                  </a:cubicBezTo>
                  <a:cubicBezTo>
                    <a:pt x="2" y="84"/>
                    <a:pt x="1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0"/>
                    <a:pt x="1" y="79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" y="77"/>
                    <a:pt x="3" y="78"/>
                    <a:pt x="5" y="78"/>
                  </a:cubicBezTo>
                  <a:cubicBezTo>
                    <a:pt x="11" y="78"/>
                    <a:pt x="15" y="76"/>
                    <a:pt x="20" y="73"/>
                  </a:cubicBezTo>
                  <a:cubicBezTo>
                    <a:pt x="22" y="71"/>
                    <a:pt x="23" y="69"/>
                    <a:pt x="25" y="66"/>
                  </a:cubicBezTo>
                  <a:cubicBezTo>
                    <a:pt x="27" y="63"/>
                    <a:pt x="31" y="62"/>
                    <a:pt x="31" y="59"/>
                  </a:cubicBezTo>
                  <a:cubicBezTo>
                    <a:pt x="31" y="57"/>
                    <a:pt x="29" y="56"/>
                    <a:pt x="29" y="5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3"/>
                    <a:pt x="28" y="31"/>
                    <a:pt x="28" y="27"/>
                  </a:cubicBezTo>
                  <a:cubicBezTo>
                    <a:pt x="28" y="23"/>
                    <a:pt x="32" y="21"/>
                    <a:pt x="36" y="21"/>
                  </a:cubicBezTo>
                  <a:cubicBezTo>
                    <a:pt x="40" y="21"/>
                    <a:pt x="42" y="21"/>
                    <a:pt x="46" y="21"/>
                  </a:cubicBezTo>
                  <a:cubicBezTo>
                    <a:pt x="52" y="21"/>
                    <a:pt x="52" y="13"/>
                    <a:pt x="53" y="7"/>
                  </a:cubicBezTo>
                  <a:cubicBezTo>
                    <a:pt x="54" y="4"/>
                    <a:pt x="57" y="3"/>
                    <a:pt x="59" y="1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502E160B-082B-4374-81A3-784B7A115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150" y="3714750"/>
              <a:ext cx="111125" cy="80963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4" y="6"/>
                </a:cxn>
                <a:cxn ang="0">
                  <a:pos x="11" y="3"/>
                </a:cxn>
                <a:cxn ang="0">
                  <a:pos x="20" y="0"/>
                </a:cxn>
                <a:cxn ang="0">
                  <a:pos x="22" y="3"/>
                </a:cxn>
                <a:cxn ang="0">
                  <a:pos x="32" y="10"/>
                </a:cxn>
                <a:cxn ang="0">
                  <a:pos x="39" y="14"/>
                </a:cxn>
                <a:cxn ang="0">
                  <a:pos x="43" y="18"/>
                </a:cxn>
                <a:cxn ang="0">
                  <a:pos x="43" y="23"/>
                </a:cxn>
                <a:cxn ang="0">
                  <a:pos x="43" y="23"/>
                </a:cxn>
                <a:cxn ang="0">
                  <a:pos x="43" y="32"/>
                </a:cxn>
                <a:cxn ang="0">
                  <a:pos x="43" y="32"/>
                </a:cxn>
                <a:cxn ang="0">
                  <a:pos x="38" y="31"/>
                </a:cxn>
                <a:cxn ang="0">
                  <a:pos x="27" y="28"/>
                </a:cxn>
                <a:cxn ang="0">
                  <a:pos x="13" y="24"/>
                </a:cxn>
                <a:cxn ang="0">
                  <a:pos x="0" y="15"/>
                </a:cxn>
              </a:cxnLst>
              <a:rect l="0" t="0" r="r" b="b"/>
              <a:pathLst>
                <a:path w="44" h="32">
                  <a:moveTo>
                    <a:pt x="0" y="15"/>
                  </a:moveTo>
                  <a:cubicBezTo>
                    <a:pt x="2" y="12"/>
                    <a:pt x="2" y="9"/>
                    <a:pt x="4" y="6"/>
                  </a:cubicBezTo>
                  <a:cubicBezTo>
                    <a:pt x="6" y="4"/>
                    <a:pt x="9" y="5"/>
                    <a:pt x="11" y="3"/>
                  </a:cubicBezTo>
                  <a:cubicBezTo>
                    <a:pt x="14" y="2"/>
                    <a:pt x="16" y="0"/>
                    <a:pt x="20" y="0"/>
                  </a:cubicBezTo>
                  <a:cubicBezTo>
                    <a:pt x="21" y="1"/>
                    <a:pt x="21" y="2"/>
                    <a:pt x="22" y="3"/>
                  </a:cubicBezTo>
                  <a:cubicBezTo>
                    <a:pt x="26" y="6"/>
                    <a:pt x="28" y="7"/>
                    <a:pt x="32" y="10"/>
                  </a:cubicBezTo>
                  <a:cubicBezTo>
                    <a:pt x="35" y="11"/>
                    <a:pt x="36" y="12"/>
                    <a:pt x="39" y="14"/>
                  </a:cubicBezTo>
                  <a:cubicBezTo>
                    <a:pt x="41" y="15"/>
                    <a:pt x="43" y="16"/>
                    <a:pt x="43" y="18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4" y="27"/>
                    <a:pt x="43" y="28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1" y="32"/>
                    <a:pt x="40" y="32"/>
                    <a:pt x="38" y="31"/>
                  </a:cubicBezTo>
                  <a:cubicBezTo>
                    <a:pt x="34" y="29"/>
                    <a:pt x="31" y="28"/>
                    <a:pt x="27" y="28"/>
                  </a:cubicBezTo>
                  <a:cubicBezTo>
                    <a:pt x="22" y="27"/>
                    <a:pt x="18" y="28"/>
                    <a:pt x="13" y="24"/>
                  </a:cubicBezTo>
                  <a:cubicBezTo>
                    <a:pt x="8" y="20"/>
                    <a:pt x="5" y="17"/>
                    <a:pt x="0" y="15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CAA4A6FA-4C6C-44A7-BAD2-DD46B7A58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013" y="3529013"/>
              <a:ext cx="468313" cy="252413"/>
            </a:xfrm>
            <a:custGeom>
              <a:avLst/>
              <a:gdLst/>
              <a:ahLst/>
              <a:cxnLst>
                <a:cxn ang="0">
                  <a:pos x="186" y="23"/>
                </a:cxn>
                <a:cxn ang="0">
                  <a:pos x="180" y="29"/>
                </a:cxn>
                <a:cxn ang="0">
                  <a:pos x="173" y="43"/>
                </a:cxn>
                <a:cxn ang="0">
                  <a:pos x="163" y="43"/>
                </a:cxn>
                <a:cxn ang="0">
                  <a:pos x="155" y="49"/>
                </a:cxn>
                <a:cxn ang="0">
                  <a:pos x="156" y="58"/>
                </a:cxn>
                <a:cxn ang="0">
                  <a:pos x="156" y="75"/>
                </a:cxn>
                <a:cxn ang="0">
                  <a:pos x="158" y="81"/>
                </a:cxn>
                <a:cxn ang="0">
                  <a:pos x="152" y="88"/>
                </a:cxn>
                <a:cxn ang="0">
                  <a:pos x="147" y="95"/>
                </a:cxn>
                <a:cxn ang="0">
                  <a:pos x="132" y="100"/>
                </a:cxn>
                <a:cxn ang="0">
                  <a:pos x="127" y="97"/>
                </a:cxn>
                <a:cxn ang="0">
                  <a:pos x="127" y="97"/>
                </a:cxn>
                <a:cxn ang="0">
                  <a:pos x="127" y="92"/>
                </a:cxn>
                <a:cxn ang="0">
                  <a:pos x="123" y="88"/>
                </a:cxn>
                <a:cxn ang="0">
                  <a:pos x="116" y="84"/>
                </a:cxn>
                <a:cxn ang="0">
                  <a:pos x="106" y="77"/>
                </a:cxn>
                <a:cxn ang="0">
                  <a:pos x="104" y="74"/>
                </a:cxn>
                <a:cxn ang="0">
                  <a:pos x="95" y="77"/>
                </a:cxn>
                <a:cxn ang="0">
                  <a:pos x="88" y="80"/>
                </a:cxn>
                <a:cxn ang="0">
                  <a:pos x="84" y="89"/>
                </a:cxn>
                <a:cxn ang="0">
                  <a:pos x="84" y="89"/>
                </a:cxn>
                <a:cxn ang="0">
                  <a:pos x="78" y="87"/>
                </a:cxn>
                <a:cxn ang="0">
                  <a:pos x="66" y="85"/>
                </a:cxn>
                <a:cxn ang="0">
                  <a:pos x="55" y="82"/>
                </a:cxn>
                <a:cxn ang="0">
                  <a:pos x="49" y="82"/>
                </a:cxn>
                <a:cxn ang="0">
                  <a:pos x="46" y="83"/>
                </a:cxn>
                <a:cxn ang="0">
                  <a:pos x="44" y="82"/>
                </a:cxn>
                <a:cxn ang="0">
                  <a:pos x="26" y="78"/>
                </a:cxn>
                <a:cxn ang="0">
                  <a:pos x="22" y="79"/>
                </a:cxn>
                <a:cxn ang="0">
                  <a:pos x="13" y="76"/>
                </a:cxn>
                <a:cxn ang="0">
                  <a:pos x="10" y="74"/>
                </a:cxn>
                <a:cxn ang="0">
                  <a:pos x="10" y="74"/>
                </a:cxn>
                <a:cxn ang="0">
                  <a:pos x="5" y="63"/>
                </a:cxn>
                <a:cxn ang="0">
                  <a:pos x="0" y="57"/>
                </a:cxn>
                <a:cxn ang="0">
                  <a:pos x="2" y="51"/>
                </a:cxn>
                <a:cxn ang="0">
                  <a:pos x="15" y="46"/>
                </a:cxn>
                <a:cxn ang="0">
                  <a:pos x="17" y="37"/>
                </a:cxn>
                <a:cxn ang="0">
                  <a:pos x="17" y="32"/>
                </a:cxn>
                <a:cxn ang="0">
                  <a:pos x="20" y="24"/>
                </a:cxn>
                <a:cxn ang="0">
                  <a:pos x="20" y="24"/>
                </a:cxn>
                <a:cxn ang="0">
                  <a:pos x="22" y="23"/>
                </a:cxn>
                <a:cxn ang="0">
                  <a:pos x="26" y="26"/>
                </a:cxn>
                <a:cxn ang="0">
                  <a:pos x="37" y="28"/>
                </a:cxn>
                <a:cxn ang="0">
                  <a:pos x="44" y="28"/>
                </a:cxn>
                <a:cxn ang="0">
                  <a:pos x="55" y="26"/>
                </a:cxn>
                <a:cxn ang="0">
                  <a:pos x="67" y="27"/>
                </a:cxn>
                <a:cxn ang="0">
                  <a:pos x="79" y="30"/>
                </a:cxn>
                <a:cxn ang="0">
                  <a:pos x="85" y="30"/>
                </a:cxn>
                <a:cxn ang="0">
                  <a:pos x="89" y="28"/>
                </a:cxn>
                <a:cxn ang="0">
                  <a:pos x="100" y="32"/>
                </a:cxn>
                <a:cxn ang="0">
                  <a:pos x="104" y="30"/>
                </a:cxn>
                <a:cxn ang="0">
                  <a:pos x="119" y="18"/>
                </a:cxn>
                <a:cxn ang="0">
                  <a:pos x="125" y="10"/>
                </a:cxn>
                <a:cxn ang="0">
                  <a:pos x="127" y="4"/>
                </a:cxn>
                <a:cxn ang="0">
                  <a:pos x="133" y="0"/>
                </a:cxn>
                <a:cxn ang="0">
                  <a:pos x="146" y="9"/>
                </a:cxn>
                <a:cxn ang="0">
                  <a:pos x="150" y="15"/>
                </a:cxn>
                <a:cxn ang="0">
                  <a:pos x="161" y="19"/>
                </a:cxn>
                <a:cxn ang="0">
                  <a:pos x="170" y="14"/>
                </a:cxn>
                <a:cxn ang="0">
                  <a:pos x="173" y="15"/>
                </a:cxn>
                <a:cxn ang="0">
                  <a:pos x="179" y="19"/>
                </a:cxn>
                <a:cxn ang="0">
                  <a:pos x="186" y="23"/>
                </a:cxn>
              </a:cxnLst>
              <a:rect l="0" t="0" r="r" b="b"/>
              <a:pathLst>
                <a:path w="186" h="100">
                  <a:moveTo>
                    <a:pt x="186" y="23"/>
                  </a:moveTo>
                  <a:cubicBezTo>
                    <a:pt x="184" y="25"/>
                    <a:pt x="181" y="26"/>
                    <a:pt x="180" y="29"/>
                  </a:cubicBezTo>
                  <a:cubicBezTo>
                    <a:pt x="179" y="35"/>
                    <a:pt x="179" y="43"/>
                    <a:pt x="173" y="43"/>
                  </a:cubicBezTo>
                  <a:cubicBezTo>
                    <a:pt x="169" y="43"/>
                    <a:pt x="167" y="43"/>
                    <a:pt x="163" y="43"/>
                  </a:cubicBezTo>
                  <a:cubicBezTo>
                    <a:pt x="159" y="43"/>
                    <a:pt x="155" y="45"/>
                    <a:pt x="155" y="49"/>
                  </a:cubicBezTo>
                  <a:cubicBezTo>
                    <a:pt x="155" y="53"/>
                    <a:pt x="156" y="55"/>
                    <a:pt x="156" y="58"/>
                  </a:cubicBezTo>
                  <a:cubicBezTo>
                    <a:pt x="156" y="75"/>
                    <a:pt x="156" y="75"/>
                    <a:pt x="156" y="75"/>
                  </a:cubicBezTo>
                  <a:cubicBezTo>
                    <a:pt x="156" y="78"/>
                    <a:pt x="158" y="79"/>
                    <a:pt x="158" y="81"/>
                  </a:cubicBezTo>
                  <a:cubicBezTo>
                    <a:pt x="158" y="84"/>
                    <a:pt x="154" y="85"/>
                    <a:pt x="152" y="88"/>
                  </a:cubicBezTo>
                  <a:cubicBezTo>
                    <a:pt x="150" y="91"/>
                    <a:pt x="149" y="93"/>
                    <a:pt x="147" y="95"/>
                  </a:cubicBezTo>
                  <a:cubicBezTo>
                    <a:pt x="142" y="98"/>
                    <a:pt x="138" y="100"/>
                    <a:pt x="132" y="100"/>
                  </a:cubicBezTo>
                  <a:cubicBezTo>
                    <a:pt x="130" y="100"/>
                    <a:pt x="129" y="99"/>
                    <a:pt x="127" y="97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27" y="92"/>
                    <a:pt x="127" y="92"/>
                    <a:pt x="127" y="92"/>
                  </a:cubicBezTo>
                  <a:cubicBezTo>
                    <a:pt x="127" y="90"/>
                    <a:pt x="125" y="89"/>
                    <a:pt x="123" y="88"/>
                  </a:cubicBezTo>
                  <a:cubicBezTo>
                    <a:pt x="120" y="86"/>
                    <a:pt x="119" y="85"/>
                    <a:pt x="116" y="84"/>
                  </a:cubicBezTo>
                  <a:cubicBezTo>
                    <a:pt x="112" y="81"/>
                    <a:pt x="110" y="80"/>
                    <a:pt x="106" y="77"/>
                  </a:cubicBezTo>
                  <a:cubicBezTo>
                    <a:pt x="105" y="76"/>
                    <a:pt x="105" y="75"/>
                    <a:pt x="104" y="74"/>
                  </a:cubicBezTo>
                  <a:cubicBezTo>
                    <a:pt x="100" y="74"/>
                    <a:pt x="98" y="76"/>
                    <a:pt x="95" y="77"/>
                  </a:cubicBezTo>
                  <a:cubicBezTo>
                    <a:pt x="93" y="79"/>
                    <a:pt x="90" y="78"/>
                    <a:pt x="88" y="80"/>
                  </a:cubicBezTo>
                  <a:cubicBezTo>
                    <a:pt x="86" y="83"/>
                    <a:pt x="86" y="86"/>
                    <a:pt x="84" y="89"/>
                  </a:cubicBezTo>
                  <a:cubicBezTo>
                    <a:pt x="84" y="89"/>
                    <a:pt x="84" y="89"/>
                    <a:pt x="84" y="89"/>
                  </a:cubicBezTo>
                  <a:cubicBezTo>
                    <a:pt x="82" y="88"/>
                    <a:pt x="80" y="87"/>
                    <a:pt x="78" y="87"/>
                  </a:cubicBezTo>
                  <a:cubicBezTo>
                    <a:pt x="73" y="85"/>
                    <a:pt x="71" y="86"/>
                    <a:pt x="66" y="85"/>
                  </a:cubicBezTo>
                  <a:cubicBezTo>
                    <a:pt x="62" y="84"/>
                    <a:pt x="59" y="82"/>
                    <a:pt x="55" y="82"/>
                  </a:cubicBezTo>
                  <a:cubicBezTo>
                    <a:pt x="49" y="82"/>
                    <a:pt x="49" y="82"/>
                    <a:pt x="49" y="82"/>
                  </a:cubicBezTo>
                  <a:cubicBezTo>
                    <a:pt x="48" y="82"/>
                    <a:pt x="47" y="83"/>
                    <a:pt x="46" y="83"/>
                  </a:cubicBezTo>
                  <a:cubicBezTo>
                    <a:pt x="45" y="83"/>
                    <a:pt x="45" y="83"/>
                    <a:pt x="44" y="82"/>
                  </a:cubicBezTo>
                  <a:cubicBezTo>
                    <a:pt x="44" y="74"/>
                    <a:pt x="33" y="78"/>
                    <a:pt x="26" y="78"/>
                  </a:cubicBezTo>
                  <a:cubicBezTo>
                    <a:pt x="24" y="78"/>
                    <a:pt x="23" y="79"/>
                    <a:pt x="22" y="79"/>
                  </a:cubicBezTo>
                  <a:cubicBezTo>
                    <a:pt x="18" y="79"/>
                    <a:pt x="14" y="80"/>
                    <a:pt x="13" y="76"/>
                  </a:cubicBezTo>
                  <a:cubicBezTo>
                    <a:pt x="12" y="73"/>
                    <a:pt x="12" y="73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8" y="70"/>
                    <a:pt x="7" y="68"/>
                    <a:pt x="5" y="63"/>
                  </a:cubicBezTo>
                  <a:cubicBezTo>
                    <a:pt x="3" y="61"/>
                    <a:pt x="0" y="60"/>
                    <a:pt x="0" y="57"/>
                  </a:cubicBezTo>
                  <a:cubicBezTo>
                    <a:pt x="0" y="55"/>
                    <a:pt x="1" y="53"/>
                    <a:pt x="2" y="51"/>
                  </a:cubicBezTo>
                  <a:cubicBezTo>
                    <a:pt x="5" y="46"/>
                    <a:pt x="10" y="49"/>
                    <a:pt x="15" y="46"/>
                  </a:cubicBezTo>
                  <a:cubicBezTo>
                    <a:pt x="17" y="44"/>
                    <a:pt x="17" y="41"/>
                    <a:pt x="17" y="37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29"/>
                    <a:pt x="19" y="27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1" y="23"/>
                    <a:pt x="22" y="23"/>
                  </a:cubicBezTo>
                  <a:cubicBezTo>
                    <a:pt x="24" y="23"/>
                    <a:pt x="24" y="25"/>
                    <a:pt x="26" y="26"/>
                  </a:cubicBezTo>
                  <a:cubicBezTo>
                    <a:pt x="29" y="29"/>
                    <a:pt x="32" y="28"/>
                    <a:pt x="37" y="28"/>
                  </a:cubicBezTo>
                  <a:cubicBezTo>
                    <a:pt x="39" y="28"/>
                    <a:pt x="41" y="29"/>
                    <a:pt x="44" y="28"/>
                  </a:cubicBezTo>
                  <a:cubicBezTo>
                    <a:pt x="51" y="25"/>
                    <a:pt x="45" y="23"/>
                    <a:pt x="55" y="26"/>
                  </a:cubicBezTo>
                  <a:cubicBezTo>
                    <a:pt x="59" y="28"/>
                    <a:pt x="62" y="27"/>
                    <a:pt x="67" y="27"/>
                  </a:cubicBezTo>
                  <a:cubicBezTo>
                    <a:pt x="72" y="28"/>
                    <a:pt x="74" y="30"/>
                    <a:pt x="79" y="30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87" y="30"/>
                    <a:pt x="88" y="28"/>
                    <a:pt x="89" y="28"/>
                  </a:cubicBezTo>
                  <a:cubicBezTo>
                    <a:pt x="94" y="28"/>
                    <a:pt x="96" y="32"/>
                    <a:pt x="100" y="32"/>
                  </a:cubicBezTo>
                  <a:cubicBezTo>
                    <a:pt x="102" y="32"/>
                    <a:pt x="103" y="31"/>
                    <a:pt x="104" y="30"/>
                  </a:cubicBezTo>
                  <a:cubicBezTo>
                    <a:pt x="111" y="28"/>
                    <a:pt x="115" y="25"/>
                    <a:pt x="119" y="18"/>
                  </a:cubicBezTo>
                  <a:cubicBezTo>
                    <a:pt x="121" y="14"/>
                    <a:pt x="122" y="12"/>
                    <a:pt x="125" y="10"/>
                  </a:cubicBezTo>
                  <a:cubicBezTo>
                    <a:pt x="127" y="8"/>
                    <a:pt x="126" y="6"/>
                    <a:pt x="127" y="4"/>
                  </a:cubicBezTo>
                  <a:cubicBezTo>
                    <a:pt x="129" y="2"/>
                    <a:pt x="130" y="0"/>
                    <a:pt x="133" y="0"/>
                  </a:cubicBezTo>
                  <a:cubicBezTo>
                    <a:pt x="139" y="0"/>
                    <a:pt x="143" y="4"/>
                    <a:pt x="146" y="9"/>
                  </a:cubicBezTo>
                  <a:cubicBezTo>
                    <a:pt x="148" y="11"/>
                    <a:pt x="148" y="13"/>
                    <a:pt x="150" y="15"/>
                  </a:cubicBezTo>
                  <a:cubicBezTo>
                    <a:pt x="154" y="18"/>
                    <a:pt x="156" y="19"/>
                    <a:pt x="161" y="19"/>
                  </a:cubicBezTo>
                  <a:cubicBezTo>
                    <a:pt x="165" y="19"/>
                    <a:pt x="166" y="14"/>
                    <a:pt x="170" y="14"/>
                  </a:cubicBezTo>
                  <a:cubicBezTo>
                    <a:pt x="171" y="14"/>
                    <a:pt x="172" y="15"/>
                    <a:pt x="173" y="15"/>
                  </a:cubicBezTo>
                  <a:cubicBezTo>
                    <a:pt x="176" y="17"/>
                    <a:pt x="177" y="18"/>
                    <a:pt x="179" y="19"/>
                  </a:cubicBezTo>
                  <a:cubicBezTo>
                    <a:pt x="182" y="21"/>
                    <a:pt x="184" y="23"/>
                    <a:pt x="186" y="23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111C50D6-591D-454B-B4CF-89AFE4B09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763" y="3473450"/>
              <a:ext cx="398463" cy="269875"/>
            </a:xfrm>
            <a:custGeom>
              <a:avLst/>
              <a:gdLst/>
              <a:ahLst/>
              <a:cxnLst>
                <a:cxn ang="0">
                  <a:pos x="158" y="46"/>
                </a:cxn>
                <a:cxn ang="0">
                  <a:pos x="155" y="54"/>
                </a:cxn>
                <a:cxn ang="0">
                  <a:pos x="155" y="59"/>
                </a:cxn>
                <a:cxn ang="0">
                  <a:pos x="153" y="68"/>
                </a:cxn>
                <a:cxn ang="0">
                  <a:pos x="140" y="73"/>
                </a:cxn>
                <a:cxn ang="0">
                  <a:pos x="138" y="79"/>
                </a:cxn>
                <a:cxn ang="0">
                  <a:pos x="143" y="85"/>
                </a:cxn>
                <a:cxn ang="0">
                  <a:pos x="148" y="96"/>
                </a:cxn>
                <a:cxn ang="0">
                  <a:pos x="148" y="96"/>
                </a:cxn>
                <a:cxn ang="0">
                  <a:pos x="143" y="99"/>
                </a:cxn>
                <a:cxn ang="0">
                  <a:pos x="137" y="101"/>
                </a:cxn>
                <a:cxn ang="0">
                  <a:pos x="132" y="100"/>
                </a:cxn>
                <a:cxn ang="0">
                  <a:pos x="123" y="107"/>
                </a:cxn>
                <a:cxn ang="0">
                  <a:pos x="96" y="100"/>
                </a:cxn>
                <a:cxn ang="0">
                  <a:pos x="78" y="95"/>
                </a:cxn>
                <a:cxn ang="0">
                  <a:pos x="70" y="90"/>
                </a:cxn>
                <a:cxn ang="0">
                  <a:pos x="65" y="89"/>
                </a:cxn>
                <a:cxn ang="0">
                  <a:pos x="55" y="86"/>
                </a:cxn>
                <a:cxn ang="0">
                  <a:pos x="41" y="84"/>
                </a:cxn>
                <a:cxn ang="0">
                  <a:pos x="36" y="84"/>
                </a:cxn>
                <a:cxn ang="0">
                  <a:pos x="21" y="81"/>
                </a:cxn>
                <a:cxn ang="0">
                  <a:pos x="12" y="81"/>
                </a:cxn>
                <a:cxn ang="0">
                  <a:pos x="5" y="79"/>
                </a:cxn>
                <a:cxn ang="0">
                  <a:pos x="0" y="79"/>
                </a:cxn>
                <a:cxn ang="0">
                  <a:pos x="0" y="74"/>
                </a:cxn>
                <a:cxn ang="0">
                  <a:pos x="8" y="61"/>
                </a:cxn>
                <a:cxn ang="0">
                  <a:pos x="5" y="57"/>
                </a:cxn>
                <a:cxn ang="0">
                  <a:pos x="5" y="57"/>
                </a:cxn>
                <a:cxn ang="0">
                  <a:pos x="4" y="55"/>
                </a:cxn>
                <a:cxn ang="0">
                  <a:pos x="6" y="49"/>
                </a:cxn>
                <a:cxn ang="0">
                  <a:pos x="2" y="33"/>
                </a:cxn>
                <a:cxn ang="0">
                  <a:pos x="9" y="22"/>
                </a:cxn>
                <a:cxn ang="0">
                  <a:pos x="21" y="20"/>
                </a:cxn>
                <a:cxn ang="0">
                  <a:pos x="21" y="20"/>
                </a:cxn>
                <a:cxn ang="0">
                  <a:pos x="31" y="20"/>
                </a:cxn>
                <a:cxn ang="0">
                  <a:pos x="33" y="18"/>
                </a:cxn>
                <a:cxn ang="0">
                  <a:pos x="36" y="14"/>
                </a:cxn>
                <a:cxn ang="0">
                  <a:pos x="43" y="2"/>
                </a:cxn>
                <a:cxn ang="0">
                  <a:pos x="43" y="2"/>
                </a:cxn>
                <a:cxn ang="0">
                  <a:pos x="44" y="2"/>
                </a:cxn>
                <a:cxn ang="0">
                  <a:pos x="49" y="2"/>
                </a:cxn>
                <a:cxn ang="0">
                  <a:pos x="56" y="0"/>
                </a:cxn>
                <a:cxn ang="0">
                  <a:pos x="68" y="5"/>
                </a:cxn>
                <a:cxn ang="0">
                  <a:pos x="72" y="10"/>
                </a:cxn>
                <a:cxn ang="0">
                  <a:pos x="78" y="11"/>
                </a:cxn>
                <a:cxn ang="0">
                  <a:pos x="85" y="9"/>
                </a:cxn>
                <a:cxn ang="0">
                  <a:pos x="92" y="12"/>
                </a:cxn>
                <a:cxn ang="0">
                  <a:pos x="107" y="17"/>
                </a:cxn>
                <a:cxn ang="0">
                  <a:pos x="109" y="14"/>
                </a:cxn>
                <a:cxn ang="0">
                  <a:pos x="113" y="13"/>
                </a:cxn>
                <a:cxn ang="0">
                  <a:pos x="125" y="21"/>
                </a:cxn>
                <a:cxn ang="0">
                  <a:pos x="131" y="26"/>
                </a:cxn>
                <a:cxn ang="0">
                  <a:pos x="133" y="41"/>
                </a:cxn>
                <a:cxn ang="0">
                  <a:pos x="141" y="45"/>
                </a:cxn>
                <a:cxn ang="0">
                  <a:pos x="146" y="46"/>
                </a:cxn>
                <a:cxn ang="0">
                  <a:pos x="149" y="45"/>
                </a:cxn>
                <a:cxn ang="0">
                  <a:pos x="155" y="48"/>
                </a:cxn>
                <a:cxn ang="0">
                  <a:pos x="158" y="46"/>
                </a:cxn>
              </a:cxnLst>
              <a:rect l="0" t="0" r="r" b="b"/>
              <a:pathLst>
                <a:path w="158" h="107">
                  <a:moveTo>
                    <a:pt x="158" y="46"/>
                  </a:moveTo>
                  <a:cubicBezTo>
                    <a:pt x="157" y="49"/>
                    <a:pt x="155" y="51"/>
                    <a:pt x="155" y="54"/>
                  </a:cubicBezTo>
                  <a:cubicBezTo>
                    <a:pt x="155" y="59"/>
                    <a:pt x="155" y="59"/>
                    <a:pt x="155" y="59"/>
                  </a:cubicBezTo>
                  <a:cubicBezTo>
                    <a:pt x="155" y="63"/>
                    <a:pt x="155" y="66"/>
                    <a:pt x="153" y="68"/>
                  </a:cubicBezTo>
                  <a:cubicBezTo>
                    <a:pt x="148" y="71"/>
                    <a:pt x="143" y="68"/>
                    <a:pt x="140" y="73"/>
                  </a:cubicBezTo>
                  <a:cubicBezTo>
                    <a:pt x="139" y="75"/>
                    <a:pt x="138" y="77"/>
                    <a:pt x="138" y="79"/>
                  </a:cubicBezTo>
                  <a:cubicBezTo>
                    <a:pt x="138" y="82"/>
                    <a:pt x="141" y="83"/>
                    <a:pt x="143" y="85"/>
                  </a:cubicBezTo>
                  <a:cubicBezTo>
                    <a:pt x="145" y="90"/>
                    <a:pt x="146" y="92"/>
                    <a:pt x="148" y="96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147" y="97"/>
                    <a:pt x="145" y="98"/>
                    <a:pt x="143" y="99"/>
                  </a:cubicBezTo>
                  <a:cubicBezTo>
                    <a:pt x="141" y="99"/>
                    <a:pt x="139" y="101"/>
                    <a:pt x="137" y="101"/>
                  </a:cubicBezTo>
                  <a:cubicBezTo>
                    <a:pt x="135" y="101"/>
                    <a:pt x="134" y="100"/>
                    <a:pt x="132" y="100"/>
                  </a:cubicBezTo>
                  <a:cubicBezTo>
                    <a:pt x="128" y="100"/>
                    <a:pt x="128" y="107"/>
                    <a:pt x="123" y="107"/>
                  </a:cubicBezTo>
                  <a:cubicBezTo>
                    <a:pt x="112" y="107"/>
                    <a:pt x="106" y="104"/>
                    <a:pt x="96" y="100"/>
                  </a:cubicBezTo>
                  <a:cubicBezTo>
                    <a:pt x="89" y="97"/>
                    <a:pt x="84" y="97"/>
                    <a:pt x="78" y="95"/>
                  </a:cubicBezTo>
                  <a:cubicBezTo>
                    <a:pt x="74" y="94"/>
                    <a:pt x="73" y="92"/>
                    <a:pt x="70" y="90"/>
                  </a:cubicBezTo>
                  <a:cubicBezTo>
                    <a:pt x="69" y="89"/>
                    <a:pt x="67" y="89"/>
                    <a:pt x="65" y="89"/>
                  </a:cubicBezTo>
                  <a:cubicBezTo>
                    <a:pt x="61" y="88"/>
                    <a:pt x="59" y="87"/>
                    <a:pt x="55" y="86"/>
                  </a:cubicBezTo>
                  <a:cubicBezTo>
                    <a:pt x="50" y="85"/>
                    <a:pt x="47" y="84"/>
                    <a:pt x="41" y="84"/>
                  </a:cubicBezTo>
                  <a:cubicBezTo>
                    <a:pt x="36" y="84"/>
                    <a:pt x="36" y="84"/>
                    <a:pt x="36" y="84"/>
                  </a:cubicBezTo>
                  <a:cubicBezTo>
                    <a:pt x="31" y="84"/>
                    <a:pt x="27" y="81"/>
                    <a:pt x="21" y="81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9" y="81"/>
                    <a:pt x="8" y="79"/>
                    <a:pt x="5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7"/>
                    <a:pt x="0" y="76"/>
                    <a:pt x="0" y="74"/>
                  </a:cubicBezTo>
                  <a:cubicBezTo>
                    <a:pt x="0" y="68"/>
                    <a:pt x="8" y="67"/>
                    <a:pt x="8" y="61"/>
                  </a:cubicBezTo>
                  <a:cubicBezTo>
                    <a:pt x="8" y="58"/>
                    <a:pt x="7" y="57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6"/>
                    <a:pt x="4" y="56"/>
                    <a:pt x="4" y="55"/>
                  </a:cubicBezTo>
                  <a:cubicBezTo>
                    <a:pt x="4" y="53"/>
                    <a:pt x="6" y="52"/>
                    <a:pt x="6" y="49"/>
                  </a:cubicBezTo>
                  <a:cubicBezTo>
                    <a:pt x="6" y="43"/>
                    <a:pt x="2" y="40"/>
                    <a:pt x="2" y="33"/>
                  </a:cubicBezTo>
                  <a:cubicBezTo>
                    <a:pt x="2" y="28"/>
                    <a:pt x="3" y="22"/>
                    <a:pt x="9" y="22"/>
                  </a:cubicBezTo>
                  <a:cubicBezTo>
                    <a:pt x="14" y="21"/>
                    <a:pt x="17" y="23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5" y="20"/>
                    <a:pt x="27" y="20"/>
                    <a:pt x="31" y="20"/>
                  </a:cubicBezTo>
                  <a:cubicBezTo>
                    <a:pt x="32" y="20"/>
                    <a:pt x="32" y="18"/>
                    <a:pt x="33" y="18"/>
                  </a:cubicBezTo>
                  <a:cubicBezTo>
                    <a:pt x="34" y="17"/>
                    <a:pt x="35" y="16"/>
                    <a:pt x="36" y="14"/>
                  </a:cubicBezTo>
                  <a:cubicBezTo>
                    <a:pt x="40" y="10"/>
                    <a:pt x="41" y="7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2"/>
                    <a:pt x="44" y="2"/>
                    <a:pt x="44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2" y="2"/>
                    <a:pt x="53" y="0"/>
                    <a:pt x="56" y="0"/>
                  </a:cubicBezTo>
                  <a:cubicBezTo>
                    <a:pt x="61" y="0"/>
                    <a:pt x="64" y="2"/>
                    <a:pt x="68" y="5"/>
                  </a:cubicBezTo>
                  <a:cubicBezTo>
                    <a:pt x="70" y="6"/>
                    <a:pt x="70" y="8"/>
                    <a:pt x="72" y="10"/>
                  </a:cubicBezTo>
                  <a:cubicBezTo>
                    <a:pt x="74" y="12"/>
                    <a:pt x="75" y="11"/>
                    <a:pt x="78" y="11"/>
                  </a:cubicBezTo>
                  <a:cubicBezTo>
                    <a:pt x="81" y="11"/>
                    <a:pt x="82" y="9"/>
                    <a:pt x="85" y="9"/>
                  </a:cubicBezTo>
                  <a:cubicBezTo>
                    <a:pt x="88" y="9"/>
                    <a:pt x="89" y="11"/>
                    <a:pt x="92" y="12"/>
                  </a:cubicBezTo>
                  <a:cubicBezTo>
                    <a:pt x="98" y="15"/>
                    <a:pt x="101" y="17"/>
                    <a:pt x="107" y="17"/>
                  </a:cubicBezTo>
                  <a:cubicBezTo>
                    <a:pt x="109" y="17"/>
                    <a:pt x="109" y="15"/>
                    <a:pt x="109" y="14"/>
                  </a:cubicBezTo>
                  <a:cubicBezTo>
                    <a:pt x="110" y="13"/>
                    <a:pt x="111" y="13"/>
                    <a:pt x="113" y="13"/>
                  </a:cubicBezTo>
                  <a:cubicBezTo>
                    <a:pt x="119" y="13"/>
                    <a:pt x="122" y="16"/>
                    <a:pt x="125" y="21"/>
                  </a:cubicBezTo>
                  <a:cubicBezTo>
                    <a:pt x="126" y="24"/>
                    <a:pt x="130" y="23"/>
                    <a:pt x="131" y="26"/>
                  </a:cubicBezTo>
                  <a:cubicBezTo>
                    <a:pt x="132" y="32"/>
                    <a:pt x="130" y="36"/>
                    <a:pt x="133" y="41"/>
                  </a:cubicBezTo>
                  <a:cubicBezTo>
                    <a:pt x="135" y="44"/>
                    <a:pt x="137" y="44"/>
                    <a:pt x="141" y="45"/>
                  </a:cubicBezTo>
                  <a:cubicBezTo>
                    <a:pt x="143" y="46"/>
                    <a:pt x="144" y="46"/>
                    <a:pt x="146" y="46"/>
                  </a:cubicBezTo>
                  <a:cubicBezTo>
                    <a:pt x="147" y="46"/>
                    <a:pt x="148" y="45"/>
                    <a:pt x="149" y="45"/>
                  </a:cubicBezTo>
                  <a:cubicBezTo>
                    <a:pt x="152" y="45"/>
                    <a:pt x="152" y="48"/>
                    <a:pt x="155" y="48"/>
                  </a:cubicBezTo>
                  <a:cubicBezTo>
                    <a:pt x="156" y="48"/>
                    <a:pt x="157" y="47"/>
                    <a:pt x="158" y="46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9CD5B94E-3135-47F6-ABBF-43535DC83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113" y="3449638"/>
              <a:ext cx="174625" cy="169863"/>
            </a:xfrm>
            <a:custGeom>
              <a:avLst/>
              <a:gdLst/>
              <a:ahLst/>
              <a:cxnLst>
                <a:cxn ang="0">
                  <a:pos x="53" y="66"/>
                </a:cxn>
                <a:cxn ang="0">
                  <a:pos x="52" y="64"/>
                </a:cxn>
                <a:cxn ang="0">
                  <a:pos x="54" y="58"/>
                </a:cxn>
                <a:cxn ang="0">
                  <a:pos x="50" y="42"/>
                </a:cxn>
                <a:cxn ang="0">
                  <a:pos x="57" y="31"/>
                </a:cxn>
                <a:cxn ang="0">
                  <a:pos x="69" y="29"/>
                </a:cxn>
                <a:cxn ang="0">
                  <a:pos x="69" y="29"/>
                </a:cxn>
                <a:cxn ang="0">
                  <a:pos x="65" y="17"/>
                </a:cxn>
                <a:cxn ang="0">
                  <a:pos x="67" y="12"/>
                </a:cxn>
                <a:cxn ang="0">
                  <a:pos x="67" y="12"/>
                </a:cxn>
                <a:cxn ang="0">
                  <a:pos x="64" y="10"/>
                </a:cxn>
                <a:cxn ang="0">
                  <a:pos x="61" y="7"/>
                </a:cxn>
                <a:cxn ang="0">
                  <a:pos x="55" y="9"/>
                </a:cxn>
                <a:cxn ang="0">
                  <a:pos x="45" y="6"/>
                </a:cxn>
                <a:cxn ang="0">
                  <a:pos x="42" y="4"/>
                </a:cxn>
                <a:cxn ang="0">
                  <a:pos x="36" y="4"/>
                </a:cxn>
                <a:cxn ang="0">
                  <a:pos x="25" y="1"/>
                </a:cxn>
                <a:cxn ang="0">
                  <a:pos x="14" y="29"/>
                </a:cxn>
                <a:cxn ang="0">
                  <a:pos x="8" y="42"/>
                </a:cxn>
                <a:cxn ang="0">
                  <a:pos x="7" y="46"/>
                </a:cxn>
                <a:cxn ang="0">
                  <a:pos x="1" y="52"/>
                </a:cxn>
                <a:cxn ang="0">
                  <a:pos x="0" y="57"/>
                </a:cxn>
                <a:cxn ang="0">
                  <a:pos x="0" y="58"/>
                </a:cxn>
                <a:cxn ang="0">
                  <a:pos x="13" y="58"/>
                </a:cxn>
                <a:cxn ang="0">
                  <a:pos x="19" y="56"/>
                </a:cxn>
                <a:cxn ang="0">
                  <a:pos x="20" y="55"/>
                </a:cxn>
                <a:cxn ang="0">
                  <a:pos x="26" y="55"/>
                </a:cxn>
                <a:cxn ang="0">
                  <a:pos x="32" y="60"/>
                </a:cxn>
                <a:cxn ang="0">
                  <a:pos x="48" y="67"/>
                </a:cxn>
                <a:cxn ang="0">
                  <a:pos x="52" y="66"/>
                </a:cxn>
                <a:cxn ang="0">
                  <a:pos x="53" y="66"/>
                </a:cxn>
              </a:cxnLst>
              <a:rect l="0" t="0" r="r" b="b"/>
              <a:pathLst>
                <a:path w="69" h="67">
                  <a:moveTo>
                    <a:pt x="53" y="66"/>
                  </a:moveTo>
                  <a:cubicBezTo>
                    <a:pt x="53" y="65"/>
                    <a:pt x="52" y="65"/>
                    <a:pt x="52" y="64"/>
                  </a:cubicBezTo>
                  <a:cubicBezTo>
                    <a:pt x="52" y="62"/>
                    <a:pt x="54" y="61"/>
                    <a:pt x="54" y="58"/>
                  </a:cubicBezTo>
                  <a:cubicBezTo>
                    <a:pt x="54" y="52"/>
                    <a:pt x="50" y="49"/>
                    <a:pt x="50" y="42"/>
                  </a:cubicBezTo>
                  <a:cubicBezTo>
                    <a:pt x="50" y="37"/>
                    <a:pt x="51" y="31"/>
                    <a:pt x="57" y="31"/>
                  </a:cubicBezTo>
                  <a:cubicBezTo>
                    <a:pt x="62" y="30"/>
                    <a:pt x="65" y="32"/>
                    <a:pt x="69" y="29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6" y="25"/>
                    <a:pt x="65" y="22"/>
                    <a:pt x="65" y="17"/>
                  </a:cubicBezTo>
                  <a:cubicBezTo>
                    <a:pt x="65" y="15"/>
                    <a:pt x="66" y="13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6" y="12"/>
                    <a:pt x="65" y="11"/>
                    <a:pt x="64" y="10"/>
                  </a:cubicBezTo>
                  <a:cubicBezTo>
                    <a:pt x="63" y="9"/>
                    <a:pt x="63" y="7"/>
                    <a:pt x="61" y="7"/>
                  </a:cubicBezTo>
                  <a:cubicBezTo>
                    <a:pt x="59" y="7"/>
                    <a:pt x="58" y="9"/>
                    <a:pt x="55" y="9"/>
                  </a:cubicBezTo>
                  <a:cubicBezTo>
                    <a:pt x="51" y="9"/>
                    <a:pt x="49" y="7"/>
                    <a:pt x="45" y="6"/>
                  </a:cubicBezTo>
                  <a:cubicBezTo>
                    <a:pt x="44" y="5"/>
                    <a:pt x="43" y="4"/>
                    <a:pt x="42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0" y="4"/>
                    <a:pt x="32" y="0"/>
                    <a:pt x="25" y="1"/>
                  </a:cubicBezTo>
                  <a:cubicBezTo>
                    <a:pt x="17" y="10"/>
                    <a:pt x="16" y="18"/>
                    <a:pt x="14" y="29"/>
                  </a:cubicBezTo>
                  <a:cubicBezTo>
                    <a:pt x="13" y="34"/>
                    <a:pt x="10" y="37"/>
                    <a:pt x="8" y="42"/>
                  </a:cubicBezTo>
                  <a:cubicBezTo>
                    <a:pt x="7" y="43"/>
                    <a:pt x="7" y="45"/>
                    <a:pt x="7" y="46"/>
                  </a:cubicBezTo>
                  <a:cubicBezTo>
                    <a:pt x="5" y="49"/>
                    <a:pt x="3" y="49"/>
                    <a:pt x="1" y="52"/>
                  </a:cubicBezTo>
                  <a:cubicBezTo>
                    <a:pt x="0" y="53"/>
                    <a:pt x="1" y="55"/>
                    <a:pt x="0" y="5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5" y="58"/>
                    <a:pt x="8" y="58"/>
                    <a:pt x="13" y="58"/>
                  </a:cubicBezTo>
                  <a:cubicBezTo>
                    <a:pt x="16" y="58"/>
                    <a:pt x="17" y="57"/>
                    <a:pt x="19" y="56"/>
                  </a:cubicBezTo>
                  <a:cubicBezTo>
                    <a:pt x="19" y="56"/>
                    <a:pt x="19" y="55"/>
                    <a:pt x="20" y="55"/>
                  </a:cubicBezTo>
                  <a:cubicBezTo>
                    <a:pt x="22" y="55"/>
                    <a:pt x="23" y="55"/>
                    <a:pt x="26" y="55"/>
                  </a:cubicBezTo>
                  <a:cubicBezTo>
                    <a:pt x="29" y="55"/>
                    <a:pt x="30" y="58"/>
                    <a:pt x="32" y="60"/>
                  </a:cubicBezTo>
                  <a:cubicBezTo>
                    <a:pt x="38" y="64"/>
                    <a:pt x="41" y="67"/>
                    <a:pt x="48" y="67"/>
                  </a:cubicBezTo>
                  <a:cubicBezTo>
                    <a:pt x="50" y="67"/>
                    <a:pt x="51" y="66"/>
                    <a:pt x="52" y="66"/>
                  </a:cubicBezTo>
                  <a:cubicBezTo>
                    <a:pt x="53" y="66"/>
                    <a:pt x="53" y="66"/>
                    <a:pt x="53" y="66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415DBBCC-DAAC-4397-A7F7-7F8240976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625" y="3449638"/>
              <a:ext cx="66675" cy="7302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10" y="14"/>
                </a:cxn>
                <a:cxn ang="0">
                  <a:pos x="21" y="9"/>
                </a:cxn>
                <a:cxn ang="0">
                  <a:pos x="26" y="11"/>
                </a:cxn>
                <a:cxn ang="0">
                  <a:pos x="26" y="11"/>
                </a:cxn>
                <a:cxn ang="0">
                  <a:pos x="19" y="23"/>
                </a:cxn>
                <a:cxn ang="0">
                  <a:pos x="16" y="27"/>
                </a:cxn>
                <a:cxn ang="0">
                  <a:pos x="14" y="29"/>
                </a:cxn>
                <a:cxn ang="0">
                  <a:pos x="4" y="29"/>
                </a:cxn>
                <a:cxn ang="0">
                  <a:pos x="4" y="29"/>
                </a:cxn>
                <a:cxn ang="0">
                  <a:pos x="0" y="17"/>
                </a:cxn>
                <a:cxn ang="0">
                  <a:pos x="2" y="12"/>
                </a:cxn>
              </a:cxnLst>
              <a:rect l="0" t="0" r="r" b="b"/>
              <a:pathLst>
                <a:path w="26" h="29">
                  <a:moveTo>
                    <a:pt x="2" y="12"/>
                  </a:moveTo>
                  <a:cubicBezTo>
                    <a:pt x="4" y="13"/>
                    <a:pt x="7" y="14"/>
                    <a:pt x="10" y="14"/>
                  </a:cubicBezTo>
                  <a:cubicBezTo>
                    <a:pt x="20" y="14"/>
                    <a:pt x="16" y="0"/>
                    <a:pt x="21" y="9"/>
                  </a:cubicBezTo>
                  <a:cubicBezTo>
                    <a:pt x="22" y="11"/>
                    <a:pt x="24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4" y="16"/>
                    <a:pt x="23" y="19"/>
                    <a:pt x="19" y="23"/>
                  </a:cubicBezTo>
                  <a:cubicBezTo>
                    <a:pt x="18" y="25"/>
                    <a:pt x="17" y="26"/>
                    <a:pt x="16" y="27"/>
                  </a:cubicBezTo>
                  <a:cubicBezTo>
                    <a:pt x="15" y="27"/>
                    <a:pt x="15" y="29"/>
                    <a:pt x="14" y="29"/>
                  </a:cubicBezTo>
                  <a:cubicBezTo>
                    <a:pt x="10" y="29"/>
                    <a:pt x="8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1" y="25"/>
                    <a:pt x="0" y="22"/>
                    <a:pt x="0" y="17"/>
                  </a:cubicBezTo>
                  <a:cubicBezTo>
                    <a:pt x="0" y="15"/>
                    <a:pt x="1" y="13"/>
                    <a:pt x="2" y="12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B949A65A-E6CA-46D8-B096-3A1C1422F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9188" y="3140075"/>
              <a:ext cx="339725" cy="317500"/>
            </a:xfrm>
            <a:custGeom>
              <a:avLst/>
              <a:gdLst/>
              <a:ahLst/>
              <a:cxnLst>
                <a:cxn ang="0">
                  <a:pos x="4" y="54"/>
                </a:cxn>
                <a:cxn ang="0">
                  <a:pos x="11" y="61"/>
                </a:cxn>
                <a:cxn ang="0">
                  <a:pos x="19" y="67"/>
                </a:cxn>
                <a:cxn ang="0">
                  <a:pos x="24" y="67"/>
                </a:cxn>
                <a:cxn ang="0">
                  <a:pos x="34" y="65"/>
                </a:cxn>
                <a:cxn ang="0">
                  <a:pos x="32" y="56"/>
                </a:cxn>
                <a:cxn ang="0">
                  <a:pos x="43" y="36"/>
                </a:cxn>
                <a:cxn ang="0">
                  <a:pos x="49" y="32"/>
                </a:cxn>
                <a:cxn ang="0">
                  <a:pos x="66" y="28"/>
                </a:cxn>
                <a:cxn ang="0">
                  <a:pos x="88" y="15"/>
                </a:cxn>
                <a:cxn ang="0">
                  <a:pos x="97" y="4"/>
                </a:cxn>
                <a:cxn ang="0">
                  <a:pos x="99" y="1"/>
                </a:cxn>
                <a:cxn ang="0">
                  <a:pos x="108" y="0"/>
                </a:cxn>
                <a:cxn ang="0">
                  <a:pos x="117" y="6"/>
                </a:cxn>
                <a:cxn ang="0">
                  <a:pos x="130" y="21"/>
                </a:cxn>
                <a:cxn ang="0">
                  <a:pos x="130" y="21"/>
                </a:cxn>
                <a:cxn ang="0">
                  <a:pos x="130" y="21"/>
                </a:cxn>
                <a:cxn ang="0">
                  <a:pos x="130" y="30"/>
                </a:cxn>
                <a:cxn ang="0">
                  <a:pos x="132" y="33"/>
                </a:cxn>
                <a:cxn ang="0">
                  <a:pos x="135" y="41"/>
                </a:cxn>
                <a:cxn ang="0">
                  <a:pos x="132" y="58"/>
                </a:cxn>
                <a:cxn ang="0">
                  <a:pos x="134" y="65"/>
                </a:cxn>
                <a:cxn ang="0">
                  <a:pos x="131" y="73"/>
                </a:cxn>
                <a:cxn ang="0">
                  <a:pos x="128" y="87"/>
                </a:cxn>
                <a:cxn ang="0">
                  <a:pos x="128" y="91"/>
                </a:cxn>
                <a:cxn ang="0">
                  <a:pos x="130" y="103"/>
                </a:cxn>
                <a:cxn ang="0">
                  <a:pos x="124" y="121"/>
                </a:cxn>
                <a:cxn ang="0">
                  <a:pos x="124" y="121"/>
                </a:cxn>
                <a:cxn ang="0">
                  <a:pos x="121" y="119"/>
                </a:cxn>
                <a:cxn ang="0">
                  <a:pos x="114" y="115"/>
                </a:cxn>
                <a:cxn ang="0">
                  <a:pos x="114" y="110"/>
                </a:cxn>
                <a:cxn ang="0">
                  <a:pos x="114" y="110"/>
                </a:cxn>
                <a:cxn ang="0">
                  <a:pos x="107" y="109"/>
                </a:cxn>
                <a:cxn ang="0">
                  <a:pos x="98" y="105"/>
                </a:cxn>
                <a:cxn ang="0">
                  <a:pos x="87" y="117"/>
                </a:cxn>
                <a:cxn ang="0">
                  <a:pos x="86" y="117"/>
                </a:cxn>
                <a:cxn ang="0">
                  <a:pos x="74" y="109"/>
                </a:cxn>
                <a:cxn ang="0">
                  <a:pos x="68" y="107"/>
                </a:cxn>
                <a:cxn ang="0">
                  <a:pos x="53" y="100"/>
                </a:cxn>
                <a:cxn ang="0">
                  <a:pos x="53" y="101"/>
                </a:cxn>
                <a:cxn ang="0">
                  <a:pos x="52" y="103"/>
                </a:cxn>
                <a:cxn ang="0">
                  <a:pos x="56" y="110"/>
                </a:cxn>
                <a:cxn ang="0">
                  <a:pos x="59" y="119"/>
                </a:cxn>
                <a:cxn ang="0">
                  <a:pos x="61" y="124"/>
                </a:cxn>
                <a:cxn ang="0">
                  <a:pos x="61" y="125"/>
                </a:cxn>
                <a:cxn ang="0">
                  <a:pos x="57" y="125"/>
                </a:cxn>
                <a:cxn ang="0">
                  <a:pos x="52" y="124"/>
                </a:cxn>
                <a:cxn ang="0">
                  <a:pos x="51" y="119"/>
                </a:cxn>
                <a:cxn ang="0">
                  <a:pos x="47" y="116"/>
                </a:cxn>
                <a:cxn ang="0">
                  <a:pos x="40" y="109"/>
                </a:cxn>
                <a:cxn ang="0">
                  <a:pos x="36" y="106"/>
                </a:cxn>
                <a:cxn ang="0">
                  <a:pos x="31" y="101"/>
                </a:cxn>
                <a:cxn ang="0">
                  <a:pos x="28" y="99"/>
                </a:cxn>
                <a:cxn ang="0">
                  <a:pos x="24" y="94"/>
                </a:cxn>
                <a:cxn ang="0">
                  <a:pos x="18" y="84"/>
                </a:cxn>
                <a:cxn ang="0">
                  <a:pos x="17" y="83"/>
                </a:cxn>
                <a:cxn ang="0">
                  <a:pos x="14" y="78"/>
                </a:cxn>
                <a:cxn ang="0">
                  <a:pos x="8" y="73"/>
                </a:cxn>
                <a:cxn ang="0">
                  <a:pos x="3" y="71"/>
                </a:cxn>
                <a:cxn ang="0">
                  <a:pos x="2" y="68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4" y="54"/>
                </a:cxn>
              </a:cxnLst>
              <a:rect l="0" t="0" r="r" b="b"/>
              <a:pathLst>
                <a:path w="135" h="126">
                  <a:moveTo>
                    <a:pt x="4" y="54"/>
                  </a:moveTo>
                  <a:cubicBezTo>
                    <a:pt x="8" y="56"/>
                    <a:pt x="9" y="58"/>
                    <a:pt x="11" y="61"/>
                  </a:cubicBezTo>
                  <a:cubicBezTo>
                    <a:pt x="14" y="64"/>
                    <a:pt x="15" y="67"/>
                    <a:pt x="19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8" y="67"/>
                    <a:pt x="30" y="65"/>
                    <a:pt x="34" y="65"/>
                  </a:cubicBezTo>
                  <a:cubicBezTo>
                    <a:pt x="34" y="62"/>
                    <a:pt x="32" y="59"/>
                    <a:pt x="32" y="56"/>
                  </a:cubicBezTo>
                  <a:cubicBezTo>
                    <a:pt x="32" y="47"/>
                    <a:pt x="36" y="41"/>
                    <a:pt x="43" y="36"/>
                  </a:cubicBezTo>
                  <a:cubicBezTo>
                    <a:pt x="46" y="34"/>
                    <a:pt x="47" y="33"/>
                    <a:pt x="49" y="32"/>
                  </a:cubicBezTo>
                  <a:cubicBezTo>
                    <a:pt x="56" y="30"/>
                    <a:pt x="60" y="30"/>
                    <a:pt x="66" y="28"/>
                  </a:cubicBezTo>
                  <a:cubicBezTo>
                    <a:pt x="76" y="24"/>
                    <a:pt x="81" y="21"/>
                    <a:pt x="88" y="15"/>
                  </a:cubicBezTo>
                  <a:cubicBezTo>
                    <a:pt x="92" y="12"/>
                    <a:pt x="94" y="8"/>
                    <a:pt x="97" y="4"/>
                  </a:cubicBezTo>
                  <a:cubicBezTo>
                    <a:pt x="97" y="3"/>
                    <a:pt x="98" y="2"/>
                    <a:pt x="99" y="1"/>
                  </a:cubicBezTo>
                  <a:cubicBezTo>
                    <a:pt x="102" y="0"/>
                    <a:pt x="104" y="0"/>
                    <a:pt x="108" y="0"/>
                  </a:cubicBezTo>
                  <a:cubicBezTo>
                    <a:pt x="112" y="0"/>
                    <a:pt x="114" y="3"/>
                    <a:pt x="117" y="6"/>
                  </a:cubicBezTo>
                  <a:cubicBezTo>
                    <a:pt x="121" y="13"/>
                    <a:pt x="122" y="18"/>
                    <a:pt x="130" y="21"/>
                  </a:cubicBezTo>
                  <a:cubicBezTo>
                    <a:pt x="130" y="21"/>
                    <a:pt x="130" y="21"/>
                    <a:pt x="130" y="21"/>
                  </a:cubicBezTo>
                  <a:cubicBezTo>
                    <a:pt x="130" y="21"/>
                    <a:pt x="130" y="21"/>
                    <a:pt x="130" y="21"/>
                  </a:cubicBezTo>
                  <a:cubicBezTo>
                    <a:pt x="130" y="25"/>
                    <a:pt x="130" y="26"/>
                    <a:pt x="130" y="30"/>
                  </a:cubicBezTo>
                  <a:cubicBezTo>
                    <a:pt x="130" y="31"/>
                    <a:pt x="131" y="32"/>
                    <a:pt x="132" y="33"/>
                  </a:cubicBezTo>
                  <a:cubicBezTo>
                    <a:pt x="134" y="36"/>
                    <a:pt x="135" y="38"/>
                    <a:pt x="135" y="41"/>
                  </a:cubicBezTo>
                  <a:cubicBezTo>
                    <a:pt x="135" y="48"/>
                    <a:pt x="132" y="51"/>
                    <a:pt x="132" y="58"/>
                  </a:cubicBezTo>
                  <a:cubicBezTo>
                    <a:pt x="132" y="61"/>
                    <a:pt x="134" y="62"/>
                    <a:pt x="134" y="65"/>
                  </a:cubicBezTo>
                  <a:cubicBezTo>
                    <a:pt x="134" y="68"/>
                    <a:pt x="133" y="70"/>
                    <a:pt x="131" y="73"/>
                  </a:cubicBezTo>
                  <a:cubicBezTo>
                    <a:pt x="129" y="78"/>
                    <a:pt x="128" y="81"/>
                    <a:pt x="128" y="87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30" y="111"/>
                    <a:pt x="128" y="115"/>
                    <a:pt x="124" y="121"/>
                  </a:cubicBezTo>
                  <a:cubicBezTo>
                    <a:pt x="124" y="122"/>
                    <a:pt x="124" y="122"/>
                    <a:pt x="124" y="121"/>
                  </a:cubicBezTo>
                  <a:cubicBezTo>
                    <a:pt x="123" y="121"/>
                    <a:pt x="122" y="119"/>
                    <a:pt x="121" y="119"/>
                  </a:cubicBezTo>
                  <a:cubicBezTo>
                    <a:pt x="118" y="119"/>
                    <a:pt x="114" y="118"/>
                    <a:pt x="114" y="115"/>
                  </a:cubicBezTo>
                  <a:cubicBezTo>
                    <a:pt x="114" y="110"/>
                    <a:pt x="114" y="110"/>
                    <a:pt x="114" y="110"/>
                  </a:cubicBezTo>
                  <a:cubicBezTo>
                    <a:pt x="114" y="110"/>
                    <a:pt x="114" y="110"/>
                    <a:pt x="114" y="110"/>
                  </a:cubicBezTo>
                  <a:cubicBezTo>
                    <a:pt x="111" y="110"/>
                    <a:pt x="110" y="110"/>
                    <a:pt x="107" y="109"/>
                  </a:cubicBezTo>
                  <a:cubicBezTo>
                    <a:pt x="104" y="108"/>
                    <a:pt x="102" y="105"/>
                    <a:pt x="98" y="105"/>
                  </a:cubicBezTo>
                  <a:cubicBezTo>
                    <a:pt x="92" y="105"/>
                    <a:pt x="89" y="111"/>
                    <a:pt x="87" y="117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82" y="114"/>
                    <a:pt x="79" y="111"/>
                    <a:pt x="74" y="109"/>
                  </a:cubicBezTo>
                  <a:cubicBezTo>
                    <a:pt x="72" y="109"/>
                    <a:pt x="70" y="109"/>
                    <a:pt x="68" y="107"/>
                  </a:cubicBezTo>
                  <a:cubicBezTo>
                    <a:pt x="63" y="104"/>
                    <a:pt x="59" y="101"/>
                    <a:pt x="53" y="100"/>
                  </a:cubicBezTo>
                  <a:cubicBezTo>
                    <a:pt x="53" y="100"/>
                    <a:pt x="53" y="100"/>
                    <a:pt x="53" y="101"/>
                  </a:cubicBezTo>
                  <a:cubicBezTo>
                    <a:pt x="52" y="102"/>
                    <a:pt x="52" y="102"/>
                    <a:pt x="52" y="103"/>
                  </a:cubicBezTo>
                  <a:cubicBezTo>
                    <a:pt x="52" y="106"/>
                    <a:pt x="56" y="107"/>
                    <a:pt x="56" y="110"/>
                  </a:cubicBezTo>
                  <a:cubicBezTo>
                    <a:pt x="58" y="113"/>
                    <a:pt x="58" y="115"/>
                    <a:pt x="59" y="119"/>
                  </a:cubicBezTo>
                  <a:cubicBezTo>
                    <a:pt x="59" y="121"/>
                    <a:pt x="61" y="122"/>
                    <a:pt x="61" y="124"/>
                  </a:cubicBezTo>
                  <a:cubicBezTo>
                    <a:pt x="61" y="124"/>
                    <a:pt x="61" y="125"/>
                    <a:pt x="61" y="125"/>
                  </a:cubicBezTo>
                  <a:cubicBezTo>
                    <a:pt x="57" y="125"/>
                    <a:pt x="57" y="125"/>
                    <a:pt x="57" y="125"/>
                  </a:cubicBezTo>
                  <a:cubicBezTo>
                    <a:pt x="55" y="125"/>
                    <a:pt x="53" y="126"/>
                    <a:pt x="52" y="124"/>
                  </a:cubicBezTo>
                  <a:cubicBezTo>
                    <a:pt x="51" y="122"/>
                    <a:pt x="52" y="121"/>
                    <a:pt x="51" y="119"/>
                  </a:cubicBezTo>
                  <a:cubicBezTo>
                    <a:pt x="50" y="118"/>
                    <a:pt x="49" y="118"/>
                    <a:pt x="47" y="116"/>
                  </a:cubicBezTo>
                  <a:cubicBezTo>
                    <a:pt x="44" y="114"/>
                    <a:pt x="43" y="112"/>
                    <a:pt x="40" y="109"/>
                  </a:cubicBezTo>
                  <a:cubicBezTo>
                    <a:pt x="38" y="108"/>
                    <a:pt x="37" y="108"/>
                    <a:pt x="36" y="106"/>
                  </a:cubicBezTo>
                  <a:cubicBezTo>
                    <a:pt x="35" y="104"/>
                    <a:pt x="34" y="102"/>
                    <a:pt x="31" y="101"/>
                  </a:cubicBezTo>
                  <a:cubicBezTo>
                    <a:pt x="30" y="100"/>
                    <a:pt x="29" y="100"/>
                    <a:pt x="28" y="99"/>
                  </a:cubicBezTo>
                  <a:cubicBezTo>
                    <a:pt x="26" y="97"/>
                    <a:pt x="26" y="95"/>
                    <a:pt x="24" y="94"/>
                  </a:cubicBezTo>
                  <a:cubicBezTo>
                    <a:pt x="20" y="90"/>
                    <a:pt x="18" y="88"/>
                    <a:pt x="18" y="84"/>
                  </a:cubicBezTo>
                  <a:cubicBezTo>
                    <a:pt x="18" y="83"/>
                    <a:pt x="18" y="83"/>
                    <a:pt x="17" y="83"/>
                  </a:cubicBezTo>
                  <a:cubicBezTo>
                    <a:pt x="15" y="83"/>
                    <a:pt x="15" y="80"/>
                    <a:pt x="14" y="78"/>
                  </a:cubicBezTo>
                  <a:cubicBezTo>
                    <a:pt x="13" y="75"/>
                    <a:pt x="11" y="74"/>
                    <a:pt x="8" y="73"/>
                  </a:cubicBezTo>
                  <a:cubicBezTo>
                    <a:pt x="6" y="72"/>
                    <a:pt x="4" y="73"/>
                    <a:pt x="3" y="71"/>
                  </a:cubicBezTo>
                  <a:cubicBezTo>
                    <a:pt x="2" y="70"/>
                    <a:pt x="3" y="68"/>
                    <a:pt x="2" y="68"/>
                  </a:cubicBezTo>
                  <a:cubicBezTo>
                    <a:pt x="1" y="67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2"/>
                    <a:pt x="0" y="58"/>
                    <a:pt x="4" y="54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780F87BC-9819-43C8-B354-69BB7C324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87550" y="2913063"/>
              <a:ext cx="411163" cy="476250"/>
            </a:xfrm>
            <a:custGeom>
              <a:avLst/>
              <a:gdLst/>
              <a:ahLst/>
              <a:cxnLst>
                <a:cxn ang="0">
                  <a:pos x="67" y="176"/>
                </a:cxn>
                <a:cxn ang="0">
                  <a:pos x="70" y="184"/>
                </a:cxn>
                <a:cxn ang="0">
                  <a:pos x="75" y="188"/>
                </a:cxn>
                <a:cxn ang="0">
                  <a:pos x="81" y="181"/>
                </a:cxn>
                <a:cxn ang="0">
                  <a:pos x="71" y="177"/>
                </a:cxn>
                <a:cxn ang="0">
                  <a:pos x="159" y="157"/>
                </a:cxn>
                <a:cxn ang="0">
                  <a:pos x="155" y="156"/>
                </a:cxn>
                <a:cxn ang="0">
                  <a:pos x="143" y="152"/>
                </a:cxn>
                <a:cxn ang="0">
                  <a:pos x="137" y="146"/>
                </a:cxn>
                <a:cxn ang="0">
                  <a:pos x="122" y="132"/>
                </a:cxn>
                <a:cxn ang="0">
                  <a:pos x="109" y="122"/>
                </a:cxn>
                <a:cxn ang="0">
                  <a:pos x="83" y="104"/>
                </a:cxn>
                <a:cxn ang="0">
                  <a:pos x="74" y="96"/>
                </a:cxn>
                <a:cxn ang="0">
                  <a:pos x="73" y="85"/>
                </a:cxn>
                <a:cxn ang="0">
                  <a:pos x="53" y="69"/>
                </a:cxn>
                <a:cxn ang="0">
                  <a:pos x="17" y="24"/>
                </a:cxn>
                <a:cxn ang="0">
                  <a:pos x="0" y="14"/>
                </a:cxn>
                <a:cxn ang="0">
                  <a:pos x="11" y="5"/>
                </a:cxn>
                <a:cxn ang="0">
                  <a:pos x="25" y="0"/>
                </a:cxn>
                <a:cxn ang="0">
                  <a:pos x="43" y="17"/>
                </a:cxn>
                <a:cxn ang="0">
                  <a:pos x="58" y="28"/>
                </a:cxn>
                <a:cxn ang="0">
                  <a:pos x="74" y="29"/>
                </a:cxn>
                <a:cxn ang="0">
                  <a:pos x="74" y="41"/>
                </a:cxn>
                <a:cxn ang="0">
                  <a:pos x="90" y="54"/>
                </a:cxn>
                <a:cxn ang="0">
                  <a:pos x="107" y="63"/>
                </a:cxn>
                <a:cxn ang="0">
                  <a:pos x="108" y="85"/>
                </a:cxn>
                <a:cxn ang="0">
                  <a:pos x="102" y="93"/>
                </a:cxn>
                <a:cxn ang="0">
                  <a:pos x="108" y="98"/>
                </a:cxn>
                <a:cxn ang="0">
                  <a:pos x="123" y="108"/>
                </a:cxn>
                <a:cxn ang="0">
                  <a:pos x="129" y="117"/>
                </a:cxn>
                <a:cxn ang="0">
                  <a:pos x="149" y="121"/>
                </a:cxn>
                <a:cxn ang="0">
                  <a:pos x="163" y="144"/>
                </a:cxn>
              </a:cxnLst>
              <a:rect l="0" t="0" r="r" b="b"/>
              <a:pathLst>
                <a:path w="163" h="189">
                  <a:moveTo>
                    <a:pt x="71" y="177"/>
                  </a:moveTo>
                  <a:cubicBezTo>
                    <a:pt x="69" y="177"/>
                    <a:pt x="69" y="176"/>
                    <a:pt x="67" y="176"/>
                  </a:cubicBezTo>
                  <a:cubicBezTo>
                    <a:pt x="65" y="176"/>
                    <a:pt x="65" y="178"/>
                    <a:pt x="64" y="179"/>
                  </a:cubicBezTo>
                  <a:cubicBezTo>
                    <a:pt x="66" y="181"/>
                    <a:pt x="68" y="181"/>
                    <a:pt x="70" y="184"/>
                  </a:cubicBezTo>
                  <a:cubicBezTo>
                    <a:pt x="71" y="186"/>
                    <a:pt x="71" y="189"/>
                    <a:pt x="73" y="189"/>
                  </a:cubicBezTo>
                  <a:cubicBezTo>
                    <a:pt x="74" y="189"/>
                    <a:pt x="75" y="188"/>
                    <a:pt x="75" y="188"/>
                  </a:cubicBezTo>
                  <a:cubicBezTo>
                    <a:pt x="78" y="187"/>
                    <a:pt x="81" y="187"/>
                    <a:pt x="81" y="184"/>
                  </a:cubicBezTo>
                  <a:cubicBezTo>
                    <a:pt x="81" y="181"/>
                    <a:pt x="81" y="181"/>
                    <a:pt x="81" y="181"/>
                  </a:cubicBezTo>
                  <a:cubicBezTo>
                    <a:pt x="79" y="181"/>
                    <a:pt x="77" y="182"/>
                    <a:pt x="75" y="180"/>
                  </a:cubicBezTo>
                  <a:cubicBezTo>
                    <a:pt x="73" y="180"/>
                    <a:pt x="72" y="178"/>
                    <a:pt x="71" y="177"/>
                  </a:cubicBezTo>
                  <a:close/>
                  <a:moveTo>
                    <a:pt x="163" y="144"/>
                  </a:moveTo>
                  <a:cubicBezTo>
                    <a:pt x="159" y="148"/>
                    <a:pt x="159" y="152"/>
                    <a:pt x="159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58" y="157"/>
                    <a:pt x="156" y="157"/>
                    <a:pt x="155" y="156"/>
                  </a:cubicBezTo>
                  <a:cubicBezTo>
                    <a:pt x="153" y="155"/>
                    <a:pt x="152" y="154"/>
                    <a:pt x="149" y="153"/>
                  </a:cubicBezTo>
                  <a:cubicBezTo>
                    <a:pt x="147" y="153"/>
                    <a:pt x="144" y="154"/>
                    <a:pt x="143" y="152"/>
                  </a:cubicBezTo>
                  <a:cubicBezTo>
                    <a:pt x="141" y="150"/>
                    <a:pt x="142" y="149"/>
                    <a:pt x="141" y="148"/>
                  </a:cubicBezTo>
                  <a:cubicBezTo>
                    <a:pt x="139" y="147"/>
                    <a:pt x="138" y="147"/>
                    <a:pt x="137" y="146"/>
                  </a:cubicBezTo>
                  <a:cubicBezTo>
                    <a:pt x="136" y="144"/>
                    <a:pt x="136" y="142"/>
                    <a:pt x="134" y="141"/>
                  </a:cubicBezTo>
                  <a:cubicBezTo>
                    <a:pt x="129" y="138"/>
                    <a:pt x="127" y="135"/>
                    <a:pt x="122" y="132"/>
                  </a:cubicBezTo>
                  <a:cubicBezTo>
                    <a:pt x="118" y="130"/>
                    <a:pt x="114" y="131"/>
                    <a:pt x="111" y="128"/>
                  </a:cubicBezTo>
                  <a:cubicBezTo>
                    <a:pt x="110" y="126"/>
                    <a:pt x="110" y="124"/>
                    <a:pt x="109" y="122"/>
                  </a:cubicBezTo>
                  <a:cubicBezTo>
                    <a:pt x="107" y="120"/>
                    <a:pt x="105" y="120"/>
                    <a:pt x="102" y="118"/>
                  </a:cubicBezTo>
                  <a:cubicBezTo>
                    <a:pt x="95" y="113"/>
                    <a:pt x="91" y="110"/>
                    <a:pt x="83" y="104"/>
                  </a:cubicBezTo>
                  <a:cubicBezTo>
                    <a:pt x="79" y="101"/>
                    <a:pt x="78" y="99"/>
                    <a:pt x="74" y="96"/>
                  </a:cubicBezTo>
                  <a:cubicBezTo>
                    <a:pt x="74" y="96"/>
                    <a:pt x="74" y="96"/>
                    <a:pt x="74" y="96"/>
                  </a:cubicBezTo>
                  <a:cubicBezTo>
                    <a:pt x="74" y="95"/>
                    <a:pt x="75" y="94"/>
                    <a:pt x="75" y="93"/>
                  </a:cubicBezTo>
                  <a:cubicBezTo>
                    <a:pt x="75" y="89"/>
                    <a:pt x="74" y="88"/>
                    <a:pt x="73" y="85"/>
                  </a:cubicBezTo>
                  <a:cubicBezTo>
                    <a:pt x="71" y="81"/>
                    <a:pt x="70" y="78"/>
                    <a:pt x="67" y="75"/>
                  </a:cubicBezTo>
                  <a:cubicBezTo>
                    <a:pt x="62" y="71"/>
                    <a:pt x="59" y="71"/>
                    <a:pt x="53" y="69"/>
                  </a:cubicBezTo>
                  <a:cubicBezTo>
                    <a:pt x="44" y="65"/>
                    <a:pt x="41" y="59"/>
                    <a:pt x="34" y="52"/>
                  </a:cubicBezTo>
                  <a:cubicBezTo>
                    <a:pt x="26" y="42"/>
                    <a:pt x="26" y="33"/>
                    <a:pt x="17" y="24"/>
                  </a:cubicBezTo>
                  <a:cubicBezTo>
                    <a:pt x="14" y="21"/>
                    <a:pt x="11" y="22"/>
                    <a:pt x="7" y="20"/>
                  </a:cubicBezTo>
                  <a:cubicBezTo>
                    <a:pt x="4" y="18"/>
                    <a:pt x="2" y="16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8"/>
                    <a:pt x="5" y="7"/>
                    <a:pt x="11" y="5"/>
                  </a:cubicBezTo>
                  <a:cubicBezTo>
                    <a:pt x="16" y="3"/>
                    <a:pt x="20" y="2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2"/>
                    <a:pt x="28" y="3"/>
                    <a:pt x="30" y="5"/>
                  </a:cubicBezTo>
                  <a:cubicBezTo>
                    <a:pt x="35" y="10"/>
                    <a:pt x="37" y="13"/>
                    <a:pt x="43" y="17"/>
                  </a:cubicBezTo>
                  <a:cubicBezTo>
                    <a:pt x="46" y="21"/>
                    <a:pt x="47" y="24"/>
                    <a:pt x="51" y="26"/>
                  </a:cubicBezTo>
                  <a:cubicBezTo>
                    <a:pt x="54" y="27"/>
                    <a:pt x="55" y="27"/>
                    <a:pt x="58" y="28"/>
                  </a:cubicBezTo>
                  <a:cubicBezTo>
                    <a:pt x="62" y="28"/>
                    <a:pt x="63" y="30"/>
                    <a:pt x="67" y="30"/>
                  </a:cubicBezTo>
                  <a:cubicBezTo>
                    <a:pt x="70" y="30"/>
                    <a:pt x="71" y="30"/>
                    <a:pt x="74" y="29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3" y="34"/>
                    <a:pt x="73" y="36"/>
                    <a:pt x="74" y="41"/>
                  </a:cubicBezTo>
                  <a:cubicBezTo>
                    <a:pt x="78" y="46"/>
                    <a:pt x="83" y="43"/>
                    <a:pt x="88" y="46"/>
                  </a:cubicBezTo>
                  <a:cubicBezTo>
                    <a:pt x="92" y="47"/>
                    <a:pt x="89" y="51"/>
                    <a:pt x="90" y="54"/>
                  </a:cubicBezTo>
                  <a:cubicBezTo>
                    <a:pt x="91" y="57"/>
                    <a:pt x="93" y="57"/>
                    <a:pt x="94" y="59"/>
                  </a:cubicBezTo>
                  <a:cubicBezTo>
                    <a:pt x="99" y="62"/>
                    <a:pt x="102" y="63"/>
                    <a:pt x="107" y="63"/>
                  </a:cubicBezTo>
                  <a:cubicBezTo>
                    <a:pt x="113" y="64"/>
                    <a:pt x="120" y="65"/>
                    <a:pt x="120" y="70"/>
                  </a:cubicBezTo>
                  <a:cubicBezTo>
                    <a:pt x="120" y="78"/>
                    <a:pt x="113" y="80"/>
                    <a:pt x="108" y="85"/>
                  </a:cubicBezTo>
                  <a:cubicBezTo>
                    <a:pt x="105" y="87"/>
                    <a:pt x="101" y="87"/>
                    <a:pt x="101" y="90"/>
                  </a:cubicBezTo>
                  <a:cubicBezTo>
                    <a:pt x="101" y="91"/>
                    <a:pt x="102" y="92"/>
                    <a:pt x="102" y="93"/>
                  </a:cubicBezTo>
                  <a:cubicBezTo>
                    <a:pt x="102" y="94"/>
                    <a:pt x="102" y="96"/>
                    <a:pt x="103" y="97"/>
                  </a:cubicBezTo>
                  <a:cubicBezTo>
                    <a:pt x="105" y="98"/>
                    <a:pt x="106" y="98"/>
                    <a:pt x="108" y="98"/>
                  </a:cubicBezTo>
                  <a:cubicBezTo>
                    <a:pt x="112" y="99"/>
                    <a:pt x="114" y="100"/>
                    <a:pt x="117" y="102"/>
                  </a:cubicBezTo>
                  <a:cubicBezTo>
                    <a:pt x="119" y="104"/>
                    <a:pt x="122" y="105"/>
                    <a:pt x="123" y="108"/>
                  </a:cubicBezTo>
                  <a:cubicBezTo>
                    <a:pt x="124" y="110"/>
                    <a:pt x="123" y="112"/>
                    <a:pt x="124" y="115"/>
                  </a:cubicBezTo>
                  <a:cubicBezTo>
                    <a:pt x="125" y="116"/>
                    <a:pt x="127" y="117"/>
                    <a:pt x="129" y="117"/>
                  </a:cubicBezTo>
                  <a:cubicBezTo>
                    <a:pt x="139" y="117"/>
                    <a:pt x="139" y="117"/>
                    <a:pt x="139" y="117"/>
                  </a:cubicBezTo>
                  <a:cubicBezTo>
                    <a:pt x="143" y="117"/>
                    <a:pt x="145" y="120"/>
                    <a:pt x="149" y="121"/>
                  </a:cubicBezTo>
                  <a:cubicBezTo>
                    <a:pt x="156" y="125"/>
                    <a:pt x="158" y="130"/>
                    <a:pt x="161" y="137"/>
                  </a:cubicBezTo>
                  <a:cubicBezTo>
                    <a:pt x="162" y="140"/>
                    <a:pt x="163" y="141"/>
                    <a:pt x="163" y="144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2DDD5134-B364-4F83-882F-3C64CB6733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3500" y="2776538"/>
              <a:ext cx="482600" cy="284163"/>
            </a:xfrm>
            <a:custGeom>
              <a:avLst/>
              <a:gdLst/>
              <a:ahLst/>
              <a:cxnLst>
                <a:cxn ang="0">
                  <a:pos x="166" y="65"/>
                </a:cxn>
                <a:cxn ang="0">
                  <a:pos x="157" y="66"/>
                </a:cxn>
                <a:cxn ang="0">
                  <a:pos x="149" y="86"/>
                </a:cxn>
                <a:cxn ang="0">
                  <a:pos x="150" y="94"/>
                </a:cxn>
                <a:cxn ang="0">
                  <a:pos x="152" y="103"/>
                </a:cxn>
                <a:cxn ang="0">
                  <a:pos x="161" y="104"/>
                </a:cxn>
                <a:cxn ang="0">
                  <a:pos x="172" y="101"/>
                </a:cxn>
                <a:cxn ang="0">
                  <a:pos x="180" y="104"/>
                </a:cxn>
                <a:cxn ang="0">
                  <a:pos x="190" y="94"/>
                </a:cxn>
                <a:cxn ang="0">
                  <a:pos x="184" y="75"/>
                </a:cxn>
                <a:cxn ang="0">
                  <a:pos x="177" y="71"/>
                </a:cxn>
                <a:cxn ang="0">
                  <a:pos x="169" y="67"/>
                </a:cxn>
                <a:cxn ang="0">
                  <a:pos x="37" y="4"/>
                </a:cxn>
                <a:cxn ang="0">
                  <a:pos x="39" y="12"/>
                </a:cxn>
                <a:cxn ang="0">
                  <a:pos x="39" y="19"/>
                </a:cxn>
                <a:cxn ang="0">
                  <a:pos x="35" y="14"/>
                </a:cxn>
                <a:cxn ang="0">
                  <a:pos x="33" y="9"/>
                </a:cxn>
                <a:cxn ang="0">
                  <a:pos x="27" y="6"/>
                </a:cxn>
                <a:cxn ang="0">
                  <a:pos x="17" y="19"/>
                </a:cxn>
                <a:cxn ang="0">
                  <a:pos x="7" y="28"/>
                </a:cxn>
                <a:cxn ang="0">
                  <a:pos x="4" y="37"/>
                </a:cxn>
                <a:cxn ang="0">
                  <a:pos x="11" y="39"/>
                </a:cxn>
                <a:cxn ang="0">
                  <a:pos x="27" y="38"/>
                </a:cxn>
                <a:cxn ang="0">
                  <a:pos x="45" y="58"/>
                </a:cxn>
                <a:cxn ang="0">
                  <a:pos x="49" y="71"/>
                </a:cxn>
                <a:cxn ang="0">
                  <a:pos x="62" y="90"/>
                </a:cxn>
                <a:cxn ang="0">
                  <a:pos x="83" y="103"/>
                </a:cxn>
                <a:cxn ang="0">
                  <a:pos x="93" y="87"/>
                </a:cxn>
                <a:cxn ang="0">
                  <a:pos x="96" y="74"/>
                </a:cxn>
                <a:cxn ang="0">
                  <a:pos x="89" y="63"/>
                </a:cxn>
                <a:cxn ang="0">
                  <a:pos x="74" y="59"/>
                </a:cxn>
                <a:cxn ang="0">
                  <a:pos x="60" y="27"/>
                </a:cxn>
                <a:cxn ang="0">
                  <a:pos x="56" y="11"/>
                </a:cxn>
                <a:cxn ang="0">
                  <a:pos x="50" y="3"/>
                </a:cxn>
                <a:cxn ang="0">
                  <a:pos x="46" y="3"/>
                </a:cxn>
              </a:cxnLst>
              <a:rect l="0" t="0" r="r" b="b"/>
              <a:pathLst>
                <a:path w="192" h="113">
                  <a:moveTo>
                    <a:pt x="168" y="65"/>
                  </a:moveTo>
                  <a:cubicBezTo>
                    <a:pt x="167" y="65"/>
                    <a:pt x="167" y="65"/>
                    <a:pt x="166" y="65"/>
                  </a:cubicBezTo>
                  <a:cubicBezTo>
                    <a:pt x="165" y="65"/>
                    <a:pt x="164" y="66"/>
                    <a:pt x="163" y="66"/>
                  </a:cubicBezTo>
                  <a:cubicBezTo>
                    <a:pt x="157" y="66"/>
                    <a:pt x="157" y="66"/>
                    <a:pt x="157" y="66"/>
                  </a:cubicBezTo>
                  <a:cubicBezTo>
                    <a:pt x="152" y="66"/>
                    <a:pt x="155" y="73"/>
                    <a:pt x="153" y="77"/>
                  </a:cubicBezTo>
                  <a:cubicBezTo>
                    <a:pt x="151" y="80"/>
                    <a:pt x="151" y="82"/>
                    <a:pt x="149" y="86"/>
                  </a:cubicBezTo>
                  <a:cubicBezTo>
                    <a:pt x="151" y="87"/>
                    <a:pt x="152" y="87"/>
                    <a:pt x="152" y="88"/>
                  </a:cubicBezTo>
                  <a:cubicBezTo>
                    <a:pt x="152" y="91"/>
                    <a:pt x="150" y="92"/>
                    <a:pt x="150" y="94"/>
                  </a:cubicBezTo>
                  <a:cubicBezTo>
                    <a:pt x="150" y="96"/>
                    <a:pt x="152" y="96"/>
                    <a:pt x="152" y="97"/>
                  </a:cubicBezTo>
                  <a:cubicBezTo>
                    <a:pt x="153" y="100"/>
                    <a:pt x="152" y="101"/>
                    <a:pt x="152" y="103"/>
                  </a:cubicBezTo>
                  <a:cubicBezTo>
                    <a:pt x="152" y="104"/>
                    <a:pt x="153" y="105"/>
                    <a:pt x="154" y="105"/>
                  </a:cubicBezTo>
                  <a:cubicBezTo>
                    <a:pt x="157" y="105"/>
                    <a:pt x="159" y="105"/>
                    <a:pt x="161" y="104"/>
                  </a:cubicBezTo>
                  <a:cubicBezTo>
                    <a:pt x="163" y="103"/>
                    <a:pt x="165" y="103"/>
                    <a:pt x="165" y="102"/>
                  </a:cubicBezTo>
                  <a:cubicBezTo>
                    <a:pt x="168" y="95"/>
                    <a:pt x="165" y="95"/>
                    <a:pt x="172" y="101"/>
                  </a:cubicBezTo>
                  <a:cubicBezTo>
                    <a:pt x="173" y="102"/>
                    <a:pt x="174" y="102"/>
                    <a:pt x="174" y="103"/>
                  </a:cubicBezTo>
                  <a:cubicBezTo>
                    <a:pt x="177" y="113"/>
                    <a:pt x="175" y="105"/>
                    <a:pt x="180" y="104"/>
                  </a:cubicBezTo>
                  <a:cubicBezTo>
                    <a:pt x="183" y="103"/>
                    <a:pt x="186" y="101"/>
                    <a:pt x="186" y="98"/>
                  </a:cubicBezTo>
                  <a:cubicBezTo>
                    <a:pt x="186" y="96"/>
                    <a:pt x="189" y="96"/>
                    <a:pt x="190" y="94"/>
                  </a:cubicBezTo>
                  <a:cubicBezTo>
                    <a:pt x="191" y="90"/>
                    <a:pt x="192" y="87"/>
                    <a:pt x="192" y="83"/>
                  </a:cubicBezTo>
                  <a:cubicBezTo>
                    <a:pt x="192" y="78"/>
                    <a:pt x="188" y="77"/>
                    <a:pt x="184" y="75"/>
                  </a:cubicBezTo>
                  <a:cubicBezTo>
                    <a:pt x="182" y="73"/>
                    <a:pt x="182" y="70"/>
                    <a:pt x="180" y="70"/>
                  </a:cubicBezTo>
                  <a:cubicBezTo>
                    <a:pt x="179" y="70"/>
                    <a:pt x="178" y="70"/>
                    <a:pt x="177" y="71"/>
                  </a:cubicBezTo>
                  <a:cubicBezTo>
                    <a:pt x="176" y="69"/>
                    <a:pt x="175" y="66"/>
                    <a:pt x="173" y="66"/>
                  </a:cubicBezTo>
                  <a:cubicBezTo>
                    <a:pt x="172" y="66"/>
                    <a:pt x="171" y="67"/>
                    <a:pt x="169" y="67"/>
                  </a:cubicBezTo>
                  <a:cubicBezTo>
                    <a:pt x="169" y="67"/>
                    <a:pt x="168" y="66"/>
                    <a:pt x="168" y="65"/>
                  </a:cubicBezTo>
                  <a:close/>
                  <a:moveTo>
                    <a:pt x="37" y="4"/>
                  </a:moveTo>
                  <a:cubicBezTo>
                    <a:pt x="37" y="6"/>
                    <a:pt x="39" y="6"/>
                    <a:pt x="39" y="8"/>
                  </a:cubicBezTo>
                  <a:cubicBezTo>
                    <a:pt x="39" y="9"/>
                    <a:pt x="39" y="10"/>
                    <a:pt x="39" y="12"/>
                  </a:cubicBezTo>
                  <a:cubicBezTo>
                    <a:pt x="39" y="15"/>
                    <a:pt x="41" y="16"/>
                    <a:pt x="41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7" y="19"/>
                    <a:pt x="37" y="17"/>
                    <a:pt x="35" y="17"/>
                  </a:cubicBezTo>
                  <a:cubicBezTo>
                    <a:pt x="35" y="16"/>
                    <a:pt x="35" y="15"/>
                    <a:pt x="35" y="14"/>
                  </a:cubicBezTo>
                  <a:cubicBezTo>
                    <a:pt x="35" y="13"/>
                    <a:pt x="36" y="13"/>
                    <a:pt x="36" y="12"/>
                  </a:cubicBezTo>
                  <a:cubicBezTo>
                    <a:pt x="36" y="10"/>
                    <a:pt x="34" y="10"/>
                    <a:pt x="33" y="9"/>
                  </a:cubicBezTo>
                  <a:cubicBezTo>
                    <a:pt x="31" y="7"/>
                    <a:pt x="32" y="4"/>
                    <a:pt x="29" y="4"/>
                  </a:cubicBezTo>
                  <a:cubicBezTo>
                    <a:pt x="28" y="4"/>
                    <a:pt x="28" y="6"/>
                    <a:pt x="27" y="6"/>
                  </a:cubicBezTo>
                  <a:cubicBezTo>
                    <a:pt x="21" y="7"/>
                    <a:pt x="15" y="9"/>
                    <a:pt x="15" y="15"/>
                  </a:cubicBezTo>
                  <a:cubicBezTo>
                    <a:pt x="15" y="17"/>
                    <a:pt x="17" y="18"/>
                    <a:pt x="17" y="19"/>
                  </a:cubicBezTo>
                  <a:cubicBezTo>
                    <a:pt x="17" y="22"/>
                    <a:pt x="15" y="23"/>
                    <a:pt x="12" y="25"/>
                  </a:cubicBezTo>
                  <a:cubicBezTo>
                    <a:pt x="10" y="26"/>
                    <a:pt x="9" y="27"/>
                    <a:pt x="7" y="28"/>
                  </a:cubicBezTo>
                  <a:cubicBezTo>
                    <a:pt x="4" y="30"/>
                    <a:pt x="0" y="31"/>
                    <a:pt x="0" y="35"/>
                  </a:cubicBezTo>
                  <a:cubicBezTo>
                    <a:pt x="0" y="37"/>
                    <a:pt x="2" y="37"/>
                    <a:pt x="4" y="37"/>
                  </a:cubicBezTo>
                  <a:cubicBezTo>
                    <a:pt x="6" y="37"/>
                    <a:pt x="7" y="36"/>
                    <a:pt x="8" y="36"/>
                  </a:cubicBezTo>
                  <a:cubicBezTo>
                    <a:pt x="10" y="37"/>
                    <a:pt x="10" y="38"/>
                    <a:pt x="11" y="39"/>
                  </a:cubicBezTo>
                  <a:cubicBezTo>
                    <a:pt x="15" y="41"/>
                    <a:pt x="17" y="40"/>
                    <a:pt x="21" y="40"/>
                  </a:cubicBezTo>
                  <a:cubicBezTo>
                    <a:pt x="24" y="40"/>
                    <a:pt x="25" y="38"/>
                    <a:pt x="27" y="38"/>
                  </a:cubicBezTo>
                  <a:cubicBezTo>
                    <a:pt x="34" y="38"/>
                    <a:pt x="41" y="41"/>
                    <a:pt x="42" y="48"/>
                  </a:cubicBezTo>
                  <a:cubicBezTo>
                    <a:pt x="43" y="52"/>
                    <a:pt x="42" y="55"/>
                    <a:pt x="45" y="58"/>
                  </a:cubicBezTo>
                  <a:cubicBezTo>
                    <a:pt x="47" y="60"/>
                    <a:pt x="50" y="60"/>
                    <a:pt x="51" y="64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51" y="75"/>
                    <a:pt x="51" y="78"/>
                    <a:pt x="53" y="82"/>
                  </a:cubicBezTo>
                  <a:cubicBezTo>
                    <a:pt x="55" y="86"/>
                    <a:pt x="58" y="87"/>
                    <a:pt x="62" y="90"/>
                  </a:cubicBezTo>
                  <a:cubicBezTo>
                    <a:pt x="67" y="94"/>
                    <a:pt x="70" y="97"/>
                    <a:pt x="77" y="99"/>
                  </a:cubicBezTo>
                  <a:cubicBezTo>
                    <a:pt x="80" y="100"/>
                    <a:pt x="80" y="103"/>
                    <a:pt x="83" y="103"/>
                  </a:cubicBezTo>
                  <a:cubicBezTo>
                    <a:pt x="87" y="103"/>
                    <a:pt x="87" y="99"/>
                    <a:pt x="89" y="97"/>
                  </a:cubicBezTo>
                  <a:cubicBezTo>
                    <a:pt x="91" y="93"/>
                    <a:pt x="93" y="91"/>
                    <a:pt x="93" y="87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93" y="77"/>
                    <a:pt x="95" y="76"/>
                    <a:pt x="96" y="74"/>
                  </a:cubicBezTo>
                  <a:cubicBezTo>
                    <a:pt x="99" y="70"/>
                    <a:pt x="106" y="66"/>
                    <a:pt x="98" y="66"/>
                  </a:cubicBezTo>
                  <a:cubicBezTo>
                    <a:pt x="94" y="66"/>
                    <a:pt x="92" y="64"/>
                    <a:pt x="89" y="63"/>
                  </a:cubicBezTo>
                  <a:cubicBezTo>
                    <a:pt x="84" y="63"/>
                    <a:pt x="81" y="62"/>
                    <a:pt x="77" y="61"/>
                  </a:cubicBezTo>
                  <a:cubicBezTo>
                    <a:pt x="76" y="60"/>
                    <a:pt x="74" y="60"/>
                    <a:pt x="74" y="59"/>
                  </a:cubicBezTo>
                  <a:cubicBezTo>
                    <a:pt x="68" y="50"/>
                    <a:pt x="67" y="44"/>
                    <a:pt x="64" y="35"/>
                  </a:cubicBezTo>
                  <a:cubicBezTo>
                    <a:pt x="62" y="32"/>
                    <a:pt x="61" y="30"/>
                    <a:pt x="60" y="27"/>
                  </a:cubicBezTo>
                  <a:cubicBezTo>
                    <a:pt x="59" y="23"/>
                    <a:pt x="60" y="21"/>
                    <a:pt x="59" y="17"/>
                  </a:cubicBezTo>
                  <a:cubicBezTo>
                    <a:pt x="59" y="14"/>
                    <a:pt x="58" y="13"/>
                    <a:pt x="56" y="11"/>
                  </a:cubicBezTo>
                  <a:cubicBezTo>
                    <a:pt x="55" y="9"/>
                    <a:pt x="56" y="7"/>
                    <a:pt x="55" y="5"/>
                  </a:cubicBezTo>
                  <a:cubicBezTo>
                    <a:pt x="54" y="4"/>
                    <a:pt x="52" y="4"/>
                    <a:pt x="50" y="3"/>
                  </a:cubicBezTo>
                  <a:cubicBezTo>
                    <a:pt x="50" y="3"/>
                    <a:pt x="50" y="2"/>
                    <a:pt x="49" y="1"/>
                  </a:cubicBezTo>
                  <a:cubicBezTo>
                    <a:pt x="48" y="0"/>
                    <a:pt x="47" y="2"/>
                    <a:pt x="46" y="3"/>
                  </a:cubicBezTo>
                  <a:cubicBezTo>
                    <a:pt x="43" y="5"/>
                    <a:pt x="40" y="4"/>
                    <a:pt x="37" y="4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45" name="Freeform 33">
              <a:extLst>
                <a:ext uri="{FF2B5EF4-FFF2-40B4-BE49-F238E27FC236}">
                  <a16:creationId xmlns:a16="http://schemas.microsoft.com/office/drawing/2014/main" id="{0C989DD0-8108-4D38-A87B-CBDB58328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700" y="2827338"/>
              <a:ext cx="569913" cy="481013"/>
            </a:xfrm>
            <a:custGeom>
              <a:avLst/>
              <a:gdLst/>
              <a:ahLst/>
              <a:cxnLst>
                <a:cxn ang="0">
                  <a:pos x="97" y="185"/>
                </a:cxn>
                <a:cxn ang="0">
                  <a:pos x="110" y="191"/>
                </a:cxn>
                <a:cxn ang="0">
                  <a:pos x="118" y="180"/>
                </a:cxn>
                <a:cxn ang="0">
                  <a:pos x="135" y="156"/>
                </a:cxn>
                <a:cxn ang="0">
                  <a:pos x="174" y="139"/>
                </a:cxn>
                <a:cxn ang="0">
                  <a:pos x="185" y="125"/>
                </a:cxn>
                <a:cxn ang="0">
                  <a:pos x="203" y="130"/>
                </a:cxn>
                <a:cxn ang="0">
                  <a:pos x="216" y="145"/>
                </a:cxn>
                <a:cxn ang="0">
                  <a:pos x="218" y="132"/>
                </a:cxn>
                <a:cxn ang="0">
                  <a:pos x="220" y="119"/>
                </a:cxn>
                <a:cxn ang="0">
                  <a:pos x="217" y="110"/>
                </a:cxn>
                <a:cxn ang="0">
                  <a:pos x="222" y="95"/>
                </a:cxn>
                <a:cxn ang="0">
                  <a:pos x="224" y="92"/>
                </a:cxn>
                <a:cxn ang="0">
                  <a:pos x="217" y="70"/>
                </a:cxn>
                <a:cxn ang="0">
                  <a:pos x="214" y="58"/>
                </a:cxn>
                <a:cxn ang="0">
                  <a:pos x="205" y="50"/>
                </a:cxn>
                <a:cxn ang="0">
                  <a:pos x="202" y="38"/>
                </a:cxn>
                <a:cxn ang="0">
                  <a:pos x="189" y="34"/>
                </a:cxn>
                <a:cxn ang="0">
                  <a:pos x="174" y="36"/>
                </a:cxn>
                <a:cxn ang="0">
                  <a:pos x="162" y="33"/>
                </a:cxn>
                <a:cxn ang="0">
                  <a:pos x="159" y="31"/>
                </a:cxn>
                <a:cxn ang="0">
                  <a:pos x="150" y="47"/>
                </a:cxn>
                <a:cxn ang="0">
                  <a:pos x="149" y="43"/>
                </a:cxn>
                <a:cxn ang="0">
                  <a:pos x="147" y="34"/>
                </a:cxn>
                <a:cxn ang="0">
                  <a:pos x="151" y="30"/>
                </a:cxn>
                <a:cxn ang="0">
                  <a:pos x="152" y="14"/>
                </a:cxn>
                <a:cxn ang="0">
                  <a:pos x="146" y="13"/>
                </a:cxn>
                <a:cxn ang="0">
                  <a:pos x="139" y="4"/>
                </a:cxn>
                <a:cxn ang="0">
                  <a:pos x="137" y="6"/>
                </a:cxn>
                <a:cxn ang="0">
                  <a:pos x="135" y="4"/>
                </a:cxn>
                <a:cxn ang="0">
                  <a:pos x="136" y="1"/>
                </a:cxn>
                <a:cxn ang="0">
                  <a:pos x="120" y="4"/>
                </a:cxn>
                <a:cxn ang="0">
                  <a:pos x="101" y="1"/>
                </a:cxn>
                <a:cxn ang="0">
                  <a:pos x="81" y="11"/>
                </a:cxn>
                <a:cxn ang="0">
                  <a:pos x="72" y="30"/>
                </a:cxn>
                <a:cxn ang="0">
                  <a:pos x="63" y="40"/>
                </a:cxn>
                <a:cxn ang="0">
                  <a:pos x="55" y="28"/>
                </a:cxn>
                <a:cxn ang="0">
                  <a:pos x="40" y="34"/>
                </a:cxn>
                <a:cxn ang="0">
                  <a:pos x="12" y="50"/>
                </a:cxn>
                <a:cxn ang="0">
                  <a:pos x="1" y="63"/>
                </a:cxn>
                <a:cxn ang="0">
                  <a:pos x="1" y="75"/>
                </a:cxn>
                <a:cxn ang="0">
                  <a:pos x="17" y="88"/>
                </a:cxn>
                <a:cxn ang="0">
                  <a:pos x="34" y="97"/>
                </a:cxn>
                <a:cxn ang="0">
                  <a:pos x="35" y="119"/>
                </a:cxn>
                <a:cxn ang="0">
                  <a:pos x="29" y="127"/>
                </a:cxn>
                <a:cxn ang="0">
                  <a:pos x="35" y="132"/>
                </a:cxn>
                <a:cxn ang="0">
                  <a:pos x="50" y="142"/>
                </a:cxn>
                <a:cxn ang="0">
                  <a:pos x="56" y="151"/>
                </a:cxn>
                <a:cxn ang="0">
                  <a:pos x="76" y="155"/>
                </a:cxn>
                <a:cxn ang="0">
                  <a:pos x="90" y="178"/>
                </a:cxn>
              </a:cxnLst>
              <a:rect l="0" t="0" r="r" b="b"/>
              <a:pathLst>
                <a:path w="226" h="191">
                  <a:moveTo>
                    <a:pt x="90" y="178"/>
                  </a:moveTo>
                  <a:cubicBezTo>
                    <a:pt x="94" y="180"/>
                    <a:pt x="95" y="182"/>
                    <a:pt x="97" y="185"/>
                  </a:cubicBezTo>
                  <a:cubicBezTo>
                    <a:pt x="100" y="188"/>
                    <a:pt x="101" y="191"/>
                    <a:pt x="105" y="191"/>
                  </a:cubicBezTo>
                  <a:cubicBezTo>
                    <a:pt x="110" y="191"/>
                    <a:pt x="110" y="191"/>
                    <a:pt x="110" y="191"/>
                  </a:cubicBezTo>
                  <a:cubicBezTo>
                    <a:pt x="114" y="191"/>
                    <a:pt x="116" y="189"/>
                    <a:pt x="120" y="189"/>
                  </a:cubicBezTo>
                  <a:cubicBezTo>
                    <a:pt x="120" y="186"/>
                    <a:pt x="118" y="183"/>
                    <a:pt x="118" y="180"/>
                  </a:cubicBezTo>
                  <a:cubicBezTo>
                    <a:pt x="118" y="171"/>
                    <a:pt x="122" y="165"/>
                    <a:pt x="129" y="160"/>
                  </a:cubicBezTo>
                  <a:cubicBezTo>
                    <a:pt x="132" y="158"/>
                    <a:pt x="133" y="157"/>
                    <a:pt x="135" y="156"/>
                  </a:cubicBezTo>
                  <a:cubicBezTo>
                    <a:pt x="142" y="154"/>
                    <a:pt x="146" y="154"/>
                    <a:pt x="152" y="152"/>
                  </a:cubicBezTo>
                  <a:cubicBezTo>
                    <a:pt x="162" y="148"/>
                    <a:pt x="167" y="145"/>
                    <a:pt x="174" y="139"/>
                  </a:cubicBezTo>
                  <a:cubicBezTo>
                    <a:pt x="178" y="136"/>
                    <a:pt x="180" y="132"/>
                    <a:pt x="183" y="128"/>
                  </a:cubicBezTo>
                  <a:cubicBezTo>
                    <a:pt x="183" y="127"/>
                    <a:pt x="184" y="126"/>
                    <a:pt x="185" y="125"/>
                  </a:cubicBezTo>
                  <a:cubicBezTo>
                    <a:pt x="188" y="124"/>
                    <a:pt x="190" y="124"/>
                    <a:pt x="194" y="124"/>
                  </a:cubicBezTo>
                  <a:cubicBezTo>
                    <a:pt x="198" y="124"/>
                    <a:pt x="200" y="127"/>
                    <a:pt x="203" y="130"/>
                  </a:cubicBezTo>
                  <a:cubicBezTo>
                    <a:pt x="207" y="137"/>
                    <a:pt x="208" y="142"/>
                    <a:pt x="216" y="145"/>
                  </a:cubicBezTo>
                  <a:cubicBezTo>
                    <a:pt x="216" y="145"/>
                    <a:pt x="216" y="145"/>
                    <a:pt x="216" y="145"/>
                  </a:cubicBezTo>
                  <a:cubicBezTo>
                    <a:pt x="216" y="143"/>
                    <a:pt x="216" y="143"/>
                    <a:pt x="216" y="143"/>
                  </a:cubicBezTo>
                  <a:cubicBezTo>
                    <a:pt x="216" y="139"/>
                    <a:pt x="217" y="136"/>
                    <a:pt x="218" y="132"/>
                  </a:cubicBezTo>
                  <a:cubicBezTo>
                    <a:pt x="220" y="129"/>
                    <a:pt x="222" y="128"/>
                    <a:pt x="222" y="124"/>
                  </a:cubicBezTo>
                  <a:cubicBezTo>
                    <a:pt x="222" y="122"/>
                    <a:pt x="222" y="120"/>
                    <a:pt x="220" y="119"/>
                  </a:cubicBezTo>
                  <a:cubicBezTo>
                    <a:pt x="218" y="117"/>
                    <a:pt x="215" y="117"/>
                    <a:pt x="215" y="115"/>
                  </a:cubicBezTo>
                  <a:cubicBezTo>
                    <a:pt x="215" y="113"/>
                    <a:pt x="216" y="112"/>
                    <a:pt x="217" y="110"/>
                  </a:cubicBezTo>
                  <a:cubicBezTo>
                    <a:pt x="217" y="107"/>
                    <a:pt x="217" y="105"/>
                    <a:pt x="218" y="103"/>
                  </a:cubicBezTo>
                  <a:cubicBezTo>
                    <a:pt x="219" y="100"/>
                    <a:pt x="220" y="98"/>
                    <a:pt x="222" y="95"/>
                  </a:cubicBezTo>
                  <a:cubicBezTo>
                    <a:pt x="222" y="94"/>
                    <a:pt x="224" y="94"/>
                    <a:pt x="224" y="93"/>
                  </a:cubicBezTo>
                  <a:cubicBezTo>
                    <a:pt x="224" y="92"/>
                    <a:pt x="224" y="92"/>
                    <a:pt x="224" y="92"/>
                  </a:cubicBezTo>
                  <a:cubicBezTo>
                    <a:pt x="224" y="90"/>
                    <a:pt x="226" y="89"/>
                    <a:pt x="226" y="87"/>
                  </a:cubicBezTo>
                  <a:cubicBezTo>
                    <a:pt x="226" y="80"/>
                    <a:pt x="221" y="77"/>
                    <a:pt x="217" y="70"/>
                  </a:cubicBezTo>
                  <a:cubicBezTo>
                    <a:pt x="216" y="68"/>
                    <a:pt x="214" y="66"/>
                    <a:pt x="214" y="64"/>
                  </a:cubicBezTo>
                  <a:cubicBezTo>
                    <a:pt x="214" y="58"/>
                    <a:pt x="214" y="58"/>
                    <a:pt x="214" y="58"/>
                  </a:cubicBezTo>
                  <a:cubicBezTo>
                    <a:pt x="214" y="56"/>
                    <a:pt x="214" y="55"/>
                    <a:pt x="213" y="53"/>
                  </a:cubicBezTo>
                  <a:cubicBezTo>
                    <a:pt x="211" y="51"/>
                    <a:pt x="208" y="52"/>
                    <a:pt x="205" y="50"/>
                  </a:cubicBezTo>
                  <a:cubicBezTo>
                    <a:pt x="202" y="49"/>
                    <a:pt x="201" y="46"/>
                    <a:pt x="201" y="42"/>
                  </a:cubicBezTo>
                  <a:cubicBezTo>
                    <a:pt x="201" y="41"/>
                    <a:pt x="202" y="40"/>
                    <a:pt x="202" y="38"/>
                  </a:cubicBezTo>
                  <a:cubicBezTo>
                    <a:pt x="202" y="35"/>
                    <a:pt x="198" y="36"/>
                    <a:pt x="195" y="36"/>
                  </a:cubicBezTo>
                  <a:cubicBezTo>
                    <a:pt x="193" y="36"/>
                    <a:pt x="192" y="34"/>
                    <a:pt x="189" y="34"/>
                  </a:cubicBezTo>
                  <a:cubicBezTo>
                    <a:pt x="185" y="34"/>
                    <a:pt x="182" y="34"/>
                    <a:pt x="178" y="34"/>
                  </a:cubicBezTo>
                  <a:cubicBezTo>
                    <a:pt x="176" y="34"/>
                    <a:pt x="176" y="36"/>
                    <a:pt x="174" y="36"/>
                  </a:cubicBezTo>
                  <a:cubicBezTo>
                    <a:pt x="172" y="36"/>
                    <a:pt x="171" y="34"/>
                    <a:pt x="168" y="34"/>
                  </a:cubicBezTo>
                  <a:cubicBezTo>
                    <a:pt x="166" y="34"/>
                    <a:pt x="164" y="34"/>
                    <a:pt x="162" y="33"/>
                  </a:cubicBezTo>
                  <a:cubicBezTo>
                    <a:pt x="161" y="33"/>
                    <a:pt x="160" y="32"/>
                    <a:pt x="159" y="31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7" y="34"/>
                    <a:pt x="155" y="34"/>
                    <a:pt x="153" y="37"/>
                  </a:cubicBezTo>
                  <a:cubicBezTo>
                    <a:pt x="151" y="41"/>
                    <a:pt x="151" y="43"/>
                    <a:pt x="150" y="47"/>
                  </a:cubicBezTo>
                  <a:cubicBezTo>
                    <a:pt x="149" y="48"/>
                    <a:pt x="149" y="48"/>
                    <a:pt x="149" y="47"/>
                  </a:cubicBezTo>
                  <a:cubicBezTo>
                    <a:pt x="149" y="46"/>
                    <a:pt x="149" y="44"/>
                    <a:pt x="149" y="43"/>
                  </a:cubicBezTo>
                  <a:cubicBezTo>
                    <a:pt x="149" y="41"/>
                    <a:pt x="149" y="40"/>
                    <a:pt x="149" y="38"/>
                  </a:cubicBezTo>
                  <a:cubicBezTo>
                    <a:pt x="149" y="36"/>
                    <a:pt x="148" y="35"/>
                    <a:pt x="147" y="34"/>
                  </a:cubicBezTo>
                  <a:cubicBezTo>
                    <a:pt x="147" y="34"/>
                    <a:pt x="147" y="34"/>
                    <a:pt x="147" y="34"/>
                  </a:cubicBezTo>
                  <a:cubicBezTo>
                    <a:pt x="148" y="32"/>
                    <a:pt x="150" y="32"/>
                    <a:pt x="151" y="30"/>
                  </a:cubicBezTo>
                  <a:cubicBezTo>
                    <a:pt x="154" y="27"/>
                    <a:pt x="157" y="24"/>
                    <a:pt x="157" y="19"/>
                  </a:cubicBezTo>
                  <a:cubicBezTo>
                    <a:pt x="157" y="17"/>
                    <a:pt x="155" y="14"/>
                    <a:pt x="152" y="14"/>
                  </a:cubicBezTo>
                  <a:cubicBezTo>
                    <a:pt x="151" y="14"/>
                    <a:pt x="150" y="15"/>
                    <a:pt x="148" y="15"/>
                  </a:cubicBezTo>
                  <a:cubicBezTo>
                    <a:pt x="147" y="15"/>
                    <a:pt x="147" y="14"/>
                    <a:pt x="146" y="13"/>
                  </a:cubicBezTo>
                  <a:cubicBezTo>
                    <a:pt x="145" y="12"/>
                    <a:pt x="143" y="13"/>
                    <a:pt x="143" y="11"/>
                  </a:cubicBezTo>
                  <a:cubicBezTo>
                    <a:pt x="142" y="8"/>
                    <a:pt x="142" y="5"/>
                    <a:pt x="139" y="4"/>
                  </a:cubicBezTo>
                  <a:cubicBezTo>
                    <a:pt x="139" y="4"/>
                    <a:pt x="139" y="4"/>
                    <a:pt x="138" y="4"/>
                  </a:cubicBezTo>
                  <a:cubicBezTo>
                    <a:pt x="137" y="6"/>
                    <a:pt x="137" y="6"/>
                    <a:pt x="137" y="6"/>
                  </a:cubicBezTo>
                  <a:cubicBezTo>
                    <a:pt x="137" y="7"/>
                    <a:pt x="137" y="7"/>
                    <a:pt x="137" y="7"/>
                  </a:cubicBezTo>
                  <a:cubicBezTo>
                    <a:pt x="136" y="6"/>
                    <a:pt x="135" y="5"/>
                    <a:pt x="135" y="4"/>
                  </a:cubicBezTo>
                  <a:cubicBezTo>
                    <a:pt x="135" y="3"/>
                    <a:pt x="135" y="2"/>
                    <a:pt x="136" y="1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32" y="1"/>
                    <a:pt x="129" y="0"/>
                    <a:pt x="126" y="2"/>
                  </a:cubicBezTo>
                  <a:cubicBezTo>
                    <a:pt x="124" y="3"/>
                    <a:pt x="123" y="4"/>
                    <a:pt x="120" y="4"/>
                  </a:cubicBezTo>
                  <a:cubicBezTo>
                    <a:pt x="115" y="4"/>
                    <a:pt x="113" y="1"/>
                    <a:pt x="108" y="1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96" y="1"/>
                    <a:pt x="94" y="3"/>
                    <a:pt x="90" y="6"/>
                  </a:cubicBezTo>
                  <a:cubicBezTo>
                    <a:pt x="87" y="9"/>
                    <a:pt x="84" y="9"/>
                    <a:pt x="81" y="11"/>
                  </a:cubicBezTo>
                  <a:cubicBezTo>
                    <a:pt x="79" y="13"/>
                    <a:pt x="79" y="15"/>
                    <a:pt x="78" y="17"/>
                  </a:cubicBezTo>
                  <a:cubicBezTo>
                    <a:pt x="75" y="22"/>
                    <a:pt x="74" y="25"/>
                    <a:pt x="72" y="30"/>
                  </a:cubicBezTo>
                  <a:cubicBezTo>
                    <a:pt x="71" y="33"/>
                    <a:pt x="73" y="35"/>
                    <a:pt x="71" y="38"/>
                  </a:cubicBezTo>
                  <a:cubicBezTo>
                    <a:pt x="69" y="40"/>
                    <a:pt x="66" y="40"/>
                    <a:pt x="63" y="40"/>
                  </a:cubicBezTo>
                  <a:cubicBezTo>
                    <a:pt x="61" y="40"/>
                    <a:pt x="59" y="40"/>
                    <a:pt x="58" y="38"/>
                  </a:cubicBezTo>
                  <a:cubicBezTo>
                    <a:pt x="55" y="35"/>
                    <a:pt x="57" y="31"/>
                    <a:pt x="55" y="28"/>
                  </a:cubicBezTo>
                  <a:cubicBezTo>
                    <a:pt x="54" y="26"/>
                    <a:pt x="52" y="26"/>
                    <a:pt x="50" y="26"/>
                  </a:cubicBezTo>
                  <a:cubicBezTo>
                    <a:pt x="45" y="26"/>
                    <a:pt x="43" y="29"/>
                    <a:pt x="40" y="34"/>
                  </a:cubicBezTo>
                  <a:cubicBezTo>
                    <a:pt x="36" y="40"/>
                    <a:pt x="32" y="43"/>
                    <a:pt x="26" y="46"/>
                  </a:cubicBezTo>
                  <a:cubicBezTo>
                    <a:pt x="20" y="48"/>
                    <a:pt x="16" y="47"/>
                    <a:pt x="12" y="50"/>
                  </a:cubicBezTo>
                  <a:cubicBezTo>
                    <a:pt x="9" y="53"/>
                    <a:pt x="8" y="55"/>
                    <a:pt x="5" y="57"/>
                  </a:cubicBezTo>
                  <a:cubicBezTo>
                    <a:pt x="3" y="59"/>
                    <a:pt x="3" y="61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8"/>
                    <a:pt x="0" y="70"/>
                    <a:pt x="1" y="75"/>
                  </a:cubicBezTo>
                  <a:cubicBezTo>
                    <a:pt x="5" y="80"/>
                    <a:pt x="10" y="77"/>
                    <a:pt x="15" y="80"/>
                  </a:cubicBezTo>
                  <a:cubicBezTo>
                    <a:pt x="19" y="81"/>
                    <a:pt x="16" y="85"/>
                    <a:pt x="17" y="88"/>
                  </a:cubicBezTo>
                  <a:cubicBezTo>
                    <a:pt x="18" y="91"/>
                    <a:pt x="20" y="91"/>
                    <a:pt x="21" y="93"/>
                  </a:cubicBezTo>
                  <a:cubicBezTo>
                    <a:pt x="26" y="96"/>
                    <a:pt x="29" y="97"/>
                    <a:pt x="34" y="97"/>
                  </a:cubicBezTo>
                  <a:cubicBezTo>
                    <a:pt x="40" y="98"/>
                    <a:pt x="47" y="99"/>
                    <a:pt x="47" y="104"/>
                  </a:cubicBezTo>
                  <a:cubicBezTo>
                    <a:pt x="47" y="112"/>
                    <a:pt x="40" y="114"/>
                    <a:pt x="35" y="119"/>
                  </a:cubicBezTo>
                  <a:cubicBezTo>
                    <a:pt x="32" y="121"/>
                    <a:pt x="28" y="121"/>
                    <a:pt x="28" y="124"/>
                  </a:cubicBezTo>
                  <a:cubicBezTo>
                    <a:pt x="28" y="125"/>
                    <a:pt x="29" y="126"/>
                    <a:pt x="29" y="127"/>
                  </a:cubicBezTo>
                  <a:cubicBezTo>
                    <a:pt x="29" y="128"/>
                    <a:pt x="29" y="130"/>
                    <a:pt x="30" y="131"/>
                  </a:cubicBezTo>
                  <a:cubicBezTo>
                    <a:pt x="32" y="132"/>
                    <a:pt x="33" y="132"/>
                    <a:pt x="35" y="132"/>
                  </a:cubicBezTo>
                  <a:cubicBezTo>
                    <a:pt x="39" y="133"/>
                    <a:pt x="41" y="134"/>
                    <a:pt x="44" y="136"/>
                  </a:cubicBezTo>
                  <a:cubicBezTo>
                    <a:pt x="46" y="138"/>
                    <a:pt x="49" y="139"/>
                    <a:pt x="50" y="142"/>
                  </a:cubicBezTo>
                  <a:cubicBezTo>
                    <a:pt x="51" y="144"/>
                    <a:pt x="50" y="146"/>
                    <a:pt x="51" y="149"/>
                  </a:cubicBezTo>
                  <a:cubicBezTo>
                    <a:pt x="52" y="150"/>
                    <a:pt x="54" y="151"/>
                    <a:pt x="56" y="151"/>
                  </a:cubicBezTo>
                  <a:cubicBezTo>
                    <a:pt x="66" y="151"/>
                    <a:pt x="66" y="151"/>
                    <a:pt x="66" y="151"/>
                  </a:cubicBezTo>
                  <a:cubicBezTo>
                    <a:pt x="70" y="151"/>
                    <a:pt x="72" y="154"/>
                    <a:pt x="76" y="155"/>
                  </a:cubicBezTo>
                  <a:cubicBezTo>
                    <a:pt x="83" y="159"/>
                    <a:pt x="85" y="164"/>
                    <a:pt x="88" y="171"/>
                  </a:cubicBezTo>
                  <a:cubicBezTo>
                    <a:pt x="89" y="174"/>
                    <a:pt x="90" y="175"/>
                    <a:pt x="90" y="178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46726B59-B124-4F61-9273-3549075B3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288" y="2671763"/>
              <a:ext cx="471488" cy="315913"/>
            </a:xfrm>
            <a:custGeom>
              <a:avLst/>
              <a:gdLst/>
              <a:ahLst/>
              <a:cxnLst>
                <a:cxn ang="0">
                  <a:pos x="2" y="95"/>
                </a:cxn>
                <a:cxn ang="0">
                  <a:pos x="7" y="100"/>
                </a:cxn>
                <a:cxn ang="0">
                  <a:pos x="20" y="112"/>
                </a:cxn>
                <a:cxn ang="0">
                  <a:pos x="28" y="121"/>
                </a:cxn>
                <a:cxn ang="0">
                  <a:pos x="35" y="123"/>
                </a:cxn>
                <a:cxn ang="0">
                  <a:pos x="44" y="125"/>
                </a:cxn>
                <a:cxn ang="0">
                  <a:pos x="51" y="124"/>
                </a:cxn>
                <a:cxn ang="0">
                  <a:pos x="51" y="124"/>
                </a:cxn>
                <a:cxn ang="0">
                  <a:pos x="55" y="118"/>
                </a:cxn>
                <a:cxn ang="0">
                  <a:pos x="62" y="111"/>
                </a:cxn>
                <a:cxn ang="0">
                  <a:pos x="76" y="107"/>
                </a:cxn>
                <a:cxn ang="0">
                  <a:pos x="90" y="95"/>
                </a:cxn>
                <a:cxn ang="0">
                  <a:pos x="100" y="87"/>
                </a:cxn>
                <a:cxn ang="0">
                  <a:pos x="105" y="89"/>
                </a:cxn>
                <a:cxn ang="0">
                  <a:pos x="108" y="99"/>
                </a:cxn>
                <a:cxn ang="0">
                  <a:pos x="113" y="101"/>
                </a:cxn>
                <a:cxn ang="0">
                  <a:pos x="121" y="99"/>
                </a:cxn>
                <a:cxn ang="0">
                  <a:pos x="122" y="91"/>
                </a:cxn>
                <a:cxn ang="0">
                  <a:pos x="128" y="78"/>
                </a:cxn>
                <a:cxn ang="0">
                  <a:pos x="131" y="72"/>
                </a:cxn>
                <a:cxn ang="0">
                  <a:pos x="140" y="67"/>
                </a:cxn>
                <a:cxn ang="0">
                  <a:pos x="151" y="62"/>
                </a:cxn>
                <a:cxn ang="0">
                  <a:pos x="158" y="62"/>
                </a:cxn>
                <a:cxn ang="0">
                  <a:pos x="170" y="65"/>
                </a:cxn>
                <a:cxn ang="0">
                  <a:pos x="176" y="63"/>
                </a:cxn>
                <a:cxn ang="0">
                  <a:pos x="186" y="62"/>
                </a:cxn>
                <a:cxn ang="0">
                  <a:pos x="186" y="62"/>
                </a:cxn>
                <a:cxn ang="0">
                  <a:pos x="187" y="58"/>
                </a:cxn>
                <a:cxn ang="0">
                  <a:pos x="180" y="40"/>
                </a:cxn>
                <a:cxn ang="0">
                  <a:pos x="180" y="29"/>
                </a:cxn>
                <a:cxn ang="0">
                  <a:pos x="178" y="15"/>
                </a:cxn>
                <a:cxn ang="0">
                  <a:pos x="178" y="15"/>
                </a:cxn>
                <a:cxn ang="0">
                  <a:pos x="173" y="15"/>
                </a:cxn>
                <a:cxn ang="0">
                  <a:pos x="167" y="18"/>
                </a:cxn>
                <a:cxn ang="0">
                  <a:pos x="150" y="11"/>
                </a:cxn>
                <a:cxn ang="0">
                  <a:pos x="144" y="17"/>
                </a:cxn>
                <a:cxn ang="0">
                  <a:pos x="144" y="17"/>
                </a:cxn>
                <a:cxn ang="0">
                  <a:pos x="131" y="6"/>
                </a:cxn>
                <a:cxn ang="0">
                  <a:pos x="123" y="0"/>
                </a:cxn>
                <a:cxn ang="0">
                  <a:pos x="123" y="0"/>
                </a:cxn>
                <a:cxn ang="0">
                  <a:pos x="95" y="3"/>
                </a:cxn>
                <a:cxn ang="0">
                  <a:pos x="86" y="2"/>
                </a:cxn>
                <a:cxn ang="0">
                  <a:pos x="81" y="10"/>
                </a:cxn>
                <a:cxn ang="0">
                  <a:pos x="76" y="16"/>
                </a:cxn>
                <a:cxn ang="0">
                  <a:pos x="70" y="19"/>
                </a:cxn>
                <a:cxn ang="0">
                  <a:pos x="54" y="12"/>
                </a:cxn>
                <a:cxn ang="0">
                  <a:pos x="48" y="7"/>
                </a:cxn>
                <a:cxn ang="0">
                  <a:pos x="35" y="11"/>
                </a:cxn>
                <a:cxn ang="0">
                  <a:pos x="30" y="14"/>
                </a:cxn>
                <a:cxn ang="0">
                  <a:pos x="29" y="15"/>
                </a:cxn>
                <a:cxn ang="0">
                  <a:pos x="29" y="15"/>
                </a:cxn>
                <a:cxn ang="0">
                  <a:pos x="16" y="33"/>
                </a:cxn>
                <a:cxn ang="0">
                  <a:pos x="3" y="54"/>
                </a:cxn>
                <a:cxn ang="0">
                  <a:pos x="0" y="75"/>
                </a:cxn>
                <a:cxn ang="0">
                  <a:pos x="2" y="95"/>
                </a:cxn>
              </a:cxnLst>
              <a:rect l="0" t="0" r="r" b="b"/>
              <a:pathLst>
                <a:path w="187" h="125">
                  <a:moveTo>
                    <a:pt x="2" y="95"/>
                  </a:moveTo>
                  <a:cubicBezTo>
                    <a:pt x="4" y="97"/>
                    <a:pt x="5" y="98"/>
                    <a:pt x="7" y="100"/>
                  </a:cubicBezTo>
                  <a:cubicBezTo>
                    <a:pt x="12" y="105"/>
                    <a:pt x="14" y="108"/>
                    <a:pt x="20" y="112"/>
                  </a:cubicBezTo>
                  <a:cubicBezTo>
                    <a:pt x="23" y="116"/>
                    <a:pt x="24" y="119"/>
                    <a:pt x="28" y="121"/>
                  </a:cubicBezTo>
                  <a:cubicBezTo>
                    <a:pt x="31" y="122"/>
                    <a:pt x="32" y="122"/>
                    <a:pt x="35" y="123"/>
                  </a:cubicBezTo>
                  <a:cubicBezTo>
                    <a:pt x="39" y="123"/>
                    <a:pt x="40" y="125"/>
                    <a:pt x="44" y="125"/>
                  </a:cubicBezTo>
                  <a:cubicBezTo>
                    <a:pt x="47" y="125"/>
                    <a:pt x="48" y="125"/>
                    <a:pt x="51" y="124"/>
                  </a:cubicBezTo>
                  <a:cubicBezTo>
                    <a:pt x="51" y="124"/>
                    <a:pt x="51" y="124"/>
                    <a:pt x="51" y="124"/>
                  </a:cubicBezTo>
                  <a:cubicBezTo>
                    <a:pt x="53" y="122"/>
                    <a:pt x="53" y="120"/>
                    <a:pt x="55" y="118"/>
                  </a:cubicBezTo>
                  <a:cubicBezTo>
                    <a:pt x="58" y="116"/>
                    <a:pt x="59" y="114"/>
                    <a:pt x="62" y="111"/>
                  </a:cubicBezTo>
                  <a:cubicBezTo>
                    <a:pt x="66" y="108"/>
                    <a:pt x="70" y="109"/>
                    <a:pt x="76" y="107"/>
                  </a:cubicBezTo>
                  <a:cubicBezTo>
                    <a:pt x="82" y="104"/>
                    <a:pt x="86" y="101"/>
                    <a:pt x="90" y="95"/>
                  </a:cubicBezTo>
                  <a:cubicBezTo>
                    <a:pt x="93" y="90"/>
                    <a:pt x="95" y="87"/>
                    <a:pt x="100" y="87"/>
                  </a:cubicBezTo>
                  <a:cubicBezTo>
                    <a:pt x="102" y="87"/>
                    <a:pt x="104" y="87"/>
                    <a:pt x="105" y="89"/>
                  </a:cubicBezTo>
                  <a:cubicBezTo>
                    <a:pt x="107" y="92"/>
                    <a:pt x="105" y="96"/>
                    <a:pt x="108" y="99"/>
                  </a:cubicBezTo>
                  <a:cubicBezTo>
                    <a:pt x="109" y="101"/>
                    <a:pt x="111" y="101"/>
                    <a:pt x="113" y="101"/>
                  </a:cubicBezTo>
                  <a:cubicBezTo>
                    <a:pt x="116" y="101"/>
                    <a:pt x="119" y="101"/>
                    <a:pt x="121" y="99"/>
                  </a:cubicBezTo>
                  <a:cubicBezTo>
                    <a:pt x="123" y="96"/>
                    <a:pt x="121" y="94"/>
                    <a:pt x="122" y="91"/>
                  </a:cubicBezTo>
                  <a:cubicBezTo>
                    <a:pt x="124" y="86"/>
                    <a:pt x="125" y="83"/>
                    <a:pt x="128" y="78"/>
                  </a:cubicBezTo>
                  <a:cubicBezTo>
                    <a:pt x="129" y="76"/>
                    <a:pt x="129" y="74"/>
                    <a:pt x="131" y="72"/>
                  </a:cubicBezTo>
                  <a:cubicBezTo>
                    <a:pt x="134" y="70"/>
                    <a:pt x="137" y="70"/>
                    <a:pt x="140" y="67"/>
                  </a:cubicBezTo>
                  <a:cubicBezTo>
                    <a:pt x="144" y="64"/>
                    <a:pt x="146" y="62"/>
                    <a:pt x="151" y="62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63" y="62"/>
                    <a:pt x="165" y="65"/>
                    <a:pt x="170" y="65"/>
                  </a:cubicBezTo>
                  <a:cubicBezTo>
                    <a:pt x="173" y="65"/>
                    <a:pt x="174" y="64"/>
                    <a:pt x="176" y="63"/>
                  </a:cubicBezTo>
                  <a:cubicBezTo>
                    <a:pt x="179" y="61"/>
                    <a:pt x="182" y="62"/>
                    <a:pt x="186" y="62"/>
                  </a:cubicBezTo>
                  <a:cubicBezTo>
                    <a:pt x="186" y="62"/>
                    <a:pt x="186" y="62"/>
                    <a:pt x="186" y="62"/>
                  </a:cubicBezTo>
                  <a:cubicBezTo>
                    <a:pt x="186" y="61"/>
                    <a:pt x="187" y="60"/>
                    <a:pt x="187" y="58"/>
                  </a:cubicBezTo>
                  <a:cubicBezTo>
                    <a:pt x="187" y="51"/>
                    <a:pt x="180" y="47"/>
                    <a:pt x="180" y="40"/>
                  </a:cubicBezTo>
                  <a:cubicBezTo>
                    <a:pt x="180" y="29"/>
                    <a:pt x="180" y="29"/>
                    <a:pt x="180" y="29"/>
                  </a:cubicBezTo>
                  <a:cubicBezTo>
                    <a:pt x="180" y="24"/>
                    <a:pt x="178" y="20"/>
                    <a:pt x="178" y="15"/>
                  </a:cubicBezTo>
                  <a:cubicBezTo>
                    <a:pt x="178" y="15"/>
                    <a:pt x="178" y="15"/>
                    <a:pt x="178" y="15"/>
                  </a:cubicBezTo>
                  <a:cubicBezTo>
                    <a:pt x="173" y="15"/>
                    <a:pt x="173" y="15"/>
                    <a:pt x="173" y="15"/>
                  </a:cubicBezTo>
                  <a:cubicBezTo>
                    <a:pt x="167" y="18"/>
                    <a:pt x="167" y="18"/>
                    <a:pt x="167" y="18"/>
                  </a:cubicBezTo>
                  <a:cubicBezTo>
                    <a:pt x="161" y="14"/>
                    <a:pt x="157" y="11"/>
                    <a:pt x="150" y="11"/>
                  </a:cubicBezTo>
                  <a:cubicBezTo>
                    <a:pt x="147" y="11"/>
                    <a:pt x="146" y="14"/>
                    <a:pt x="144" y="17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42" y="11"/>
                    <a:pt x="137" y="9"/>
                    <a:pt x="131" y="6"/>
                  </a:cubicBezTo>
                  <a:cubicBezTo>
                    <a:pt x="127" y="4"/>
                    <a:pt x="125" y="2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2" y="1"/>
                    <a:pt x="106" y="3"/>
                    <a:pt x="95" y="3"/>
                  </a:cubicBezTo>
                  <a:cubicBezTo>
                    <a:pt x="91" y="3"/>
                    <a:pt x="89" y="2"/>
                    <a:pt x="86" y="2"/>
                  </a:cubicBezTo>
                  <a:cubicBezTo>
                    <a:pt x="82" y="2"/>
                    <a:pt x="82" y="7"/>
                    <a:pt x="81" y="10"/>
                  </a:cubicBezTo>
                  <a:cubicBezTo>
                    <a:pt x="80" y="13"/>
                    <a:pt x="78" y="14"/>
                    <a:pt x="76" y="16"/>
                  </a:cubicBezTo>
                  <a:cubicBezTo>
                    <a:pt x="74" y="18"/>
                    <a:pt x="72" y="19"/>
                    <a:pt x="70" y="19"/>
                  </a:cubicBezTo>
                  <a:cubicBezTo>
                    <a:pt x="63" y="19"/>
                    <a:pt x="59" y="17"/>
                    <a:pt x="54" y="12"/>
                  </a:cubicBezTo>
                  <a:cubicBezTo>
                    <a:pt x="52" y="10"/>
                    <a:pt x="51" y="7"/>
                    <a:pt x="48" y="7"/>
                  </a:cubicBezTo>
                  <a:cubicBezTo>
                    <a:pt x="43" y="7"/>
                    <a:pt x="39" y="8"/>
                    <a:pt x="35" y="11"/>
                  </a:cubicBezTo>
                  <a:cubicBezTo>
                    <a:pt x="33" y="13"/>
                    <a:pt x="32" y="14"/>
                    <a:pt x="30" y="14"/>
                  </a:cubicBezTo>
                  <a:cubicBezTo>
                    <a:pt x="29" y="14"/>
                    <a:pt x="29" y="14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4" y="21"/>
                    <a:pt x="20" y="25"/>
                    <a:pt x="16" y="33"/>
                  </a:cubicBezTo>
                  <a:cubicBezTo>
                    <a:pt x="12" y="41"/>
                    <a:pt x="7" y="45"/>
                    <a:pt x="3" y="54"/>
                  </a:cubicBezTo>
                  <a:cubicBezTo>
                    <a:pt x="0" y="62"/>
                    <a:pt x="0" y="67"/>
                    <a:pt x="0" y="75"/>
                  </a:cubicBezTo>
                  <a:cubicBezTo>
                    <a:pt x="0" y="83"/>
                    <a:pt x="0" y="88"/>
                    <a:pt x="2" y="95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0DA532D9-EBC8-412F-B397-254C83AD8B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4113" y="1908175"/>
              <a:ext cx="758825" cy="746125"/>
            </a:xfrm>
            <a:custGeom>
              <a:avLst/>
              <a:gdLst/>
              <a:ahLst/>
              <a:cxnLst>
                <a:cxn ang="0">
                  <a:pos x="12" y="185"/>
                </a:cxn>
                <a:cxn ang="0">
                  <a:pos x="7" y="185"/>
                </a:cxn>
                <a:cxn ang="0">
                  <a:pos x="0" y="192"/>
                </a:cxn>
                <a:cxn ang="0">
                  <a:pos x="11" y="193"/>
                </a:cxn>
                <a:cxn ang="0">
                  <a:pos x="14" y="184"/>
                </a:cxn>
                <a:cxn ang="0">
                  <a:pos x="13" y="197"/>
                </a:cxn>
                <a:cxn ang="0">
                  <a:pos x="15" y="208"/>
                </a:cxn>
                <a:cxn ang="0">
                  <a:pos x="18" y="207"/>
                </a:cxn>
                <a:cxn ang="0">
                  <a:pos x="16" y="202"/>
                </a:cxn>
                <a:cxn ang="0">
                  <a:pos x="28" y="184"/>
                </a:cxn>
                <a:cxn ang="0">
                  <a:pos x="35" y="184"/>
                </a:cxn>
                <a:cxn ang="0">
                  <a:pos x="40" y="182"/>
                </a:cxn>
                <a:cxn ang="0">
                  <a:pos x="44" y="190"/>
                </a:cxn>
                <a:cxn ang="0">
                  <a:pos x="42" y="201"/>
                </a:cxn>
                <a:cxn ang="0">
                  <a:pos x="31" y="197"/>
                </a:cxn>
                <a:cxn ang="0">
                  <a:pos x="23" y="196"/>
                </a:cxn>
                <a:cxn ang="0">
                  <a:pos x="21" y="191"/>
                </a:cxn>
                <a:cxn ang="0">
                  <a:pos x="28" y="184"/>
                </a:cxn>
                <a:cxn ang="0">
                  <a:pos x="39" y="255"/>
                </a:cxn>
                <a:cxn ang="0">
                  <a:pos x="32" y="266"/>
                </a:cxn>
                <a:cxn ang="0">
                  <a:pos x="36" y="271"/>
                </a:cxn>
                <a:cxn ang="0">
                  <a:pos x="58" y="272"/>
                </a:cxn>
                <a:cxn ang="0">
                  <a:pos x="61" y="271"/>
                </a:cxn>
                <a:cxn ang="0">
                  <a:pos x="52" y="267"/>
                </a:cxn>
                <a:cxn ang="0">
                  <a:pos x="46" y="257"/>
                </a:cxn>
                <a:cxn ang="0">
                  <a:pos x="24" y="279"/>
                </a:cxn>
                <a:cxn ang="0">
                  <a:pos x="34" y="276"/>
                </a:cxn>
                <a:cxn ang="0">
                  <a:pos x="40" y="282"/>
                </a:cxn>
                <a:cxn ang="0">
                  <a:pos x="32" y="290"/>
                </a:cxn>
                <a:cxn ang="0">
                  <a:pos x="25" y="287"/>
                </a:cxn>
                <a:cxn ang="0">
                  <a:pos x="23" y="279"/>
                </a:cxn>
                <a:cxn ang="0">
                  <a:pos x="111" y="74"/>
                </a:cxn>
                <a:cxn ang="0">
                  <a:pos x="108" y="70"/>
                </a:cxn>
                <a:cxn ang="0">
                  <a:pos x="108" y="77"/>
                </a:cxn>
                <a:cxn ang="0">
                  <a:pos x="109" y="85"/>
                </a:cxn>
                <a:cxn ang="0">
                  <a:pos x="114" y="79"/>
                </a:cxn>
                <a:cxn ang="0">
                  <a:pos x="114" y="74"/>
                </a:cxn>
                <a:cxn ang="0">
                  <a:pos x="111" y="74"/>
                </a:cxn>
                <a:cxn ang="0">
                  <a:pos x="145" y="61"/>
                </a:cxn>
                <a:cxn ang="0">
                  <a:pos x="144" y="54"/>
                </a:cxn>
                <a:cxn ang="0">
                  <a:pos x="300" y="75"/>
                </a:cxn>
                <a:cxn ang="0">
                  <a:pos x="295" y="80"/>
                </a:cxn>
                <a:cxn ang="0">
                  <a:pos x="297" y="83"/>
                </a:cxn>
                <a:cxn ang="0">
                  <a:pos x="300" y="75"/>
                </a:cxn>
                <a:cxn ang="0">
                  <a:pos x="253" y="8"/>
                </a:cxn>
                <a:cxn ang="0">
                  <a:pos x="256" y="28"/>
                </a:cxn>
                <a:cxn ang="0">
                  <a:pos x="262" y="34"/>
                </a:cxn>
                <a:cxn ang="0">
                  <a:pos x="269" y="24"/>
                </a:cxn>
                <a:cxn ang="0">
                  <a:pos x="270" y="15"/>
                </a:cxn>
                <a:cxn ang="0">
                  <a:pos x="264" y="7"/>
                </a:cxn>
              </a:cxnLst>
              <a:rect l="0" t="0" r="r" b="b"/>
              <a:pathLst>
                <a:path w="301" h="296">
                  <a:moveTo>
                    <a:pt x="12" y="184"/>
                  </a:moveTo>
                  <a:cubicBezTo>
                    <a:pt x="12" y="184"/>
                    <a:pt x="12" y="185"/>
                    <a:pt x="12" y="185"/>
                  </a:cubicBezTo>
                  <a:cubicBezTo>
                    <a:pt x="12" y="186"/>
                    <a:pt x="11" y="187"/>
                    <a:pt x="10" y="187"/>
                  </a:cubicBezTo>
                  <a:cubicBezTo>
                    <a:pt x="8" y="187"/>
                    <a:pt x="8" y="185"/>
                    <a:pt x="7" y="185"/>
                  </a:cubicBezTo>
                  <a:cubicBezTo>
                    <a:pt x="6" y="185"/>
                    <a:pt x="5" y="186"/>
                    <a:pt x="4" y="187"/>
                  </a:cubicBezTo>
                  <a:cubicBezTo>
                    <a:pt x="2" y="188"/>
                    <a:pt x="1" y="189"/>
                    <a:pt x="0" y="192"/>
                  </a:cubicBezTo>
                  <a:cubicBezTo>
                    <a:pt x="3" y="193"/>
                    <a:pt x="4" y="196"/>
                    <a:pt x="7" y="196"/>
                  </a:cubicBezTo>
                  <a:cubicBezTo>
                    <a:pt x="9" y="196"/>
                    <a:pt x="9" y="195"/>
                    <a:pt x="11" y="193"/>
                  </a:cubicBezTo>
                  <a:cubicBezTo>
                    <a:pt x="12" y="191"/>
                    <a:pt x="14" y="190"/>
                    <a:pt x="14" y="187"/>
                  </a:cubicBezTo>
                  <a:cubicBezTo>
                    <a:pt x="14" y="184"/>
                    <a:pt x="14" y="184"/>
                    <a:pt x="14" y="184"/>
                  </a:cubicBezTo>
                  <a:cubicBezTo>
                    <a:pt x="13" y="184"/>
                    <a:pt x="12" y="184"/>
                    <a:pt x="12" y="184"/>
                  </a:cubicBezTo>
                  <a:close/>
                  <a:moveTo>
                    <a:pt x="13" y="197"/>
                  </a:moveTo>
                  <a:cubicBezTo>
                    <a:pt x="13" y="198"/>
                    <a:pt x="12" y="199"/>
                    <a:pt x="12" y="200"/>
                  </a:cubicBezTo>
                  <a:cubicBezTo>
                    <a:pt x="12" y="203"/>
                    <a:pt x="15" y="204"/>
                    <a:pt x="15" y="208"/>
                  </a:cubicBezTo>
                  <a:cubicBezTo>
                    <a:pt x="16" y="208"/>
                    <a:pt x="16" y="208"/>
                    <a:pt x="17" y="208"/>
                  </a:cubicBezTo>
                  <a:cubicBezTo>
                    <a:pt x="18" y="208"/>
                    <a:pt x="18" y="207"/>
                    <a:pt x="18" y="207"/>
                  </a:cubicBezTo>
                  <a:cubicBezTo>
                    <a:pt x="19" y="206"/>
                    <a:pt x="21" y="206"/>
                    <a:pt x="21" y="204"/>
                  </a:cubicBezTo>
                  <a:cubicBezTo>
                    <a:pt x="21" y="202"/>
                    <a:pt x="18" y="202"/>
                    <a:pt x="16" y="202"/>
                  </a:cubicBezTo>
                  <a:cubicBezTo>
                    <a:pt x="16" y="200"/>
                    <a:pt x="15" y="198"/>
                    <a:pt x="13" y="197"/>
                  </a:cubicBezTo>
                  <a:close/>
                  <a:moveTo>
                    <a:pt x="28" y="184"/>
                  </a:moveTo>
                  <a:cubicBezTo>
                    <a:pt x="29" y="183"/>
                    <a:pt x="32" y="182"/>
                    <a:pt x="32" y="184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7" y="184"/>
                    <a:pt x="37" y="182"/>
                    <a:pt x="39" y="182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40" y="183"/>
                    <a:pt x="40" y="184"/>
                    <a:pt x="40" y="185"/>
                  </a:cubicBezTo>
                  <a:cubicBezTo>
                    <a:pt x="40" y="188"/>
                    <a:pt x="43" y="187"/>
                    <a:pt x="44" y="190"/>
                  </a:cubicBezTo>
                  <a:cubicBezTo>
                    <a:pt x="45" y="193"/>
                    <a:pt x="45" y="194"/>
                    <a:pt x="45" y="197"/>
                  </a:cubicBezTo>
                  <a:cubicBezTo>
                    <a:pt x="45" y="198"/>
                    <a:pt x="43" y="199"/>
                    <a:pt x="42" y="201"/>
                  </a:cubicBezTo>
                  <a:cubicBezTo>
                    <a:pt x="41" y="202"/>
                    <a:pt x="41" y="205"/>
                    <a:pt x="39" y="205"/>
                  </a:cubicBezTo>
                  <a:cubicBezTo>
                    <a:pt x="35" y="205"/>
                    <a:pt x="35" y="199"/>
                    <a:pt x="31" y="197"/>
                  </a:cubicBezTo>
                  <a:cubicBezTo>
                    <a:pt x="32" y="195"/>
                    <a:pt x="35" y="193"/>
                    <a:pt x="31" y="193"/>
                  </a:cubicBezTo>
                  <a:cubicBezTo>
                    <a:pt x="28" y="193"/>
                    <a:pt x="27" y="196"/>
                    <a:pt x="23" y="196"/>
                  </a:cubicBezTo>
                  <a:cubicBezTo>
                    <a:pt x="22" y="196"/>
                    <a:pt x="22" y="195"/>
                    <a:pt x="21" y="195"/>
                  </a:cubicBezTo>
                  <a:cubicBezTo>
                    <a:pt x="21" y="194"/>
                    <a:pt x="21" y="193"/>
                    <a:pt x="21" y="191"/>
                  </a:cubicBezTo>
                  <a:cubicBezTo>
                    <a:pt x="21" y="188"/>
                    <a:pt x="23" y="188"/>
                    <a:pt x="25" y="187"/>
                  </a:cubicBezTo>
                  <a:cubicBezTo>
                    <a:pt x="27" y="187"/>
                    <a:pt x="27" y="185"/>
                    <a:pt x="28" y="184"/>
                  </a:cubicBezTo>
                  <a:close/>
                  <a:moveTo>
                    <a:pt x="40" y="256"/>
                  </a:moveTo>
                  <a:cubicBezTo>
                    <a:pt x="39" y="256"/>
                    <a:pt x="39" y="255"/>
                    <a:pt x="39" y="255"/>
                  </a:cubicBezTo>
                  <a:cubicBezTo>
                    <a:pt x="36" y="255"/>
                    <a:pt x="37" y="259"/>
                    <a:pt x="35" y="261"/>
                  </a:cubicBezTo>
                  <a:cubicBezTo>
                    <a:pt x="34" y="263"/>
                    <a:pt x="32" y="264"/>
                    <a:pt x="32" y="266"/>
                  </a:cubicBezTo>
                  <a:cubicBezTo>
                    <a:pt x="32" y="267"/>
                    <a:pt x="33" y="267"/>
                    <a:pt x="33" y="268"/>
                  </a:cubicBezTo>
                  <a:cubicBezTo>
                    <a:pt x="34" y="269"/>
                    <a:pt x="35" y="271"/>
                    <a:pt x="36" y="271"/>
                  </a:cubicBezTo>
                  <a:cubicBezTo>
                    <a:pt x="41" y="271"/>
                    <a:pt x="44" y="269"/>
                    <a:pt x="49" y="269"/>
                  </a:cubicBezTo>
                  <a:cubicBezTo>
                    <a:pt x="53" y="269"/>
                    <a:pt x="56" y="269"/>
                    <a:pt x="58" y="272"/>
                  </a:cubicBezTo>
                  <a:cubicBezTo>
                    <a:pt x="58" y="274"/>
                    <a:pt x="59" y="275"/>
                    <a:pt x="60" y="276"/>
                  </a:cubicBezTo>
                  <a:cubicBezTo>
                    <a:pt x="61" y="274"/>
                    <a:pt x="61" y="273"/>
                    <a:pt x="61" y="271"/>
                  </a:cubicBezTo>
                  <a:cubicBezTo>
                    <a:pt x="61" y="268"/>
                    <a:pt x="59" y="266"/>
                    <a:pt x="56" y="264"/>
                  </a:cubicBezTo>
                  <a:cubicBezTo>
                    <a:pt x="55" y="266"/>
                    <a:pt x="54" y="266"/>
                    <a:pt x="52" y="267"/>
                  </a:cubicBezTo>
                  <a:cubicBezTo>
                    <a:pt x="51" y="264"/>
                    <a:pt x="49" y="262"/>
                    <a:pt x="47" y="260"/>
                  </a:cubicBezTo>
                  <a:cubicBezTo>
                    <a:pt x="46" y="259"/>
                    <a:pt x="46" y="258"/>
                    <a:pt x="46" y="257"/>
                  </a:cubicBezTo>
                  <a:cubicBezTo>
                    <a:pt x="44" y="255"/>
                    <a:pt x="42" y="256"/>
                    <a:pt x="40" y="256"/>
                  </a:cubicBezTo>
                  <a:close/>
                  <a:moveTo>
                    <a:pt x="24" y="279"/>
                  </a:moveTo>
                  <a:cubicBezTo>
                    <a:pt x="26" y="279"/>
                    <a:pt x="28" y="280"/>
                    <a:pt x="30" y="279"/>
                  </a:cubicBezTo>
                  <a:cubicBezTo>
                    <a:pt x="32" y="278"/>
                    <a:pt x="32" y="275"/>
                    <a:pt x="34" y="276"/>
                  </a:cubicBezTo>
                  <a:cubicBezTo>
                    <a:pt x="35" y="276"/>
                    <a:pt x="35" y="278"/>
                    <a:pt x="36" y="279"/>
                  </a:cubicBezTo>
                  <a:cubicBezTo>
                    <a:pt x="37" y="280"/>
                    <a:pt x="40" y="280"/>
                    <a:pt x="40" y="282"/>
                  </a:cubicBezTo>
                  <a:cubicBezTo>
                    <a:pt x="40" y="286"/>
                    <a:pt x="38" y="288"/>
                    <a:pt x="36" y="292"/>
                  </a:cubicBezTo>
                  <a:cubicBezTo>
                    <a:pt x="35" y="292"/>
                    <a:pt x="34" y="291"/>
                    <a:pt x="32" y="290"/>
                  </a:cubicBezTo>
                  <a:cubicBezTo>
                    <a:pt x="30" y="292"/>
                    <a:pt x="30" y="294"/>
                    <a:pt x="28" y="296"/>
                  </a:cubicBezTo>
                  <a:cubicBezTo>
                    <a:pt x="25" y="294"/>
                    <a:pt x="26" y="291"/>
                    <a:pt x="25" y="287"/>
                  </a:cubicBezTo>
                  <a:cubicBezTo>
                    <a:pt x="25" y="285"/>
                    <a:pt x="22" y="285"/>
                    <a:pt x="22" y="284"/>
                  </a:cubicBezTo>
                  <a:cubicBezTo>
                    <a:pt x="22" y="282"/>
                    <a:pt x="23" y="281"/>
                    <a:pt x="23" y="279"/>
                  </a:cubicBezTo>
                  <a:cubicBezTo>
                    <a:pt x="23" y="279"/>
                    <a:pt x="23" y="279"/>
                    <a:pt x="24" y="279"/>
                  </a:cubicBezTo>
                  <a:close/>
                  <a:moveTo>
                    <a:pt x="111" y="74"/>
                  </a:moveTo>
                  <a:cubicBezTo>
                    <a:pt x="110" y="74"/>
                    <a:pt x="110" y="72"/>
                    <a:pt x="110" y="71"/>
                  </a:cubicBezTo>
                  <a:cubicBezTo>
                    <a:pt x="110" y="70"/>
                    <a:pt x="109" y="70"/>
                    <a:pt x="108" y="70"/>
                  </a:cubicBezTo>
                  <a:cubicBezTo>
                    <a:pt x="108" y="70"/>
                    <a:pt x="107" y="70"/>
                    <a:pt x="107" y="71"/>
                  </a:cubicBezTo>
                  <a:cubicBezTo>
                    <a:pt x="107" y="73"/>
                    <a:pt x="108" y="74"/>
                    <a:pt x="108" y="77"/>
                  </a:cubicBezTo>
                  <a:cubicBezTo>
                    <a:pt x="108" y="84"/>
                    <a:pt x="108" y="84"/>
                    <a:pt x="108" y="84"/>
                  </a:cubicBezTo>
                  <a:cubicBezTo>
                    <a:pt x="109" y="85"/>
                    <a:pt x="109" y="85"/>
                    <a:pt x="109" y="85"/>
                  </a:cubicBezTo>
                  <a:cubicBezTo>
                    <a:pt x="110" y="84"/>
                    <a:pt x="110" y="83"/>
                    <a:pt x="111" y="81"/>
                  </a:cubicBezTo>
                  <a:cubicBezTo>
                    <a:pt x="111" y="80"/>
                    <a:pt x="113" y="80"/>
                    <a:pt x="114" y="79"/>
                  </a:cubicBezTo>
                  <a:cubicBezTo>
                    <a:pt x="115" y="78"/>
                    <a:pt x="115" y="76"/>
                    <a:pt x="115" y="75"/>
                  </a:cubicBezTo>
                  <a:cubicBezTo>
                    <a:pt x="114" y="74"/>
                    <a:pt x="114" y="74"/>
                    <a:pt x="114" y="74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5"/>
                    <a:pt x="111" y="74"/>
                    <a:pt x="111" y="74"/>
                  </a:cubicBezTo>
                  <a:close/>
                  <a:moveTo>
                    <a:pt x="142" y="58"/>
                  </a:moveTo>
                  <a:cubicBezTo>
                    <a:pt x="142" y="59"/>
                    <a:pt x="144" y="60"/>
                    <a:pt x="145" y="61"/>
                  </a:cubicBezTo>
                  <a:cubicBezTo>
                    <a:pt x="145" y="61"/>
                    <a:pt x="146" y="60"/>
                    <a:pt x="146" y="60"/>
                  </a:cubicBezTo>
                  <a:cubicBezTo>
                    <a:pt x="146" y="58"/>
                    <a:pt x="146" y="54"/>
                    <a:pt x="144" y="54"/>
                  </a:cubicBezTo>
                  <a:cubicBezTo>
                    <a:pt x="143" y="55"/>
                    <a:pt x="142" y="56"/>
                    <a:pt x="142" y="58"/>
                  </a:cubicBezTo>
                  <a:close/>
                  <a:moveTo>
                    <a:pt x="300" y="75"/>
                  </a:moveTo>
                  <a:cubicBezTo>
                    <a:pt x="299" y="74"/>
                    <a:pt x="299" y="74"/>
                    <a:pt x="298" y="73"/>
                  </a:cubicBezTo>
                  <a:cubicBezTo>
                    <a:pt x="298" y="76"/>
                    <a:pt x="295" y="77"/>
                    <a:pt x="295" y="80"/>
                  </a:cubicBezTo>
                  <a:cubicBezTo>
                    <a:pt x="295" y="83"/>
                    <a:pt x="295" y="83"/>
                    <a:pt x="295" y="83"/>
                  </a:cubicBezTo>
                  <a:cubicBezTo>
                    <a:pt x="295" y="83"/>
                    <a:pt x="296" y="83"/>
                    <a:pt x="297" y="83"/>
                  </a:cubicBezTo>
                  <a:cubicBezTo>
                    <a:pt x="299" y="83"/>
                    <a:pt x="301" y="81"/>
                    <a:pt x="301" y="79"/>
                  </a:cubicBezTo>
                  <a:cubicBezTo>
                    <a:pt x="301" y="78"/>
                    <a:pt x="300" y="76"/>
                    <a:pt x="300" y="75"/>
                  </a:cubicBezTo>
                  <a:close/>
                  <a:moveTo>
                    <a:pt x="260" y="0"/>
                  </a:moveTo>
                  <a:cubicBezTo>
                    <a:pt x="257" y="3"/>
                    <a:pt x="256" y="5"/>
                    <a:pt x="253" y="8"/>
                  </a:cubicBezTo>
                  <a:cubicBezTo>
                    <a:pt x="251" y="10"/>
                    <a:pt x="248" y="10"/>
                    <a:pt x="248" y="13"/>
                  </a:cubicBezTo>
                  <a:cubicBezTo>
                    <a:pt x="248" y="27"/>
                    <a:pt x="264" y="23"/>
                    <a:pt x="256" y="28"/>
                  </a:cubicBezTo>
                  <a:cubicBezTo>
                    <a:pt x="255" y="28"/>
                    <a:pt x="256" y="29"/>
                    <a:pt x="255" y="30"/>
                  </a:cubicBezTo>
                  <a:cubicBezTo>
                    <a:pt x="251" y="34"/>
                    <a:pt x="256" y="34"/>
                    <a:pt x="262" y="34"/>
                  </a:cubicBezTo>
                  <a:cubicBezTo>
                    <a:pt x="265" y="34"/>
                    <a:pt x="266" y="31"/>
                    <a:pt x="268" y="28"/>
                  </a:cubicBezTo>
                  <a:cubicBezTo>
                    <a:pt x="268" y="27"/>
                    <a:pt x="269" y="26"/>
                    <a:pt x="269" y="24"/>
                  </a:cubicBezTo>
                  <a:cubicBezTo>
                    <a:pt x="269" y="20"/>
                    <a:pt x="269" y="20"/>
                    <a:pt x="269" y="20"/>
                  </a:cubicBezTo>
                  <a:cubicBezTo>
                    <a:pt x="269" y="18"/>
                    <a:pt x="270" y="17"/>
                    <a:pt x="270" y="15"/>
                  </a:cubicBezTo>
                  <a:cubicBezTo>
                    <a:pt x="270" y="14"/>
                    <a:pt x="269" y="14"/>
                    <a:pt x="268" y="13"/>
                  </a:cubicBezTo>
                  <a:cubicBezTo>
                    <a:pt x="266" y="12"/>
                    <a:pt x="265" y="10"/>
                    <a:pt x="264" y="7"/>
                  </a:cubicBezTo>
                  <a:cubicBezTo>
                    <a:pt x="262" y="5"/>
                    <a:pt x="263" y="2"/>
                    <a:pt x="260" y="0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128C7B4E-9061-486E-8F49-A94DA1C2B5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2613" y="2187575"/>
              <a:ext cx="554038" cy="533400"/>
            </a:xfrm>
            <a:custGeom>
              <a:avLst/>
              <a:gdLst/>
              <a:ahLst/>
              <a:cxnLst>
                <a:cxn ang="0">
                  <a:pos x="85" y="20"/>
                </a:cxn>
                <a:cxn ang="0">
                  <a:pos x="78" y="38"/>
                </a:cxn>
                <a:cxn ang="0">
                  <a:pos x="95" y="32"/>
                </a:cxn>
                <a:cxn ang="0">
                  <a:pos x="125" y="50"/>
                </a:cxn>
                <a:cxn ang="0">
                  <a:pos x="110" y="48"/>
                </a:cxn>
                <a:cxn ang="0">
                  <a:pos x="135" y="62"/>
                </a:cxn>
                <a:cxn ang="0">
                  <a:pos x="140" y="57"/>
                </a:cxn>
                <a:cxn ang="0">
                  <a:pos x="129" y="49"/>
                </a:cxn>
                <a:cxn ang="0">
                  <a:pos x="136" y="67"/>
                </a:cxn>
                <a:cxn ang="0">
                  <a:pos x="133" y="88"/>
                </a:cxn>
                <a:cxn ang="0">
                  <a:pos x="126" y="72"/>
                </a:cxn>
                <a:cxn ang="0">
                  <a:pos x="125" y="60"/>
                </a:cxn>
                <a:cxn ang="0">
                  <a:pos x="151" y="83"/>
                </a:cxn>
                <a:cxn ang="0">
                  <a:pos x="168" y="91"/>
                </a:cxn>
                <a:cxn ang="0">
                  <a:pos x="178" y="86"/>
                </a:cxn>
                <a:cxn ang="0">
                  <a:pos x="160" y="75"/>
                </a:cxn>
                <a:cxn ang="0">
                  <a:pos x="142" y="77"/>
                </a:cxn>
                <a:cxn ang="0">
                  <a:pos x="142" y="85"/>
                </a:cxn>
                <a:cxn ang="0">
                  <a:pos x="158" y="95"/>
                </a:cxn>
                <a:cxn ang="0">
                  <a:pos x="174" y="98"/>
                </a:cxn>
                <a:cxn ang="0">
                  <a:pos x="156" y="83"/>
                </a:cxn>
                <a:cxn ang="0">
                  <a:pos x="193" y="93"/>
                </a:cxn>
                <a:cxn ang="0">
                  <a:pos x="199" y="101"/>
                </a:cxn>
                <a:cxn ang="0">
                  <a:pos x="200" y="96"/>
                </a:cxn>
                <a:cxn ang="0">
                  <a:pos x="193" y="76"/>
                </a:cxn>
                <a:cxn ang="0">
                  <a:pos x="199" y="83"/>
                </a:cxn>
                <a:cxn ang="0">
                  <a:pos x="13" y="0"/>
                </a:cxn>
                <a:cxn ang="0">
                  <a:pos x="47" y="31"/>
                </a:cxn>
                <a:cxn ang="0">
                  <a:pos x="45" y="5"/>
                </a:cxn>
                <a:cxn ang="0">
                  <a:pos x="53" y="7"/>
                </a:cxn>
                <a:cxn ang="0">
                  <a:pos x="95" y="44"/>
                </a:cxn>
                <a:cxn ang="0">
                  <a:pos x="121" y="65"/>
                </a:cxn>
                <a:cxn ang="0">
                  <a:pos x="123" y="81"/>
                </a:cxn>
                <a:cxn ang="0">
                  <a:pos x="143" y="99"/>
                </a:cxn>
                <a:cxn ang="0">
                  <a:pos x="173" y="110"/>
                </a:cxn>
                <a:cxn ang="0">
                  <a:pos x="153" y="131"/>
                </a:cxn>
                <a:cxn ang="0">
                  <a:pos x="159" y="130"/>
                </a:cxn>
                <a:cxn ang="0">
                  <a:pos x="180" y="117"/>
                </a:cxn>
                <a:cxn ang="0">
                  <a:pos x="200" y="117"/>
                </a:cxn>
                <a:cxn ang="0">
                  <a:pos x="219" y="143"/>
                </a:cxn>
                <a:cxn ang="0">
                  <a:pos x="211" y="146"/>
                </a:cxn>
                <a:cxn ang="0">
                  <a:pos x="202" y="151"/>
                </a:cxn>
                <a:cxn ang="0">
                  <a:pos x="200" y="160"/>
                </a:cxn>
                <a:cxn ang="0">
                  <a:pos x="209" y="159"/>
                </a:cxn>
                <a:cxn ang="0">
                  <a:pos x="207" y="167"/>
                </a:cxn>
                <a:cxn ang="0">
                  <a:pos x="202" y="176"/>
                </a:cxn>
                <a:cxn ang="0">
                  <a:pos x="192" y="187"/>
                </a:cxn>
                <a:cxn ang="0">
                  <a:pos x="200" y="192"/>
                </a:cxn>
                <a:cxn ang="0">
                  <a:pos x="158" y="202"/>
                </a:cxn>
                <a:cxn ang="0">
                  <a:pos x="131" y="204"/>
                </a:cxn>
                <a:cxn ang="0">
                  <a:pos x="107" y="206"/>
                </a:cxn>
                <a:cxn ang="0">
                  <a:pos x="72" y="187"/>
                </a:cxn>
                <a:cxn ang="0">
                  <a:pos x="43" y="156"/>
                </a:cxn>
                <a:cxn ang="0">
                  <a:pos x="44" y="131"/>
                </a:cxn>
                <a:cxn ang="0">
                  <a:pos x="16" y="122"/>
                </a:cxn>
                <a:cxn ang="0">
                  <a:pos x="3" y="99"/>
                </a:cxn>
                <a:cxn ang="0">
                  <a:pos x="10" y="77"/>
                </a:cxn>
                <a:cxn ang="0">
                  <a:pos x="9" y="59"/>
                </a:cxn>
                <a:cxn ang="0">
                  <a:pos x="12" y="1"/>
                </a:cxn>
              </a:cxnLst>
              <a:rect l="0" t="0" r="r" b="b"/>
              <a:pathLst>
                <a:path w="220" h="211">
                  <a:moveTo>
                    <a:pt x="92" y="19"/>
                  </a:moveTo>
                  <a:cubicBezTo>
                    <a:pt x="91" y="18"/>
                    <a:pt x="90" y="18"/>
                    <a:pt x="89" y="18"/>
                  </a:cubicBezTo>
                  <a:cubicBezTo>
                    <a:pt x="87" y="18"/>
                    <a:pt x="86" y="19"/>
                    <a:pt x="85" y="20"/>
                  </a:cubicBezTo>
                  <a:cubicBezTo>
                    <a:pt x="82" y="21"/>
                    <a:pt x="80" y="20"/>
                    <a:pt x="77" y="21"/>
                  </a:cubicBezTo>
                  <a:cubicBezTo>
                    <a:pt x="75" y="22"/>
                    <a:pt x="76" y="25"/>
                    <a:pt x="76" y="28"/>
                  </a:cubicBezTo>
                  <a:cubicBezTo>
                    <a:pt x="76" y="32"/>
                    <a:pt x="76" y="35"/>
                    <a:pt x="78" y="38"/>
                  </a:cubicBezTo>
                  <a:cubicBezTo>
                    <a:pt x="80" y="40"/>
                    <a:pt x="83" y="40"/>
                    <a:pt x="86" y="40"/>
                  </a:cubicBezTo>
                  <a:cubicBezTo>
                    <a:pt x="88" y="40"/>
                    <a:pt x="88" y="40"/>
                    <a:pt x="90" y="40"/>
                  </a:cubicBezTo>
                  <a:cubicBezTo>
                    <a:pt x="93" y="40"/>
                    <a:pt x="94" y="36"/>
                    <a:pt x="95" y="32"/>
                  </a:cubicBezTo>
                  <a:cubicBezTo>
                    <a:pt x="95" y="29"/>
                    <a:pt x="97" y="27"/>
                    <a:pt x="97" y="24"/>
                  </a:cubicBezTo>
                  <a:cubicBezTo>
                    <a:pt x="97" y="22"/>
                    <a:pt x="94" y="20"/>
                    <a:pt x="92" y="19"/>
                  </a:cubicBezTo>
                  <a:close/>
                  <a:moveTo>
                    <a:pt x="125" y="50"/>
                  </a:moveTo>
                  <a:cubicBezTo>
                    <a:pt x="120" y="50"/>
                    <a:pt x="120" y="50"/>
                    <a:pt x="120" y="50"/>
                  </a:cubicBezTo>
                  <a:cubicBezTo>
                    <a:pt x="116" y="50"/>
                    <a:pt x="114" y="47"/>
                    <a:pt x="111" y="47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1" y="50"/>
                    <a:pt x="112" y="50"/>
                    <a:pt x="114" y="51"/>
                  </a:cubicBezTo>
                  <a:cubicBezTo>
                    <a:pt x="118" y="54"/>
                    <a:pt x="120" y="56"/>
                    <a:pt x="125" y="57"/>
                  </a:cubicBezTo>
                  <a:cubicBezTo>
                    <a:pt x="129" y="57"/>
                    <a:pt x="132" y="59"/>
                    <a:pt x="135" y="62"/>
                  </a:cubicBezTo>
                  <a:cubicBezTo>
                    <a:pt x="137" y="63"/>
                    <a:pt x="138" y="65"/>
                    <a:pt x="140" y="65"/>
                  </a:cubicBezTo>
                  <a:cubicBezTo>
                    <a:pt x="141" y="65"/>
                    <a:pt x="141" y="64"/>
                    <a:pt x="141" y="62"/>
                  </a:cubicBezTo>
                  <a:cubicBezTo>
                    <a:pt x="141" y="60"/>
                    <a:pt x="141" y="59"/>
                    <a:pt x="140" y="57"/>
                  </a:cubicBezTo>
                  <a:cubicBezTo>
                    <a:pt x="140" y="55"/>
                    <a:pt x="140" y="53"/>
                    <a:pt x="139" y="52"/>
                  </a:cubicBezTo>
                  <a:cubicBezTo>
                    <a:pt x="137" y="51"/>
                    <a:pt x="136" y="52"/>
                    <a:pt x="134" y="52"/>
                  </a:cubicBezTo>
                  <a:cubicBezTo>
                    <a:pt x="132" y="51"/>
                    <a:pt x="131" y="50"/>
                    <a:pt x="129" y="49"/>
                  </a:cubicBezTo>
                  <a:cubicBezTo>
                    <a:pt x="128" y="49"/>
                    <a:pt x="127" y="50"/>
                    <a:pt x="125" y="50"/>
                  </a:cubicBezTo>
                  <a:close/>
                  <a:moveTo>
                    <a:pt x="125" y="60"/>
                  </a:moveTo>
                  <a:cubicBezTo>
                    <a:pt x="130" y="60"/>
                    <a:pt x="133" y="63"/>
                    <a:pt x="136" y="67"/>
                  </a:cubicBezTo>
                  <a:cubicBezTo>
                    <a:pt x="137" y="69"/>
                    <a:pt x="139" y="69"/>
                    <a:pt x="139" y="71"/>
                  </a:cubicBezTo>
                  <a:cubicBezTo>
                    <a:pt x="139" y="75"/>
                    <a:pt x="138" y="77"/>
                    <a:pt x="138" y="82"/>
                  </a:cubicBezTo>
                  <a:cubicBezTo>
                    <a:pt x="137" y="85"/>
                    <a:pt x="136" y="88"/>
                    <a:pt x="133" y="88"/>
                  </a:cubicBezTo>
                  <a:cubicBezTo>
                    <a:pt x="129" y="88"/>
                    <a:pt x="129" y="84"/>
                    <a:pt x="128" y="81"/>
                  </a:cubicBezTo>
                  <a:cubicBezTo>
                    <a:pt x="128" y="79"/>
                    <a:pt x="126" y="78"/>
                    <a:pt x="126" y="75"/>
                  </a:cubicBezTo>
                  <a:cubicBezTo>
                    <a:pt x="126" y="74"/>
                    <a:pt x="126" y="73"/>
                    <a:pt x="126" y="72"/>
                  </a:cubicBezTo>
                  <a:cubicBezTo>
                    <a:pt x="126" y="68"/>
                    <a:pt x="122" y="67"/>
                    <a:pt x="122" y="63"/>
                  </a:cubicBezTo>
                  <a:cubicBezTo>
                    <a:pt x="122" y="60"/>
                    <a:pt x="122" y="60"/>
                    <a:pt x="122" y="60"/>
                  </a:cubicBezTo>
                  <a:cubicBezTo>
                    <a:pt x="125" y="60"/>
                    <a:pt x="125" y="60"/>
                    <a:pt x="125" y="60"/>
                  </a:cubicBezTo>
                  <a:close/>
                  <a:moveTo>
                    <a:pt x="156" y="74"/>
                  </a:moveTo>
                  <a:cubicBezTo>
                    <a:pt x="155" y="74"/>
                    <a:pt x="155" y="75"/>
                    <a:pt x="154" y="76"/>
                  </a:cubicBezTo>
                  <a:cubicBezTo>
                    <a:pt x="153" y="78"/>
                    <a:pt x="148" y="83"/>
                    <a:pt x="151" y="83"/>
                  </a:cubicBezTo>
                  <a:cubicBezTo>
                    <a:pt x="153" y="83"/>
                    <a:pt x="154" y="82"/>
                    <a:pt x="156" y="82"/>
                  </a:cubicBezTo>
                  <a:cubicBezTo>
                    <a:pt x="161" y="82"/>
                    <a:pt x="164" y="84"/>
                    <a:pt x="167" y="88"/>
                  </a:cubicBezTo>
                  <a:cubicBezTo>
                    <a:pt x="167" y="89"/>
                    <a:pt x="167" y="90"/>
                    <a:pt x="168" y="91"/>
                  </a:cubicBezTo>
                  <a:cubicBezTo>
                    <a:pt x="172" y="93"/>
                    <a:pt x="174" y="93"/>
                    <a:pt x="179" y="93"/>
                  </a:cubicBezTo>
                  <a:cubicBezTo>
                    <a:pt x="180" y="93"/>
                    <a:pt x="181" y="92"/>
                    <a:pt x="181" y="91"/>
                  </a:cubicBezTo>
                  <a:cubicBezTo>
                    <a:pt x="181" y="88"/>
                    <a:pt x="179" y="88"/>
                    <a:pt x="178" y="86"/>
                  </a:cubicBezTo>
                  <a:cubicBezTo>
                    <a:pt x="176" y="84"/>
                    <a:pt x="175" y="83"/>
                    <a:pt x="172" y="81"/>
                  </a:cubicBezTo>
                  <a:cubicBezTo>
                    <a:pt x="168" y="79"/>
                    <a:pt x="167" y="75"/>
                    <a:pt x="163" y="75"/>
                  </a:cubicBezTo>
                  <a:cubicBezTo>
                    <a:pt x="162" y="75"/>
                    <a:pt x="161" y="75"/>
                    <a:pt x="160" y="75"/>
                  </a:cubicBezTo>
                  <a:cubicBezTo>
                    <a:pt x="159" y="74"/>
                    <a:pt x="158" y="74"/>
                    <a:pt x="156" y="74"/>
                  </a:cubicBezTo>
                  <a:close/>
                  <a:moveTo>
                    <a:pt x="151" y="85"/>
                  </a:moveTo>
                  <a:cubicBezTo>
                    <a:pt x="147" y="85"/>
                    <a:pt x="147" y="77"/>
                    <a:pt x="142" y="77"/>
                  </a:cubicBezTo>
                  <a:cubicBezTo>
                    <a:pt x="141" y="77"/>
                    <a:pt x="141" y="77"/>
                    <a:pt x="141" y="77"/>
                  </a:cubicBezTo>
                  <a:cubicBezTo>
                    <a:pt x="141" y="78"/>
                    <a:pt x="140" y="78"/>
                    <a:pt x="140" y="79"/>
                  </a:cubicBezTo>
                  <a:cubicBezTo>
                    <a:pt x="140" y="82"/>
                    <a:pt x="142" y="83"/>
                    <a:pt x="142" y="85"/>
                  </a:cubicBezTo>
                  <a:cubicBezTo>
                    <a:pt x="142" y="87"/>
                    <a:pt x="138" y="88"/>
                    <a:pt x="138" y="90"/>
                  </a:cubicBezTo>
                  <a:cubicBezTo>
                    <a:pt x="138" y="95"/>
                    <a:pt x="143" y="96"/>
                    <a:pt x="147" y="96"/>
                  </a:cubicBezTo>
                  <a:cubicBezTo>
                    <a:pt x="151" y="96"/>
                    <a:pt x="154" y="95"/>
                    <a:pt x="158" y="95"/>
                  </a:cubicBezTo>
                  <a:cubicBezTo>
                    <a:pt x="161" y="95"/>
                    <a:pt x="163" y="95"/>
                    <a:pt x="165" y="97"/>
                  </a:cubicBezTo>
                  <a:cubicBezTo>
                    <a:pt x="167" y="99"/>
                    <a:pt x="167" y="102"/>
                    <a:pt x="170" y="102"/>
                  </a:cubicBezTo>
                  <a:cubicBezTo>
                    <a:pt x="172" y="102"/>
                    <a:pt x="174" y="100"/>
                    <a:pt x="174" y="98"/>
                  </a:cubicBezTo>
                  <a:cubicBezTo>
                    <a:pt x="174" y="93"/>
                    <a:pt x="168" y="93"/>
                    <a:pt x="165" y="90"/>
                  </a:cubicBezTo>
                  <a:cubicBezTo>
                    <a:pt x="164" y="87"/>
                    <a:pt x="162" y="86"/>
                    <a:pt x="159" y="85"/>
                  </a:cubicBezTo>
                  <a:cubicBezTo>
                    <a:pt x="157" y="85"/>
                    <a:pt x="157" y="83"/>
                    <a:pt x="156" y="83"/>
                  </a:cubicBezTo>
                  <a:cubicBezTo>
                    <a:pt x="154" y="83"/>
                    <a:pt x="153" y="85"/>
                    <a:pt x="151" y="85"/>
                  </a:cubicBezTo>
                  <a:close/>
                  <a:moveTo>
                    <a:pt x="193" y="91"/>
                  </a:moveTo>
                  <a:cubicBezTo>
                    <a:pt x="193" y="92"/>
                    <a:pt x="193" y="92"/>
                    <a:pt x="193" y="93"/>
                  </a:cubicBezTo>
                  <a:cubicBezTo>
                    <a:pt x="193" y="97"/>
                    <a:pt x="194" y="98"/>
                    <a:pt x="194" y="102"/>
                  </a:cubicBezTo>
                  <a:cubicBezTo>
                    <a:pt x="195" y="102"/>
                    <a:pt x="196" y="102"/>
                    <a:pt x="196" y="102"/>
                  </a:cubicBezTo>
                  <a:cubicBezTo>
                    <a:pt x="198" y="102"/>
                    <a:pt x="198" y="101"/>
                    <a:pt x="199" y="101"/>
                  </a:cubicBezTo>
                  <a:cubicBezTo>
                    <a:pt x="200" y="101"/>
                    <a:pt x="201" y="102"/>
                    <a:pt x="202" y="103"/>
                  </a:cubicBezTo>
                  <a:cubicBezTo>
                    <a:pt x="202" y="102"/>
                    <a:pt x="203" y="102"/>
                    <a:pt x="203" y="101"/>
                  </a:cubicBezTo>
                  <a:cubicBezTo>
                    <a:pt x="203" y="99"/>
                    <a:pt x="202" y="98"/>
                    <a:pt x="200" y="96"/>
                  </a:cubicBezTo>
                  <a:cubicBezTo>
                    <a:pt x="199" y="93"/>
                    <a:pt x="197" y="91"/>
                    <a:pt x="193" y="91"/>
                  </a:cubicBezTo>
                  <a:close/>
                  <a:moveTo>
                    <a:pt x="195" y="76"/>
                  </a:moveTo>
                  <a:cubicBezTo>
                    <a:pt x="193" y="76"/>
                    <a:pt x="193" y="76"/>
                    <a:pt x="193" y="76"/>
                  </a:cubicBezTo>
                  <a:cubicBezTo>
                    <a:pt x="193" y="78"/>
                    <a:pt x="193" y="80"/>
                    <a:pt x="191" y="81"/>
                  </a:cubicBezTo>
                  <a:cubicBezTo>
                    <a:pt x="193" y="83"/>
                    <a:pt x="195" y="83"/>
                    <a:pt x="198" y="84"/>
                  </a:cubicBezTo>
                  <a:cubicBezTo>
                    <a:pt x="198" y="84"/>
                    <a:pt x="199" y="84"/>
                    <a:pt x="199" y="83"/>
                  </a:cubicBezTo>
                  <a:cubicBezTo>
                    <a:pt x="199" y="82"/>
                    <a:pt x="197" y="82"/>
                    <a:pt x="197" y="81"/>
                  </a:cubicBezTo>
                  <a:cubicBezTo>
                    <a:pt x="195" y="79"/>
                    <a:pt x="195" y="78"/>
                    <a:pt x="195" y="76"/>
                  </a:cubicBezTo>
                  <a:close/>
                  <a:moveTo>
                    <a:pt x="13" y="0"/>
                  </a:moveTo>
                  <a:cubicBezTo>
                    <a:pt x="15" y="5"/>
                    <a:pt x="17" y="9"/>
                    <a:pt x="22" y="12"/>
                  </a:cubicBezTo>
                  <a:cubicBezTo>
                    <a:pt x="29" y="16"/>
                    <a:pt x="34" y="15"/>
                    <a:pt x="39" y="20"/>
                  </a:cubicBezTo>
                  <a:cubicBezTo>
                    <a:pt x="43" y="24"/>
                    <a:pt x="43" y="27"/>
                    <a:pt x="47" y="31"/>
                  </a:cubicBezTo>
                  <a:cubicBezTo>
                    <a:pt x="47" y="32"/>
                    <a:pt x="47" y="31"/>
                    <a:pt x="47" y="30"/>
                  </a:cubicBezTo>
                  <a:cubicBezTo>
                    <a:pt x="47" y="21"/>
                    <a:pt x="40" y="16"/>
                    <a:pt x="40" y="7"/>
                  </a:cubicBezTo>
                  <a:cubicBezTo>
                    <a:pt x="40" y="5"/>
                    <a:pt x="43" y="5"/>
                    <a:pt x="45" y="5"/>
                  </a:cubicBezTo>
                  <a:cubicBezTo>
                    <a:pt x="46" y="5"/>
                    <a:pt x="46" y="6"/>
                    <a:pt x="47" y="6"/>
                  </a:cubicBezTo>
                  <a:cubicBezTo>
                    <a:pt x="49" y="7"/>
                    <a:pt x="51" y="6"/>
                    <a:pt x="53" y="6"/>
                  </a:cubicBezTo>
                  <a:cubicBezTo>
                    <a:pt x="53" y="6"/>
                    <a:pt x="53" y="6"/>
                    <a:pt x="53" y="7"/>
                  </a:cubicBezTo>
                  <a:cubicBezTo>
                    <a:pt x="54" y="15"/>
                    <a:pt x="68" y="14"/>
                    <a:pt x="70" y="22"/>
                  </a:cubicBezTo>
                  <a:cubicBezTo>
                    <a:pt x="72" y="31"/>
                    <a:pt x="72" y="38"/>
                    <a:pt x="80" y="42"/>
                  </a:cubicBezTo>
                  <a:cubicBezTo>
                    <a:pt x="85" y="45"/>
                    <a:pt x="89" y="43"/>
                    <a:pt x="95" y="44"/>
                  </a:cubicBezTo>
                  <a:cubicBezTo>
                    <a:pt x="98" y="44"/>
                    <a:pt x="99" y="46"/>
                    <a:pt x="101" y="48"/>
                  </a:cubicBezTo>
                  <a:cubicBezTo>
                    <a:pt x="106" y="52"/>
                    <a:pt x="108" y="54"/>
                    <a:pt x="113" y="58"/>
                  </a:cubicBezTo>
                  <a:cubicBezTo>
                    <a:pt x="116" y="60"/>
                    <a:pt x="121" y="61"/>
                    <a:pt x="121" y="65"/>
                  </a:cubicBezTo>
                  <a:cubicBezTo>
                    <a:pt x="121" y="66"/>
                    <a:pt x="120" y="67"/>
                    <a:pt x="120" y="69"/>
                  </a:cubicBezTo>
                  <a:cubicBezTo>
                    <a:pt x="120" y="71"/>
                    <a:pt x="122" y="71"/>
                    <a:pt x="122" y="73"/>
                  </a:cubicBezTo>
                  <a:cubicBezTo>
                    <a:pt x="123" y="76"/>
                    <a:pt x="121" y="79"/>
                    <a:pt x="123" y="81"/>
                  </a:cubicBezTo>
                  <a:cubicBezTo>
                    <a:pt x="124" y="84"/>
                    <a:pt x="125" y="84"/>
                    <a:pt x="127" y="86"/>
                  </a:cubicBezTo>
                  <a:cubicBezTo>
                    <a:pt x="130" y="90"/>
                    <a:pt x="133" y="91"/>
                    <a:pt x="136" y="94"/>
                  </a:cubicBezTo>
                  <a:cubicBezTo>
                    <a:pt x="138" y="97"/>
                    <a:pt x="140" y="99"/>
                    <a:pt x="143" y="99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57" y="99"/>
                    <a:pt x="159" y="101"/>
                    <a:pt x="162" y="101"/>
                  </a:cubicBezTo>
                  <a:cubicBezTo>
                    <a:pt x="166" y="103"/>
                    <a:pt x="172" y="105"/>
                    <a:pt x="173" y="110"/>
                  </a:cubicBezTo>
                  <a:cubicBezTo>
                    <a:pt x="173" y="112"/>
                    <a:pt x="171" y="113"/>
                    <a:pt x="170" y="115"/>
                  </a:cubicBezTo>
                  <a:cubicBezTo>
                    <a:pt x="167" y="119"/>
                    <a:pt x="166" y="123"/>
                    <a:pt x="161" y="126"/>
                  </a:cubicBezTo>
                  <a:cubicBezTo>
                    <a:pt x="158" y="128"/>
                    <a:pt x="156" y="129"/>
                    <a:pt x="153" y="131"/>
                  </a:cubicBezTo>
                  <a:cubicBezTo>
                    <a:pt x="153" y="131"/>
                    <a:pt x="153" y="131"/>
                    <a:pt x="153" y="131"/>
                  </a:cubicBezTo>
                  <a:cubicBezTo>
                    <a:pt x="154" y="132"/>
                    <a:pt x="154" y="132"/>
                    <a:pt x="154" y="132"/>
                  </a:cubicBezTo>
                  <a:cubicBezTo>
                    <a:pt x="156" y="132"/>
                    <a:pt x="157" y="131"/>
                    <a:pt x="159" y="130"/>
                  </a:cubicBezTo>
                  <a:cubicBezTo>
                    <a:pt x="161" y="130"/>
                    <a:pt x="161" y="130"/>
                    <a:pt x="161" y="130"/>
                  </a:cubicBezTo>
                  <a:cubicBezTo>
                    <a:pt x="163" y="130"/>
                    <a:pt x="163" y="129"/>
                    <a:pt x="164" y="129"/>
                  </a:cubicBezTo>
                  <a:cubicBezTo>
                    <a:pt x="172" y="127"/>
                    <a:pt x="175" y="123"/>
                    <a:pt x="180" y="117"/>
                  </a:cubicBezTo>
                  <a:cubicBezTo>
                    <a:pt x="183" y="113"/>
                    <a:pt x="185" y="109"/>
                    <a:pt x="189" y="109"/>
                  </a:cubicBezTo>
                  <a:cubicBezTo>
                    <a:pt x="191" y="109"/>
                    <a:pt x="191" y="111"/>
                    <a:pt x="192" y="112"/>
                  </a:cubicBezTo>
                  <a:cubicBezTo>
                    <a:pt x="195" y="114"/>
                    <a:pt x="197" y="115"/>
                    <a:pt x="200" y="117"/>
                  </a:cubicBezTo>
                  <a:cubicBezTo>
                    <a:pt x="204" y="119"/>
                    <a:pt x="206" y="119"/>
                    <a:pt x="210" y="122"/>
                  </a:cubicBezTo>
                  <a:cubicBezTo>
                    <a:pt x="214" y="123"/>
                    <a:pt x="213" y="127"/>
                    <a:pt x="214" y="130"/>
                  </a:cubicBezTo>
                  <a:cubicBezTo>
                    <a:pt x="216" y="135"/>
                    <a:pt x="219" y="138"/>
                    <a:pt x="219" y="143"/>
                  </a:cubicBezTo>
                  <a:cubicBezTo>
                    <a:pt x="219" y="145"/>
                    <a:pt x="219" y="145"/>
                    <a:pt x="219" y="145"/>
                  </a:cubicBezTo>
                  <a:cubicBezTo>
                    <a:pt x="219" y="145"/>
                    <a:pt x="220" y="145"/>
                    <a:pt x="219" y="145"/>
                  </a:cubicBezTo>
                  <a:cubicBezTo>
                    <a:pt x="216" y="145"/>
                    <a:pt x="215" y="145"/>
                    <a:pt x="211" y="146"/>
                  </a:cubicBezTo>
                  <a:cubicBezTo>
                    <a:pt x="210" y="146"/>
                    <a:pt x="209" y="145"/>
                    <a:pt x="208" y="146"/>
                  </a:cubicBezTo>
                  <a:cubicBezTo>
                    <a:pt x="207" y="147"/>
                    <a:pt x="208" y="148"/>
                    <a:pt x="207" y="150"/>
                  </a:cubicBezTo>
                  <a:cubicBezTo>
                    <a:pt x="206" y="152"/>
                    <a:pt x="204" y="152"/>
                    <a:pt x="202" y="151"/>
                  </a:cubicBezTo>
                  <a:cubicBezTo>
                    <a:pt x="201" y="151"/>
                    <a:pt x="201" y="151"/>
                    <a:pt x="201" y="152"/>
                  </a:cubicBezTo>
                  <a:cubicBezTo>
                    <a:pt x="201" y="154"/>
                    <a:pt x="201" y="155"/>
                    <a:pt x="201" y="158"/>
                  </a:cubicBezTo>
                  <a:cubicBezTo>
                    <a:pt x="201" y="159"/>
                    <a:pt x="201" y="159"/>
                    <a:pt x="200" y="160"/>
                  </a:cubicBezTo>
                  <a:cubicBezTo>
                    <a:pt x="199" y="160"/>
                    <a:pt x="199" y="160"/>
                    <a:pt x="200" y="161"/>
                  </a:cubicBezTo>
                  <a:cubicBezTo>
                    <a:pt x="200" y="161"/>
                    <a:pt x="200" y="161"/>
                    <a:pt x="201" y="161"/>
                  </a:cubicBezTo>
                  <a:cubicBezTo>
                    <a:pt x="204" y="161"/>
                    <a:pt x="206" y="159"/>
                    <a:pt x="209" y="159"/>
                  </a:cubicBezTo>
                  <a:cubicBezTo>
                    <a:pt x="212" y="159"/>
                    <a:pt x="215" y="162"/>
                    <a:pt x="215" y="165"/>
                  </a:cubicBezTo>
                  <a:cubicBezTo>
                    <a:pt x="215" y="167"/>
                    <a:pt x="213" y="168"/>
                    <a:pt x="211" y="168"/>
                  </a:cubicBezTo>
                  <a:cubicBezTo>
                    <a:pt x="209" y="168"/>
                    <a:pt x="208" y="168"/>
                    <a:pt x="207" y="167"/>
                  </a:cubicBezTo>
                  <a:cubicBezTo>
                    <a:pt x="207" y="167"/>
                    <a:pt x="207" y="167"/>
                    <a:pt x="207" y="168"/>
                  </a:cubicBezTo>
                  <a:cubicBezTo>
                    <a:pt x="207" y="169"/>
                    <a:pt x="207" y="170"/>
                    <a:pt x="207" y="171"/>
                  </a:cubicBezTo>
                  <a:cubicBezTo>
                    <a:pt x="206" y="173"/>
                    <a:pt x="205" y="175"/>
                    <a:pt x="202" y="176"/>
                  </a:cubicBezTo>
                  <a:cubicBezTo>
                    <a:pt x="200" y="176"/>
                    <a:pt x="198" y="175"/>
                    <a:pt x="197" y="177"/>
                  </a:cubicBezTo>
                  <a:cubicBezTo>
                    <a:pt x="195" y="179"/>
                    <a:pt x="197" y="181"/>
                    <a:pt x="196" y="183"/>
                  </a:cubicBezTo>
                  <a:cubicBezTo>
                    <a:pt x="195" y="185"/>
                    <a:pt x="194" y="186"/>
                    <a:pt x="192" y="187"/>
                  </a:cubicBezTo>
                  <a:cubicBezTo>
                    <a:pt x="192" y="187"/>
                    <a:pt x="192" y="187"/>
                    <a:pt x="192" y="187"/>
                  </a:cubicBezTo>
                  <a:cubicBezTo>
                    <a:pt x="196" y="188"/>
                    <a:pt x="198" y="190"/>
                    <a:pt x="200" y="192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189" y="193"/>
                    <a:pt x="183" y="195"/>
                    <a:pt x="172" y="195"/>
                  </a:cubicBezTo>
                  <a:cubicBezTo>
                    <a:pt x="168" y="195"/>
                    <a:pt x="166" y="194"/>
                    <a:pt x="163" y="194"/>
                  </a:cubicBezTo>
                  <a:cubicBezTo>
                    <a:pt x="159" y="194"/>
                    <a:pt x="159" y="199"/>
                    <a:pt x="158" y="202"/>
                  </a:cubicBezTo>
                  <a:cubicBezTo>
                    <a:pt x="157" y="205"/>
                    <a:pt x="155" y="206"/>
                    <a:pt x="153" y="208"/>
                  </a:cubicBezTo>
                  <a:cubicBezTo>
                    <a:pt x="151" y="210"/>
                    <a:pt x="149" y="211"/>
                    <a:pt x="147" y="211"/>
                  </a:cubicBezTo>
                  <a:cubicBezTo>
                    <a:pt x="140" y="211"/>
                    <a:pt x="136" y="209"/>
                    <a:pt x="131" y="204"/>
                  </a:cubicBezTo>
                  <a:cubicBezTo>
                    <a:pt x="129" y="202"/>
                    <a:pt x="128" y="199"/>
                    <a:pt x="125" y="199"/>
                  </a:cubicBezTo>
                  <a:cubicBezTo>
                    <a:pt x="120" y="199"/>
                    <a:pt x="116" y="200"/>
                    <a:pt x="112" y="203"/>
                  </a:cubicBezTo>
                  <a:cubicBezTo>
                    <a:pt x="110" y="205"/>
                    <a:pt x="109" y="206"/>
                    <a:pt x="107" y="206"/>
                  </a:cubicBezTo>
                  <a:cubicBezTo>
                    <a:pt x="106" y="206"/>
                    <a:pt x="106" y="206"/>
                    <a:pt x="106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91" y="202"/>
                    <a:pt x="84" y="196"/>
                    <a:pt x="72" y="187"/>
                  </a:cubicBezTo>
                  <a:cubicBezTo>
                    <a:pt x="65" y="183"/>
                    <a:pt x="63" y="178"/>
                    <a:pt x="58" y="173"/>
                  </a:cubicBezTo>
                  <a:cubicBezTo>
                    <a:pt x="54" y="169"/>
                    <a:pt x="51" y="167"/>
                    <a:pt x="47" y="163"/>
                  </a:cubicBezTo>
                  <a:cubicBezTo>
                    <a:pt x="45" y="161"/>
                    <a:pt x="43" y="159"/>
                    <a:pt x="43" y="156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3" y="144"/>
                    <a:pt x="48" y="142"/>
                    <a:pt x="48" y="136"/>
                  </a:cubicBezTo>
                  <a:cubicBezTo>
                    <a:pt x="48" y="134"/>
                    <a:pt x="46" y="133"/>
                    <a:pt x="44" y="131"/>
                  </a:cubicBezTo>
                  <a:cubicBezTo>
                    <a:pt x="41" y="130"/>
                    <a:pt x="40" y="128"/>
                    <a:pt x="37" y="126"/>
                  </a:cubicBezTo>
                  <a:cubicBezTo>
                    <a:pt x="32" y="123"/>
                    <a:pt x="28" y="122"/>
                    <a:pt x="22" y="122"/>
                  </a:cubicBezTo>
                  <a:cubicBezTo>
                    <a:pt x="16" y="122"/>
                    <a:pt x="16" y="122"/>
                    <a:pt x="16" y="122"/>
                  </a:cubicBezTo>
                  <a:cubicBezTo>
                    <a:pt x="13" y="122"/>
                    <a:pt x="10" y="122"/>
                    <a:pt x="8" y="120"/>
                  </a:cubicBezTo>
                  <a:cubicBezTo>
                    <a:pt x="4" y="117"/>
                    <a:pt x="5" y="114"/>
                    <a:pt x="5" y="109"/>
                  </a:cubicBezTo>
                  <a:cubicBezTo>
                    <a:pt x="5" y="105"/>
                    <a:pt x="4" y="103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8" y="98"/>
                    <a:pt x="11" y="94"/>
                    <a:pt x="11" y="89"/>
                  </a:cubicBezTo>
                  <a:cubicBezTo>
                    <a:pt x="11" y="84"/>
                    <a:pt x="12" y="81"/>
                    <a:pt x="10" y="77"/>
                  </a:cubicBezTo>
                  <a:cubicBezTo>
                    <a:pt x="8" y="74"/>
                    <a:pt x="6" y="73"/>
                    <a:pt x="3" y="71"/>
                  </a:cubicBezTo>
                  <a:cubicBezTo>
                    <a:pt x="1" y="71"/>
                    <a:pt x="0" y="70"/>
                    <a:pt x="0" y="69"/>
                  </a:cubicBezTo>
                  <a:cubicBezTo>
                    <a:pt x="0" y="64"/>
                    <a:pt x="5" y="63"/>
                    <a:pt x="9" y="59"/>
                  </a:cubicBezTo>
                  <a:cubicBezTo>
                    <a:pt x="15" y="54"/>
                    <a:pt x="19" y="49"/>
                    <a:pt x="19" y="41"/>
                  </a:cubicBezTo>
                  <a:cubicBezTo>
                    <a:pt x="19" y="29"/>
                    <a:pt x="11" y="23"/>
                    <a:pt x="11" y="10"/>
                  </a:cubicBezTo>
                  <a:cubicBezTo>
                    <a:pt x="11" y="7"/>
                    <a:pt x="12" y="5"/>
                    <a:pt x="12" y="1"/>
                  </a:cubicBezTo>
                  <a:cubicBezTo>
                    <a:pt x="12" y="1"/>
                    <a:pt x="13" y="0"/>
                    <a:pt x="13" y="0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E00FAF56-58CB-4885-B3CE-3EE34A6EEC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2900" y="2419350"/>
              <a:ext cx="506413" cy="636588"/>
            </a:xfrm>
            <a:custGeom>
              <a:avLst/>
              <a:gdLst/>
              <a:ahLst/>
              <a:cxnLst>
                <a:cxn ang="0">
                  <a:pos x="3" y="121"/>
                </a:cxn>
                <a:cxn ang="0">
                  <a:pos x="3" y="130"/>
                </a:cxn>
                <a:cxn ang="0">
                  <a:pos x="15" y="149"/>
                </a:cxn>
                <a:cxn ang="0">
                  <a:pos x="26" y="158"/>
                </a:cxn>
                <a:cxn ang="0">
                  <a:pos x="39" y="161"/>
                </a:cxn>
                <a:cxn ang="0">
                  <a:pos x="38" y="152"/>
                </a:cxn>
                <a:cxn ang="0">
                  <a:pos x="43" y="153"/>
                </a:cxn>
                <a:cxn ang="0">
                  <a:pos x="40" y="146"/>
                </a:cxn>
                <a:cxn ang="0">
                  <a:pos x="34" y="140"/>
                </a:cxn>
                <a:cxn ang="0">
                  <a:pos x="28" y="126"/>
                </a:cxn>
                <a:cxn ang="0">
                  <a:pos x="21" y="115"/>
                </a:cxn>
                <a:cxn ang="0">
                  <a:pos x="18" y="108"/>
                </a:cxn>
                <a:cxn ang="0">
                  <a:pos x="86" y="204"/>
                </a:cxn>
                <a:cxn ang="0">
                  <a:pos x="83" y="203"/>
                </a:cxn>
                <a:cxn ang="0">
                  <a:pos x="86" y="213"/>
                </a:cxn>
                <a:cxn ang="0">
                  <a:pos x="87" y="225"/>
                </a:cxn>
                <a:cxn ang="0">
                  <a:pos x="98" y="216"/>
                </a:cxn>
                <a:cxn ang="0">
                  <a:pos x="89" y="208"/>
                </a:cxn>
                <a:cxn ang="0">
                  <a:pos x="100" y="221"/>
                </a:cxn>
                <a:cxn ang="0">
                  <a:pos x="114" y="239"/>
                </a:cxn>
                <a:cxn ang="0">
                  <a:pos x="111" y="241"/>
                </a:cxn>
                <a:cxn ang="0">
                  <a:pos x="114" y="252"/>
                </a:cxn>
                <a:cxn ang="0">
                  <a:pos x="105" y="242"/>
                </a:cxn>
                <a:cxn ang="0">
                  <a:pos x="101" y="237"/>
                </a:cxn>
                <a:cxn ang="0">
                  <a:pos x="97" y="231"/>
                </a:cxn>
                <a:cxn ang="0">
                  <a:pos x="98" y="221"/>
                </a:cxn>
                <a:cxn ang="0">
                  <a:pos x="98" y="7"/>
                </a:cxn>
                <a:cxn ang="0">
                  <a:pos x="103" y="28"/>
                </a:cxn>
                <a:cxn ang="0">
                  <a:pos x="117" y="30"/>
                </a:cxn>
                <a:cxn ang="0">
                  <a:pos x="139" y="39"/>
                </a:cxn>
                <a:cxn ang="0">
                  <a:pos x="138" y="58"/>
                </a:cxn>
                <a:cxn ang="0">
                  <a:pos x="142" y="71"/>
                </a:cxn>
                <a:cxn ang="0">
                  <a:pos x="167" y="95"/>
                </a:cxn>
                <a:cxn ang="0">
                  <a:pos x="201" y="115"/>
                </a:cxn>
                <a:cxn ang="0">
                  <a:pos x="175" y="154"/>
                </a:cxn>
                <a:cxn ang="0">
                  <a:pos x="174" y="195"/>
                </a:cxn>
                <a:cxn ang="0">
                  <a:pos x="160" y="200"/>
                </a:cxn>
                <a:cxn ang="0">
                  <a:pos x="149" y="209"/>
                </a:cxn>
                <a:cxn ang="0">
                  <a:pos x="146" y="183"/>
                </a:cxn>
                <a:cxn ang="0">
                  <a:pos x="137" y="166"/>
                </a:cxn>
                <a:cxn ang="0">
                  <a:pos x="127" y="154"/>
                </a:cxn>
                <a:cxn ang="0">
                  <a:pos x="124" y="148"/>
                </a:cxn>
                <a:cxn ang="0">
                  <a:pos x="120" y="140"/>
                </a:cxn>
                <a:cxn ang="0">
                  <a:pos x="120" y="135"/>
                </a:cxn>
                <a:cxn ang="0">
                  <a:pos x="113" y="129"/>
                </a:cxn>
                <a:cxn ang="0">
                  <a:pos x="111" y="126"/>
                </a:cxn>
                <a:cxn ang="0">
                  <a:pos x="108" y="123"/>
                </a:cxn>
                <a:cxn ang="0">
                  <a:pos x="109" y="116"/>
                </a:cxn>
                <a:cxn ang="0">
                  <a:pos x="98" y="94"/>
                </a:cxn>
                <a:cxn ang="0">
                  <a:pos x="87" y="83"/>
                </a:cxn>
                <a:cxn ang="0">
                  <a:pos x="78" y="74"/>
                </a:cxn>
                <a:cxn ang="0">
                  <a:pos x="74" y="70"/>
                </a:cxn>
                <a:cxn ang="0">
                  <a:pos x="72" y="65"/>
                </a:cxn>
                <a:cxn ang="0">
                  <a:pos x="65" y="58"/>
                </a:cxn>
                <a:cxn ang="0">
                  <a:pos x="42" y="38"/>
                </a:cxn>
                <a:cxn ang="0">
                  <a:pos x="40" y="36"/>
                </a:cxn>
                <a:cxn ang="0">
                  <a:pos x="73" y="27"/>
                </a:cxn>
                <a:cxn ang="0">
                  <a:pos x="81" y="22"/>
                </a:cxn>
                <a:cxn ang="0">
                  <a:pos x="75" y="0"/>
                </a:cxn>
                <a:cxn ang="0">
                  <a:pos x="98" y="7"/>
                </a:cxn>
              </a:cxnLst>
              <a:rect l="0" t="0" r="r" b="b"/>
              <a:pathLst>
                <a:path w="201" h="252">
                  <a:moveTo>
                    <a:pt x="5" y="110"/>
                  </a:moveTo>
                  <a:cubicBezTo>
                    <a:pt x="4" y="114"/>
                    <a:pt x="5" y="117"/>
                    <a:pt x="3" y="121"/>
                  </a:cubicBezTo>
                  <a:cubicBezTo>
                    <a:pt x="2" y="123"/>
                    <a:pt x="1" y="123"/>
                    <a:pt x="0" y="125"/>
                  </a:cubicBezTo>
                  <a:cubicBezTo>
                    <a:pt x="2" y="126"/>
                    <a:pt x="2" y="128"/>
                    <a:pt x="3" y="130"/>
                  </a:cubicBezTo>
                  <a:cubicBezTo>
                    <a:pt x="5" y="133"/>
                    <a:pt x="7" y="134"/>
                    <a:pt x="8" y="137"/>
                  </a:cubicBezTo>
                  <a:cubicBezTo>
                    <a:pt x="10" y="142"/>
                    <a:pt x="13" y="144"/>
                    <a:pt x="15" y="149"/>
                  </a:cubicBezTo>
                  <a:cubicBezTo>
                    <a:pt x="16" y="151"/>
                    <a:pt x="16" y="152"/>
                    <a:pt x="17" y="153"/>
                  </a:cubicBezTo>
                  <a:cubicBezTo>
                    <a:pt x="19" y="156"/>
                    <a:pt x="22" y="156"/>
                    <a:pt x="26" y="158"/>
                  </a:cubicBezTo>
                  <a:cubicBezTo>
                    <a:pt x="29" y="159"/>
                    <a:pt x="31" y="161"/>
                    <a:pt x="36" y="161"/>
                  </a:cubicBezTo>
                  <a:cubicBezTo>
                    <a:pt x="37" y="161"/>
                    <a:pt x="38" y="161"/>
                    <a:pt x="39" y="161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38" y="152"/>
                    <a:pt x="38" y="152"/>
                    <a:pt x="38" y="152"/>
                  </a:cubicBezTo>
                  <a:cubicBezTo>
                    <a:pt x="39" y="151"/>
                    <a:pt x="39" y="151"/>
                    <a:pt x="39" y="151"/>
                  </a:cubicBezTo>
                  <a:cubicBezTo>
                    <a:pt x="40" y="152"/>
                    <a:pt x="41" y="153"/>
                    <a:pt x="43" y="153"/>
                  </a:cubicBezTo>
                  <a:cubicBezTo>
                    <a:pt x="43" y="153"/>
                    <a:pt x="43" y="153"/>
                    <a:pt x="44" y="153"/>
                  </a:cubicBezTo>
                  <a:cubicBezTo>
                    <a:pt x="44" y="150"/>
                    <a:pt x="42" y="148"/>
                    <a:pt x="40" y="146"/>
                  </a:cubicBezTo>
                  <a:cubicBezTo>
                    <a:pt x="38" y="145"/>
                    <a:pt x="36" y="145"/>
                    <a:pt x="36" y="144"/>
                  </a:cubicBezTo>
                  <a:cubicBezTo>
                    <a:pt x="35" y="142"/>
                    <a:pt x="34" y="141"/>
                    <a:pt x="34" y="140"/>
                  </a:cubicBezTo>
                  <a:cubicBezTo>
                    <a:pt x="32" y="138"/>
                    <a:pt x="30" y="137"/>
                    <a:pt x="29" y="133"/>
                  </a:cubicBezTo>
                  <a:cubicBezTo>
                    <a:pt x="29" y="130"/>
                    <a:pt x="29" y="128"/>
                    <a:pt x="28" y="126"/>
                  </a:cubicBezTo>
                  <a:cubicBezTo>
                    <a:pt x="26" y="123"/>
                    <a:pt x="24" y="121"/>
                    <a:pt x="22" y="117"/>
                  </a:cubicBezTo>
                  <a:cubicBezTo>
                    <a:pt x="22" y="116"/>
                    <a:pt x="21" y="116"/>
                    <a:pt x="21" y="115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21" y="109"/>
                    <a:pt x="20" y="108"/>
                    <a:pt x="18" y="108"/>
                  </a:cubicBezTo>
                  <a:cubicBezTo>
                    <a:pt x="13" y="108"/>
                    <a:pt x="10" y="110"/>
                    <a:pt x="5" y="110"/>
                  </a:cubicBezTo>
                  <a:close/>
                  <a:moveTo>
                    <a:pt x="86" y="204"/>
                  </a:moveTo>
                  <a:cubicBezTo>
                    <a:pt x="85" y="204"/>
                    <a:pt x="85" y="203"/>
                    <a:pt x="85" y="203"/>
                  </a:cubicBezTo>
                  <a:cubicBezTo>
                    <a:pt x="83" y="203"/>
                    <a:pt x="83" y="203"/>
                    <a:pt x="83" y="203"/>
                  </a:cubicBezTo>
                  <a:cubicBezTo>
                    <a:pt x="83" y="204"/>
                    <a:pt x="83" y="205"/>
                    <a:pt x="83" y="206"/>
                  </a:cubicBezTo>
                  <a:cubicBezTo>
                    <a:pt x="83" y="209"/>
                    <a:pt x="86" y="210"/>
                    <a:pt x="86" y="213"/>
                  </a:cubicBezTo>
                  <a:cubicBezTo>
                    <a:pt x="86" y="223"/>
                    <a:pt x="86" y="223"/>
                    <a:pt x="86" y="223"/>
                  </a:cubicBezTo>
                  <a:cubicBezTo>
                    <a:pt x="86" y="224"/>
                    <a:pt x="86" y="225"/>
                    <a:pt x="87" y="225"/>
                  </a:cubicBezTo>
                  <a:cubicBezTo>
                    <a:pt x="90" y="225"/>
                    <a:pt x="91" y="222"/>
                    <a:pt x="93" y="221"/>
                  </a:cubicBezTo>
                  <a:cubicBezTo>
                    <a:pt x="95" y="220"/>
                    <a:pt x="98" y="219"/>
                    <a:pt x="98" y="216"/>
                  </a:cubicBezTo>
                  <a:cubicBezTo>
                    <a:pt x="98" y="213"/>
                    <a:pt x="95" y="212"/>
                    <a:pt x="92" y="210"/>
                  </a:cubicBezTo>
                  <a:cubicBezTo>
                    <a:pt x="91" y="209"/>
                    <a:pt x="90" y="209"/>
                    <a:pt x="89" y="208"/>
                  </a:cubicBezTo>
                  <a:cubicBezTo>
                    <a:pt x="88" y="206"/>
                    <a:pt x="88" y="204"/>
                    <a:pt x="86" y="204"/>
                  </a:cubicBezTo>
                  <a:close/>
                  <a:moveTo>
                    <a:pt x="100" y="221"/>
                  </a:moveTo>
                  <a:cubicBezTo>
                    <a:pt x="104" y="221"/>
                    <a:pt x="105" y="225"/>
                    <a:pt x="107" y="229"/>
                  </a:cubicBezTo>
                  <a:cubicBezTo>
                    <a:pt x="110" y="233"/>
                    <a:pt x="114" y="234"/>
                    <a:pt x="114" y="239"/>
                  </a:cubicBezTo>
                  <a:cubicBezTo>
                    <a:pt x="114" y="240"/>
                    <a:pt x="114" y="240"/>
                    <a:pt x="114" y="241"/>
                  </a:cubicBezTo>
                  <a:cubicBezTo>
                    <a:pt x="113" y="241"/>
                    <a:pt x="112" y="241"/>
                    <a:pt x="111" y="241"/>
                  </a:cubicBezTo>
                  <a:cubicBezTo>
                    <a:pt x="111" y="243"/>
                    <a:pt x="111" y="243"/>
                    <a:pt x="111" y="243"/>
                  </a:cubicBezTo>
                  <a:cubicBezTo>
                    <a:pt x="112" y="246"/>
                    <a:pt x="114" y="248"/>
                    <a:pt x="114" y="252"/>
                  </a:cubicBezTo>
                  <a:cubicBezTo>
                    <a:pt x="113" y="252"/>
                    <a:pt x="113" y="252"/>
                    <a:pt x="113" y="252"/>
                  </a:cubicBezTo>
                  <a:cubicBezTo>
                    <a:pt x="109" y="249"/>
                    <a:pt x="107" y="246"/>
                    <a:pt x="105" y="242"/>
                  </a:cubicBezTo>
                  <a:cubicBezTo>
                    <a:pt x="105" y="240"/>
                    <a:pt x="105" y="239"/>
                    <a:pt x="104" y="238"/>
                  </a:cubicBezTo>
                  <a:cubicBezTo>
                    <a:pt x="103" y="238"/>
                    <a:pt x="102" y="238"/>
                    <a:pt x="101" y="237"/>
                  </a:cubicBezTo>
                  <a:cubicBezTo>
                    <a:pt x="100" y="236"/>
                    <a:pt x="100" y="234"/>
                    <a:pt x="99" y="233"/>
                  </a:cubicBezTo>
                  <a:cubicBezTo>
                    <a:pt x="98" y="232"/>
                    <a:pt x="97" y="232"/>
                    <a:pt x="97" y="231"/>
                  </a:cubicBezTo>
                  <a:cubicBezTo>
                    <a:pt x="97" y="230"/>
                    <a:pt x="98" y="229"/>
                    <a:pt x="98" y="228"/>
                  </a:cubicBezTo>
                  <a:cubicBezTo>
                    <a:pt x="98" y="225"/>
                    <a:pt x="98" y="224"/>
                    <a:pt x="98" y="221"/>
                  </a:cubicBezTo>
                  <a:cubicBezTo>
                    <a:pt x="98" y="221"/>
                    <a:pt x="99" y="221"/>
                    <a:pt x="100" y="221"/>
                  </a:cubicBezTo>
                  <a:close/>
                  <a:moveTo>
                    <a:pt x="98" y="7"/>
                  </a:moveTo>
                  <a:cubicBezTo>
                    <a:pt x="99" y="11"/>
                    <a:pt x="100" y="13"/>
                    <a:pt x="100" y="17"/>
                  </a:cubicBezTo>
                  <a:cubicBezTo>
                    <a:pt x="100" y="22"/>
                    <a:pt x="99" y="25"/>
                    <a:pt x="103" y="28"/>
                  </a:cubicBezTo>
                  <a:cubicBezTo>
                    <a:pt x="105" y="30"/>
                    <a:pt x="108" y="30"/>
                    <a:pt x="111" y="30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23" y="30"/>
                    <a:pt x="127" y="31"/>
                    <a:pt x="132" y="34"/>
                  </a:cubicBezTo>
                  <a:cubicBezTo>
                    <a:pt x="135" y="36"/>
                    <a:pt x="136" y="38"/>
                    <a:pt x="139" y="39"/>
                  </a:cubicBezTo>
                  <a:cubicBezTo>
                    <a:pt x="141" y="41"/>
                    <a:pt x="143" y="42"/>
                    <a:pt x="143" y="44"/>
                  </a:cubicBezTo>
                  <a:cubicBezTo>
                    <a:pt x="143" y="50"/>
                    <a:pt x="138" y="52"/>
                    <a:pt x="138" y="58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38" y="67"/>
                    <a:pt x="140" y="69"/>
                    <a:pt x="142" y="71"/>
                  </a:cubicBezTo>
                  <a:cubicBezTo>
                    <a:pt x="146" y="75"/>
                    <a:pt x="149" y="77"/>
                    <a:pt x="153" y="81"/>
                  </a:cubicBezTo>
                  <a:cubicBezTo>
                    <a:pt x="158" y="86"/>
                    <a:pt x="160" y="91"/>
                    <a:pt x="167" y="95"/>
                  </a:cubicBezTo>
                  <a:cubicBezTo>
                    <a:pt x="179" y="104"/>
                    <a:pt x="186" y="110"/>
                    <a:pt x="201" y="115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196" y="121"/>
                    <a:pt x="192" y="125"/>
                    <a:pt x="188" y="133"/>
                  </a:cubicBezTo>
                  <a:cubicBezTo>
                    <a:pt x="184" y="141"/>
                    <a:pt x="179" y="145"/>
                    <a:pt x="175" y="154"/>
                  </a:cubicBezTo>
                  <a:cubicBezTo>
                    <a:pt x="172" y="162"/>
                    <a:pt x="172" y="167"/>
                    <a:pt x="172" y="175"/>
                  </a:cubicBezTo>
                  <a:cubicBezTo>
                    <a:pt x="172" y="183"/>
                    <a:pt x="172" y="188"/>
                    <a:pt x="174" y="195"/>
                  </a:cubicBezTo>
                  <a:cubicBezTo>
                    <a:pt x="174" y="195"/>
                    <a:pt x="174" y="195"/>
                    <a:pt x="174" y="195"/>
                  </a:cubicBezTo>
                  <a:cubicBezTo>
                    <a:pt x="169" y="197"/>
                    <a:pt x="165" y="198"/>
                    <a:pt x="160" y="200"/>
                  </a:cubicBezTo>
                  <a:cubicBezTo>
                    <a:pt x="154" y="202"/>
                    <a:pt x="150" y="203"/>
                    <a:pt x="149" y="209"/>
                  </a:cubicBezTo>
                  <a:cubicBezTo>
                    <a:pt x="149" y="209"/>
                    <a:pt x="149" y="209"/>
                    <a:pt x="149" y="209"/>
                  </a:cubicBezTo>
                  <a:cubicBezTo>
                    <a:pt x="147" y="207"/>
                    <a:pt x="146" y="204"/>
                    <a:pt x="146" y="200"/>
                  </a:cubicBezTo>
                  <a:cubicBezTo>
                    <a:pt x="146" y="183"/>
                    <a:pt x="146" y="183"/>
                    <a:pt x="146" y="183"/>
                  </a:cubicBezTo>
                  <a:cubicBezTo>
                    <a:pt x="146" y="179"/>
                    <a:pt x="144" y="177"/>
                    <a:pt x="142" y="174"/>
                  </a:cubicBezTo>
                  <a:cubicBezTo>
                    <a:pt x="141" y="171"/>
                    <a:pt x="140" y="167"/>
                    <a:pt x="137" y="166"/>
                  </a:cubicBezTo>
                  <a:cubicBezTo>
                    <a:pt x="134" y="163"/>
                    <a:pt x="132" y="161"/>
                    <a:pt x="130" y="157"/>
                  </a:cubicBezTo>
                  <a:cubicBezTo>
                    <a:pt x="129" y="156"/>
                    <a:pt x="129" y="155"/>
                    <a:pt x="127" y="154"/>
                  </a:cubicBezTo>
                  <a:cubicBezTo>
                    <a:pt x="125" y="153"/>
                    <a:pt x="124" y="152"/>
                    <a:pt x="124" y="150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24" y="146"/>
                    <a:pt x="123" y="145"/>
                    <a:pt x="122" y="143"/>
                  </a:cubicBezTo>
                  <a:cubicBezTo>
                    <a:pt x="122" y="142"/>
                    <a:pt x="121" y="140"/>
                    <a:pt x="120" y="140"/>
                  </a:cubicBezTo>
                  <a:cubicBezTo>
                    <a:pt x="119" y="139"/>
                    <a:pt x="120" y="139"/>
                    <a:pt x="120" y="139"/>
                  </a:cubicBezTo>
                  <a:cubicBezTo>
                    <a:pt x="120" y="135"/>
                    <a:pt x="120" y="135"/>
                    <a:pt x="120" y="135"/>
                  </a:cubicBezTo>
                  <a:cubicBezTo>
                    <a:pt x="120" y="133"/>
                    <a:pt x="118" y="133"/>
                    <a:pt x="117" y="132"/>
                  </a:cubicBezTo>
                  <a:cubicBezTo>
                    <a:pt x="115" y="131"/>
                    <a:pt x="114" y="129"/>
                    <a:pt x="113" y="129"/>
                  </a:cubicBezTo>
                  <a:cubicBezTo>
                    <a:pt x="112" y="129"/>
                    <a:pt x="112" y="130"/>
                    <a:pt x="111" y="130"/>
                  </a:cubicBezTo>
                  <a:cubicBezTo>
                    <a:pt x="111" y="130"/>
                    <a:pt x="111" y="126"/>
                    <a:pt x="111" y="126"/>
                  </a:cubicBezTo>
                  <a:cubicBezTo>
                    <a:pt x="111" y="125"/>
                    <a:pt x="111" y="124"/>
                    <a:pt x="110" y="123"/>
                  </a:cubicBezTo>
                  <a:cubicBezTo>
                    <a:pt x="110" y="122"/>
                    <a:pt x="109" y="123"/>
                    <a:pt x="108" y="123"/>
                  </a:cubicBezTo>
                  <a:cubicBezTo>
                    <a:pt x="108" y="123"/>
                    <a:pt x="108" y="120"/>
                    <a:pt x="108" y="119"/>
                  </a:cubicBezTo>
                  <a:cubicBezTo>
                    <a:pt x="108" y="118"/>
                    <a:pt x="109" y="117"/>
                    <a:pt x="109" y="116"/>
                  </a:cubicBezTo>
                  <a:cubicBezTo>
                    <a:pt x="109" y="114"/>
                    <a:pt x="107" y="112"/>
                    <a:pt x="106" y="110"/>
                  </a:cubicBezTo>
                  <a:cubicBezTo>
                    <a:pt x="104" y="103"/>
                    <a:pt x="102" y="100"/>
                    <a:pt x="98" y="94"/>
                  </a:cubicBezTo>
                  <a:cubicBezTo>
                    <a:pt x="94" y="91"/>
                    <a:pt x="92" y="89"/>
                    <a:pt x="89" y="85"/>
                  </a:cubicBezTo>
                  <a:cubicBezTo>
                    <a:pt x="88" y="84"/>
                    <a:pt x="88" y="84"/>
                    <a:pt x="87" y="83"/>
                  </a:cubicBezTo>
                  <a:cubicBezTo>
                    <a:pt x="85" y="80"/>
                    <a:pt x="84" y="79"/>
                    <a:pt x="81" y="77"/>
                  </a:cubicBezTo>
                  <a:cubicBezTo>
                    <a:pt x="79" y="76"/>
                    <a:pt x="79" y="75"/>
                    <a:pt x="78" y="74"/>
                  </a:cubicBezTo>
                  <a:cubicBezTo>
                    <a:pt x="77" y="73"/>
                    <a:pt x="77" y="72"/>
                    <a:pt x="76" y="71"/>
                  </a:cubicBezTo>
                  <a:cubicBezTo>
                    <a:pt x="75" y="71"/>
                    <a:pt x="74" y="71"/>
                    <a:pt x="74" y="70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66"/>
                    <a:pt x="73" y="66"/>
                    <a:pt x="72" y="65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68" y="60"/>
                    <a:pt x="67" y="59"/>
                    <a:pt x="65" y="58"/>
                  </a:cubicBezTo>
                  <a:cubicBezTo>
                    <a:pt x="60" y="54"/>
                    <a:pt x="57" y="52"/>
                    <a:pt x="53" y="48"/>
                  </a:cubicBezTo>
                  <a:cubicBezTo>
                    <a:pt x="49" y="44"/>
                    <a:pt x="47" y="41"/>
                    <a:pt x="42" y="38"/>
                  </a:cubicBezTo>
                  <a:cubicBezTo>
                    <a:pt x="42" y="37"/>
                    <a:pt x="41" y="37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8" y="32"/>
                    <a:pt x="50" y="26"/>
                    <a:pt x="59" y="26"/>
                  </a:cubicBezTo>
                  <a:cubicBezTo>
                    <a:pt x="64" y="26"/>
                    <a:pt x="67" y="27"/>
                    <a:pt x="73" y="27"/>
                  </a:cubicBezTo>
                  <a:cubicBezTo>
                    <a:pt x="76" y="27"/>
                    <a:pt x="78" y="27"/>
                    <a:pt x="81" y="26"/>
                  </a:cubicBezTo>
                  <a:cubicBezTo>
                    <a:pt x="81" y="25"/>
                    <a:pt x="81" y="24"/>
                    <a:pt x="81" y="22"/>
                  </a:cubicBezTo>
                  <a:cubicBezTo>
                    <a:pt x="81" y="15"/>
                    <a:pt x="75" y="12"/>
                    <a:pt x="75" y="5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9" y="4"/>
                    <a:pt x="82" y="9"/>
                    <a:pt x="88" y="9"/>
                  </a:cubicBezTo>
                  <a:cubicBezTo>
                    <a:pt x="91" y="9"/>
                    <a:pt x="94" y="6"/>
                    <a:pt x="98" y="7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4E6AA50B-99C3-4BF1-B2E9-7664E6BF3A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4300" y="1917700"/>
              <a:ext cx="515938" cy="698500"/>
            </a:xfrm>
            <a:custGeom>
              <a:avLst/>
              <a:gdLst/>
              <a:ahLst/>
              <a:cxnLst>
                <a:cxn ang="0">
                  <a:pos x="81" y="259"/>
                </a:cxn>
                <a:cxn ang="0">
                  <a:pos x="83" y="268"/>
                </a:cxn>
                <a:cxn ang="0">
                  <a:pos x="81" y="277"/>
                </a:cxn>
                <a:cxn ang="0">
                  <a:pos x="88" y="274"/>
                </a:cxn>
                <a:cxn ang="0">
                  <a:pos x="86" y="263"/>
                </a:cxn>
                <a:cxn ang="0">
                  <a:pos x="7" y="165"/>
                </a:cxn>
                <a:cxn ang="0">
                  <a:pos x="5" y="169"/>
                </a:cxn>
                <a:cxn ang="0">
                  <a:pos x="9" y="174"/>
                </a:cxn>
                <a:cxn ang="0">
                  <a:pos x="17" y="190"/>
                </a:cxn>
                <a:cxn ang="0">
                  <a:pos x="22" y="194"/>
                </a:cxn>
                <a:cxn ang="0">
                  <a:pos x="36" y="205"/>
                </a:cxn>
                <a:cxn ang="0">
                  <a:pos x="42" y="217"/>
                </a:cxn>
                <a:cxn ang="0">
                  <a:pos x="47" y="213"/>
                </a:cxn>
                <a:cxn ang="0">
                  <a:pos x="51" y="194"/>
                </a:cxn>
                <a:cxn ang="0">
                  <a:pos x="45" y="187"/>
                </a:cxn>
                <a:cxn ang="0">
                  <a:pos x="35" y="177"/>
                </a:cxn>
                <a:cxn ang="0">
                  <a:pos x="24" y="164"/>
                </a:cxn>
                <a:cxn ang="0">
                  <a:pos x="18" y="162"/>
                </a:cxn>
                <a:cxn ang="0">
                  <a:pos x="199" y="107"/>
                </a:cxn>
                <a:cxn ang="0">
                  <a:pos x="197" y="117"/>
                </a:cxn>
                <a:cxn ang="0">
                  <a:pos x="195" y="166"/>
                </a:cxn>
                <a:cxn ang="0">
                  <a:pos x="189" y="178"/>
                </a:cxn>
                <a:cxn ang="0">
                  <a:pos x="197" y="196"/>
                </a:cxn>
                <a:cxn ang="0">
                  <a:pos x="189" y="206"/>
                </a:cxn>
                <a:cxn ang="0">
                  <a:pos x="166" y="199"/>
                </a:cxn>
                <a:cxn ang="0">
                  <a:pos x="172" y="221"/>
                </a:cxn>
                <a:cxn ang="0">
                  <a:pos x="164" y="226"/>
                </a:cxn>
                <a:cxn ang="0">
                  <a:pos x="131" y="235"/>
                </a:cxn>
                <a:cxn ang="0">
                  <a:pos x="126" y="232"/>
                </a:cxn>
                <a:cxn ang="0">
                  <a:pos x="124" y="226"/>
                </a:cxn>
                <a:cxn ang="0">
                  <a:pos x="122" y="216"/>
                </a:cxn>
                <a:cxn ang="0">
                  <a:pos x="119" y="208"/>
                </a:cxn>
                <a:cxn ang="0">
                  <a:pos x="114" y="197"/>
                </a:cxn>
                <a:cxn ang="0">
                  <a:pos x="108" y="177"/>
                </a:cxn>
                <a:cxn ang="0">
                  <a:pos x="102" y="163"/>
                </a:cxn>
                <a:cxn ang="0">
                  <a:pos x="97" y="149"/>
                </a:cxn>
                <a:cxn ang="0">
                  <a:pos x="83" y="132"/>
                </a:cxn>
                <a:cxn ang="0">
                  <a:pos x="76" y="129"/>
                </a:cxn>
                <a:cxn ang="0">
                  <a:pos x="70" y="125"/>
                </a:cxn>
                <a:cxn ang="0">
                  <a:pos x="64" y="120"/>
                </a:cxn>
                <a:cxn ang="0">
                  <a:pos x="58" y="117"/>
                </a:cxn>
                <a:cxn ang="0">
                  <a:pos x="61" y="103"/>
                </a:cxn>
                <a:cxn ang="0">
                  <a:pos x="61" y="74"/>
                </a:cxn>
                <a:cxn ang="0">
                  <a:pos x="51" y="37"/>
                </a:cxn>
                <a:cxn ang="0">
                  <a:pos x="72" y="0"/>
                </a:cxn>
                <a:cxn ang="0">
                  <a:pos x="74" y="4"/>
                </a:cxn>
                <a:cxn ang="0">
                  <a:pos x="84" y="6"/>
                </a:cxn>
                <a:cxn ang="0">
                  <a:pos x="91" y="11"/>
                </a:cxn>
                <a:cxn ang="0">
                  <a:pos x="115" y="30"/>
                </a:cxn>
                <a:cxn ang="0">
                  <a:pos x="138" y="45"/>
                </a:cxn>
                <a:cxn ang="0">
                  <a:pos x="149" y="55"/>
                </a:cxn>
                <a:cxn ang="0">
                  <a:pos x="167" y="67"/>
                </a:cxn>
                <a:cxn ang="0">
                  <a:pos x="174" y="88"/>
                </a:cxn>
                <a:cxn ang="0">
                  <a:pos x="176" y="91"/>
                </a:cxn>
                <a:cxn ang="0">
                  <a:pos x="180" y="87"/>
                </a:cxn>
                <a:cxn ang="0">
                  <a:pos x="181" y="94"/>
                </a:cxn>
                <a:cxn ang="0">
                  <a:pos x="182" y="96"/>
                </a:cxn>
                <a:cxn ang="0">
                  <a:pos x="188" y="87"/>
                </a:cxn>
                <a:cxn ang="0">
                  <a:pos x="196" y="102"/>
                </a:cxn>
              </a:cxnLst>
              <a:rect l="0" t="0" r="r" b="b"/>
              <a:pathLst>
                <a:path w="205" h="277">
                  <a:moveTo>
                    <a:pt x="83" y="259"/>
                  </a:moveTo>
                  <a:cubicBezTo>
                    <a:pt x="81" y="259"/>
                    <a:pt x="81" y="259"/>
                    <a:pt x="81" y="259"/>
                  </a:cubicBezTo>
                  <a:cubicBezTo>
                    <a:pt x="81" y="262"/>
                    <a:pt x="81" y="262"/>
                    <a:pt x="81" y="262"/>
                  </a:cubicBezTo>
                  <a:cubicBezTo>
                    <a:pt x="83" y="268"/>
                    <a:pt x="83" y="268"/>
                    <a:pt x="83" y="268"/>
                  </a:cubicBezTo>
                  <a:cubicBezTo>
                    <a:pt x="81" y="270"/>
                    <a:pt x="78" y="271"/>
                    <a:pt x="78" y="274"/>
                  </a:cubicBezTo>
                  <a:cubicBezTo>
                    <a:pt x="78" y="276"/>
                    <a:pt x="80" y="277"/>
                    <a:pt x="81" y="277"/>
                  </a:cubicBezTo>
                  <a:cubicBezTo>
                    <a:pt x="83" y="277"/>
                    <a:pt x="83" y="275"/>
                    <a:pt x="84" y="274"/>
                  </a:cubicBezTo>
                  <a:cubicBezTo>
                    <a:pt x="86" y="273"/>
                    <a:pt x="87" y="275"/>
                    <a:pt x="88" y="274"/>
                  </a:cubicBezTo>
                  <a:cubicBezTo>
                    <a:pt x="89" y="273"/>
                    <a:pt x="89" y="272"/>
                    <a:pt x="89" y="271"/>
                  </a:cubicBezTo>
                  <a:cubicBezTo>
                    <a:pt x="89" y="268"/>
                    <a:pt x="88" y="266"/>
                    <a:pt x="86" y="263"/>
                  </a:cubicBezTo>
                  <a:cubicBezTo>
                    <a:pt x="85" y="262"/>
                    <a:pt x="84" y="260"/>
                    <a:pt x="83" y="259"/>
                  </a:cubicBezTo>
                  <a:close/>
                  <a:moveTo>
                    <a:pt x="7" y="165"/>
                  </a:moveTo>
                  <a:cubicBezTo>
                    <a:pt x="4" y="165"/>
                    <a:pt x="0" y="163"/>
                    <a:pt x="0" y="166"/>
                  </a:cubicBezTo>
                  <a:cubicBezTo>
                    <a:pt x="0" y="168"/>
                    <a:pt x="4" y="167"/>
                    <a:pt x="5" y="169"/>
                  </a:cubicBezTo>
                  <a:cubicBezTo>
                    <a:pt x="6" y="171"/>
                    <a:pt x="6" y="172"/>
                    <a:pt x="7" y="173"/>
                  </a:cubicBezTo>
                  <a:cubicBezTo>
                    <a:pt x="7" y="174"/>
                    <a:pt x="8" y="174"/>
                    <a:pt x="9" y="174"/>
                  </a:cubicBezTo>
                  <a:cubicBezTo>
                    <a:pt x="11" y="175"/>
                    <a:pt x="12" y="177"/>
                    <a:pt x="13" y="179"/>
                  </a:cubicBezTo>
                  <a:cubicBezTo>
                    <a:pt x="14" y="183"/>
                    <a:pt x="15" y="186"/>
                    <a:pt x="17" y="190"/>
                  </a:cubicBezTo>
                  <a:cubicBezTo>
                    <a:pt x="18" y="192"/>
                    <a:pt x="19" y="193"/>
                    <a:pt x="19" y="195"/>
                  </a:cubicBezTo>
                  <a:cubicBezTo>
                    <a:pt x="20" y="195"/>
                    <a:pt x="21" y="194"/>
                    <a:pt x="22" y="194"/>
                  </a:cubicBezTo>
                  <a:cubicBezTo>
                    <a:pt x="25" y="194"/>
                    <a:pt x="26" y="197"/>
                    <a:pt x="29" y="198"/>
                  </a:cubicBezTo>
                  <a:cubicBezTo>
                    <a:pt x="32" y="201"/>
                    <a:pt x="35" y="202"/>
                    <a:pt x="36" y="205"/>
                  </a:cubicBezTo>
                  <a:cubicBezTo>
                    <a:pt x="37" y="209"/>
                    <a:pt x="35" y="213"/>
                    <a:pt x="38" y="216"/>
                  </a:cubicBezTo>
                  <a:cubicBezTo>
                    <a:pt x="39" y="218"/>
                    <a:pt x="40" y="217"/>
                    <a:pt x="42" y="217"/>
                  </a:cubicBezTo>
                  <a:cubicBezTo>
                    <a:pt x="43" y="217"/>
                    <a:pt x="44" y="217"/>
                    <a:pt x="45" y="217"/>
                  </a:cubicBezTo>
                  <a:cubicBezTo>
                    <a:pt x="47" y="217"/>
                    <a:pt x="47" y="215"/>
                    <a:pt x="47" y="213"/>
                  </a:cubicBezTo>
                  <a:cubicBezTo>
                    <a:pt x="48" y="210"/>
                    <a:pt x="49" y="209"/>
                    <a:pt x="49" y="206"/>
                  </a:cubicBezTo>
                  <a:cubicBezTo>
                    <a:pt x="51" y="201"/>
                    <a:pt x="51" y="198"/>
                    <a:pt x="51" y="194"/>
                  </a:cubicBezTo>
                  <a:cubicBezTo>
                    <a:pt x="51" y="192"/>
                    <a:pt x="51" y="190"/>
                    <a:pt x="50" y="189"/>
                  </a:cubicBezTo>
                  <a:cubicBezTo>
                    <a:pt x="49" y="187"/>
                    <a:pt x="47" y="188"/>
                    <a:pt x="45" y="187"/>
                  </a:cubicBezTo>
                  <a:cubicBezTo>
                    <a:pt x="43" y="185"/>
                    <a:pt x="43" y="183"/>
                    <a:pt x="41" y="181"/>
                  </a:cubicBezTo>
                  <a:cubicBezTo>
                    <a:pt x="39" y="179"/>
                    <a:pt x="37" y="179"/>
                    <a:pt x="35" y="177"/>
                  </a:cubicBezTo>
                  <a:cubicBezTo>
                    <a:pt x="32" y="174"/>
                    <a:pt x="31" y="172"/>
                    <a:pt x="29" y="168"/>
                  </a:cubicBezTo>
                  <a:cubicBezTo>
                    <a:pt x="28" y="166"/>
                    <a:pt x="25" y="166"/>
                    <a:pt x="24" y="164"/>
                  </a:cubicBezTo>
                  <a:cubicBezTo>
                    <a:pt x="23" y="162"/>
                    <a:pt x="22" y="160"/>
                    <a:pt x="20" y="160"/>
                  </a:cubicBezTo>
                  <a:cubicBezTo>
                    <a:pt x="19" y="160"/>
                    <a:pt x="19" y="161"/>
                    <a:pt x="18" y="162"/>
                  </a:cubicBezTo>
                  <a:cubicBezTo>
                    <a:pt x="14" y="163"/>
                    <a:pt x="12" y="165"/>
                    <a:pt x="7" y="165"/>
                  </a:cubicBezTo>
                  <a:close/>
                  <a:moveTo>
                    <a:pt x="199" y="107"/>
                  </a:moveTo>
                  <a:cubicBezTo>
                    <a:pt x="199" y="107"/>
                    <a:pt x="198" y="108"/>
                    <a:pt x="198" y="108"/>
                  </a:cubicBezTo>
                  <a:cubicBezTo>
                    <a:pt x="198" y="112"/>
                    <a:pt x="197" y="114"/>
                    <a:pt x="197" y="117"/>
                  </a:cubicBezTo>
                  <a:cubicBezTo>
                    <a:pt x="197" y="130"/>
                    <a:pt x="205" y="136"/>
                    <a:pt x="205" y="148"/>
                  </a:cubicBezTo>
                  <a:cubicBezTo>
                    <a:pt x="205" y="156"/>
                    <a:pt x="201" y="161"/>
                    <a:pt x="195" y="166"/>
                  </a:cubicBezTo>
                  <a:cubicBezTo>
                    <a:pt x="191" y="170"/>
                    <a:pt x="186" y="171"/>
                    <a:pt x="186" y="176"/>
                  </a:cubicBezTo>
                  <a:cubicBezTo>
                    <a:pt x="186" y="177"/>
                    <a:pt x="187" y="178"/>
                    <a:pt x="189" y="178"/>
                  </a:cubicBezTo>
                  <a:cubicBezTo>
                    <a:pt x="192" y="180"/>
                    <a:pt x="194" y="181"/>
                    <a:pt x="196" y="184"/>
                  </a:cubicBezTo>
                  <a:cubicBezTo>
                    <a:pt x="198" y="188"/>
                    <a:pt x="197" y="191"/>
                    <a:pt x="197" y="196"/>
                  </a:cubicBezTo>
                  <a:cubicBezTo>
                    <a:pt x="197" y="201"/>
                    <a:pt x="194" y="205"/>
                    <a:pt x="189" y="206"/>
                  </a:cubicBezTo>
                  <a:cubicBezTo>
                    <a:pt x="189" y="206"/>
                    <a:pt x="189" y="206"/>
                    <a:pt x="189" y="206"/>
                  </a:cubicBezTo>
                  <a:cubicBezTo>
                    <a:pt x="185" y="205"/>
                    <a:pt x="182" y="208"/>
                    <a:pt x="179" y="208"/>
                  </a:cubicBezTo>
                  <a:cubicBezTo>
                    <a:pt x="173" y="208"/>
                    <a:pt x="170" y="203"/>
                    <a:pt x="166" y="199"/>
                  </a:cubicBezTo>
                  <a:cubicBezTo>
                    <a:pt x="166" y="204"/>
                    <a:pt x="166" y="204"/>
                    <a:pt x="166" y="204"/>
                  </a:cubicBezTo>
                  <a:cubicBezTo>
                    <a:pt x="166" y="211"/>
                    <a:pt x="172" y="214"/>
                    <a:pt x="172" y="221"/>
                  </a:cubicBezTo>
                  <a:cubicBezTo>
                    <a:pt x="172" y="223"/>
                    <a:pt x="172" y="224"/>
                    <a:pt x="172" y="225"/>
                  </a:cubicBezTo>
                  <a:cubicBezTo>
                    <a:pt x="169" y="226"/>
                    <a:pt x="167" y="226"/>
                    <a:pt x="164" y="226"/>
                  </a:cubicBezTo>
                  <a:cubicBezTo>
                    <a:pt x="158" y="226"/>
                    <a:pt x="155" y="225"/>
                    <a:pt x="150" y="225"/>
                  </a:cubicBezTo>
                  <a:cubicBezTo>
                    <a:pt x="141" y="225"/>
                    <a:pt x="139" y="231"/>
                    <a:pt x="131" y="235"/>
                  </a:cubicBezTo>
                  <a:cubicBezTo>
                    <a:pt x="131" y="235"/>
                    <a:pt x="131" y="235"/>
                    <a:pt x="131" y="235"/>
                  </a:cubicBezTo>
                  <a:cubicBezTo>
                    <a:pt x="129" y="234"/>
                    <a:pt x="128" y="234"/>
                    <a:pt x="126" y="232"/>
                  </a:cubicBezTo>
                  <a:cubicBezTo>
                    <a:pt x="125" y="231"/>
                    <a:pt x="123" y="230"/>
                    <a:pt x="123" y="229"/>
                  </a:cubicBezTo>
                  <a:cubicBezTo>
                    <a:pt x="123" y="228"/>
                    <a:pt x="124" y="227"/>
                    <a:pt x="124" y="226"/>
                  </a:cubicBezTo>
                  <a:cubicBezTo>
                    <a:pt x="124" y="224"/>
                    <a:pt x="122" y="223"/>
                    <a:pt x="122" y="220"/>
                  </a:cubicBezTo>
                  <a:cubicBezTo>
                    <a:pt x="122" y="216"/>
                    <a:pt x="122" y="216"/>
                    <a:pt x="122" y="216"/>
                  </a:cubicBezTo>
                  <a:cubicBezTo>
                    <a:pt x="122" y="214"/>
                    <a:pt x="121" y="214"/>
                    <a:pt x="119" y="214"/>
                  </a:cubicBezTo>
                  <a:cubicBezTo>
                    <a:pt x="118" y="214"/>
                    <a:pt x="119" y="209"/>
                    <a:pt x="119" y="208"/>
                  </a:cubicBezTo>
                  <a:cubicBezTo>
                    <a:pt x="119" y="205"/>
                    <a:pt x="117" y="202"/>
                    <a:pt x="114" y="200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4"/>
                    <a:pt x="113" y="193"/>
                    <a:pt x="112" y="190"/>
                  </a:cubicBezTo>
                  <a:cubicBezTo>
                    <a:pt x="110" y="185"/>
                    <a:pt x="110" y="182"/>
                    <a:pt x="108" y="177"/>
                  </a:cubicBezTo>
                  <a:cubicBezTo>
                    <a:pt x="107" y="174"/>
                    <a:pt x="107" y="172"/>
                    <a:pt x="106" y="169"/>
                  </a:cubicBezTo>
                  <a:cubicBezTo>
                    <a:pt x="105" y="166"/>
                    <a:pt x="103" y="165"/>
                    <a:pt x="102" y="163"/>
                  </a:cubicBezTo>
                  <a:cubicBezTo>
                    <a:pt x="102" y="162"/>
                    <a:pt x="101" y="161"/>
                    <a:pt x="101" y="160"/>
                  </a:cubicBezTo>
                  <a:cubicBezTo>
                    <a:pt x="100" y="155"/>
                    <a:pt x="100" y="152"/>
                    <a:pt x="97" y="149"/>
                  </a:cubicBezTo>
                  <a:cubicBezTo>
                    <a:pt x="93" y="145"/>
                    <a:pt x="93" y="141"/>
                    <a:pt x="90" y="136"/>
                  </a:cubicBezTo>
                  <a:cubicBezTo>
                    <a:pt x="88" y="134"/>
                    <a:pt x="86" y="133"/>
                    <a:pt x="83" y="132"/>
                  </a:cubicBezTo>
                  <a:cubicBezTo>
                    <a:pt x="82" y="131"/>
                    <a:pt x="81" y="131"/>
                    <a:pt x="79" y="130"/>
                  </a:cubicBezTo>
                  <a:cubicBezTo>
                    <a:pt x="78" y="130"/>
                    <a:pt x="76" y="130"/>
                    <a:pt x="76" y="129"/>
                  </a:cubicBezTo>
                  <a:cubicBezTo>
                    <a:pt x="76" y="127"/>
                    <a:pt x="75" y="128"/>
                    <a:pt x="73" y="128"/>
                  </a:cubicBezTo>
                  <a:cubicBezTo>
                    <a:pt x="71" y="128"/>
                    <a:pt x="71" y="127"/>
                    <a:pt x="70" y="125"/>
                  </a:cubicBezTo>
                  <a:cubicBezTo>
                    <a:pt x="70" y="124"/>
                    <a:pt x="69" y="124"/>
                    <a:pt x="68" y="123"/>
                  </a:cubicBezTo>
                  <a:cubicBezTo>
                    <a:pt x="66" y="122"/>
                    <a:pt x="66" y="121"/>
                    <a:pt x="64" y="120"/>
                  </a:cubicBezTo>
                  <a:cubicBezTo>
                    <a:pt x="62" y="119"/>
                    <a:pt x="60" y="118"/>
                    <a:pt x="58" y="117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58" y="115"/>
                    <a:pt x="59" y="115"/>
                    <a:pt x="60" y="113"/>
                  </a:cubicBezTo>
                  <a:cubicBezTo>
                    <a:pt x="60" y="109"/>
                    <a:pt x="60" y="107"/>
                    <a:pt x="61" y="103"/>
                  </a:cubicBezTo>
                  <a:cubicBezTo>
                    <a:pt x="62" y="99"/>
                    <a:pt x="63" y="97"/>
                    <a:pt x="63" y="93"/>
                  </a:cubicBezTo>
                  <a:cubicBezTo>
                    <a:pt x="63" y="86"/>
                    <a:pt x="62" y="81"/>
                    <a:pt x="61" y="7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2" y="29"/>
                    <a:pt x="57" y="26"/>
                    <a:pt x="60" y="18"/>
                  </a:cubicBezTo>
                  <a:cubicBezTo>
                    <a:pt x="64" y="10"/>
                    <a:pt x="64" y="4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3" y="1"/>
                    <a:pt x="73" y="3"/>
                    <a:pt x="74" y="4"/>
                  </a:cubicBezTo>
                  <a:cubicBezTo>
                    <a:pt x="75" y="5"/>
                    <a:pt x="76" y="5"/>
                    <a:pt x="77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5" y="7"/>
                    <a:pt x="85" y="8"/>
                    <a:pt x="86" y="9"/>
                  </a:cubicBezTo>
                  <a:cubicBezTo>
                    <a:pt x="88" y="11"/>
                    <a:pt x="89" y="10"/>
                    <a:pt x="91" y="11"/>
                  </a:cubicBezTo>
                  <a:cubicBezTo>
                    <a:pt x="92" y="12"/>
                    <a:pt x="98" y="15"/>
                    <a:pt x="98" y="15"/>
                  </a:cubicBezTo>
                  <a:cubicBezTo>
                    <a:pt x="99" y="24"/>
                    <a:pt x="107" y="27"/>
                    <a:pt x="115" y="30"/>
                  </a:cubicBezTo>
                  <a:cubicBezTo>
                    <a:pt x="123" y="33"/>
                    <a:pt x="127" y="36"/>
                    <a:pt x="133" y="41"/>
                  </a:cubicBezTo>
                  <a:cubicBezTo>
                    <a:pt x="135" y="42"/>
                    <a:pt x="136" y="44"/>
                    <a:pt x="138" y="45"/>
                  </a:cubicBezTo>
                  <a:cubicBezTo>
                    <a:pt x="140" y="46"/>
                    <a:pt x="142" y="47"/>
                    <a:pt x="144" y="48"/>
                  </a:cubicBezTo>
                  <a:cubicBezTo>
                    <a:pt x="147" y="50"/>
                    <a:pt x="146" y="53"/>
                    <a:pt x="149" y="55"/>
                  </a:cubicBezTo>
                  <a:cubicBezTo>
                    <a:pt x="153" y="57"/>
                    <a:pt x="156" y="57"/>
                    <a:pt x="159" y="60"/>
                  </a:cubicBezTo>
                  <a:cubicBezTo>
                    <a:pt x="162" y="62"/>
                    <a:pt x="164" y="64"/>
                    <a:pt x="167" y="67"/>
                  </a:cubicBezTo>
                  <a:cubicBezTo>
                    <a:pt x="172" y="71"/>
                    <a:pt x="176" y="73"/>
                    <a:pt x="176" y="78"/>
                  </a:cubicBezTo>
                  <a:cubicBezTo>
                    <a:pt x="176" y="82"/>
                    <a:pt x="174" y="84"/>
                    <a:pt x="174" y="88"/>
                  </a:cubicBezTo>
                  <a:cubicBezTo>
                    <a:pt x="174" y="89"/>
                    <a:pt x="175" y="90"/>
                    <a:pt x="176" y="91"/>
                  </a:cubicBezTo>
                  <a:cubicBezTo>
                    <a:pt x="176" y="92"/>
                    <a:pt x="176" y="92"/>
                    <a:pt x="176" y="91"/>
                  </a:cubicBezTo>
                  <a:cubicBezTo>
                    <a:pt x="178" y="90"/>
                    <a:pt x="178" y="88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1" y="88"/>
                    <a:pt x="181" y="88"/>
                    <a:pt x="181" y="88"/>
                  </a:cubicBezTo>
                  <a:cubicBezTo>
                    <a:pt x="181" y="94"/>
                    <a:pt x="181" y="94"/>
                    <a:pt x="181" y="94"/>
                  </a:cubicBezTo>
                  <a:cubicBezTo>
                    <a:pt x="181" y="95"/>
                    <a:pt x="181" y="96"/>
                    <a:pt x="182" y="96"/>
                  </a:cubicBezTo>
                  <a:cubicBezTo>
                    <a:pt x="182" y="96"/>
                    <a:pt x="182" y="96"/>
                    <a:pt x="182" y="96"/>
                  </a:cubicBezTo>
                  <a:cubicBezTo>
                    <a:pt x="185" y="93"/>
                    <a:pt x="184" y="89"/>
                    <a:pt x="188" y="87"/>
                  </a:cubicBezTo>
                  <a:cubicBezTo>
                    <a:pt x="188" y="86"/>
                    <a:pt x="188" y="86"/>
                    <a:pt x="188" y="87"/>
                  </a:cubicBezTo>
                  <a:cubicBezTo>
                    <a:pt x="190" y="89"/>
                    <a:pt x="191" y="90"/>
                    <a:pt x="193" y="92"/>
                  </a:cubicBezTo>
                  <a:cubicBezTo>
                    <a:pt x="195" y="95"/>
                    <a:pt x="195" y="98"/>
                    <a:pt x="196" y="102"/>
                  </a:cubicBezTo>
                  <a:cubicBezTo>
                    <a:pt x="197" y="104"/>
                    <a:pt x="198" y="105"/>
                    <a:pt x="199" y="107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id="{E9ADF4F5-F6DB-4763-B8ED-859DB80870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9500" y="1652588"/>
              <a:ext cx="487363" cy="587375"/>
            </a:xfrm>
            <a:custGeom>
              <a:avLst/>
              <a:gdLst/>
              <a:ahLst/>
              <a:cxnLst>
                <a:cxn ang="0">
                  <a:pos x="41" y="185"/>
                </a:cxn>
                <a:cxn ang="0">
                  <a:pos x="44" y="197"/>
                </a:cxn>
                <a:cxn ang="0">
                  <a:pos x="60" y="201"/>
                </a:cxn>
                <a:cxn ang="0">
                  <a:pos x="81" y="215"/>
                </a:cxn>
                <a:cxn ang="0">
                  <a:pos x="79" y="206"/>
                </a:cxn>
                <a:cxn ang="0">
                  <a:pos x="67" y="197"/>
                </a:cxn>
                <a:cxn ang="0">
                  <a:pos x="60" y="189"/>
                </a:cxn>
                <a:cxn ang="0">
                  <a:pos x="49" y="180"/>
                </a:cxn>
                <a:cxn ang="0">
                  <a:pos x="129" y="225"/>
                </a:cxn>
                <a:cxn ang="0">
                  <a:pos x="136" y="227"/>
                </a:cxn>
                <a:cxn ang="0">
                  <a:pos x="125" y="222"/>
                </a:cxn>
                <a:cxn ang="0">
                  <a:pos x="16" y="8"/>
                </a:cxn>
                <a:cxn ang="0">
                  <a:pos x="17" y="1"/>
                </a:cxn>
                <a:cxn ang="0">
                  <a:pos x="0" y="11"/>
                </a:cxn>
                <a:cxn ang="0">
                  <a:pos x="7" y="15"/>
                </a:cxn>
                <a:cxn ang="0">
                  <a:pos x="181" y="123"/>
                </a:cxn>
                <a:cxn ang="0">
                  <a:pos x="182" y="179"/>
                </a:cxn>
                <a:cxn ang="0">
                  <a:pos x="181" y="218"/>
                </a:cxn>
                <a:cxn ang="0">
                  <a:pos x="178" y="221"/>
                </a:cxn>
                <a:cxn ang="0">
                  <a:pos x="165" y="220"/>
                </a:cxn>
                <a:cxn ang="0">
                  <a:pos x="156" y="210"/>
                </a:cxn>
                <a:cxn ang="0">
                  <a:pos x="156" y="192"/>
                </a:cxn>
                <a:cxn ang="0">
                  <a:pos x="140" y="179"/>
                </a:cxn>
                <a:cxn ang="0">
                  <a:pos x="125" y="158"/>
                </a:cxn>
                <a:cxn ang="0">
                  <a:pos x="115" y="140"/>
                </a:cxn>
                <a:cxn ang="0">
                  <a:pos x="108" y="133"/>
                </a:cxn>
                <a:cxn ang="0">
                  <a:pos x="98" y="129"/>
                </a:cxn>
                <a:cxn ang="0">
                  <a:pos x="71" y="112"/>
                </a:cxn>
                <a:cxn ang="0">
                  <a:pos x="62" y="106"/>
                </a:cxn>
                <a:cxn ang="0">
                  <a:pos x="51" y="96"/>
                </a:cxn>
                <a:cxn ang="0">
                  <a:pos x="36" y="80"/>
                </a:cxn>
                <a:cxn ang="0">
                  <a:pos x="30" y="76"/>
                </a:cxn>
                <a:cxn ang="0">
                  <a:pos x="21" y="65"/>
                </a:cxn>
                <a:cxn ang="0">
                  <a:pos x="10" y="42"/>
                </a:cxn>
                <a:cxn ang="0">
                  <a:pos x="8" y="30"/>
                </a:cxn>
                <a:cxn ang="0">
                  <a:pos x="13" y="19"/>
                </a:cxn>
                <a:cxn ang="0">
                  <a:pos x="36" y="17"/>
                </a:cxn>
                <a:cxn ang="0">
                  <a:pos x="53" y="29"/>
                </a:cxn>
                <a:cxn ang="0">
                  <a:pos x="71" y="38"/>
                </a:cxn>
                <a:cxn ang="0">
                  <a:pos x="91" y="42"/>
                </a:cxn>
                <a:cxn ang="0">
                  <a:pos x="118" y="39"/>
                </a:cxn>
                <a:cxn ang="0">
                  <a:pos x="143" y="40"/>
                </a:cxn>
                <a:cxn ang="0">
                  <a:pos x="154" y="47"/>
                </a:cxn>
                <a:cxn ang="0">
                  <a:pos x="175" y="63"/>
                </a:cxn>
                <a:cxn ang="0">
                  <a:pos x="194" y="92"/>
                </a:cxn>
                <a:cxn ang="0">
                  <a:pos x="192" y="103"/>
                </a:cxn>
              </a:cxnLst>
              <a:rect l="0" t="0" r="r" b="b"/>
              <a:pathLst>
                <a:path w="194" h="233">
                  <a:moveTo>
                    <a:pt x="45" y="179"/>
                  </a:moveTo>
                  <a:cubicBezTo>
                    <a:pt x="44" y="179"/>
                    <a:pt x="43" y="179"/>
                    <a:pt x="42" y="180"/>
                  </a:cubicBezTo>
                  <a:cubicBezTo>
                    <a:pt x="41" y="182"/>
                    <a:pt x="42" y="183"/>
                    <a:pt x="41" y="185"/>
                  </a:cubicBezTo>
                  <a:cubicBezTo>
                    <a:pt x="40" y="186"/>
                    <a:pt x="38" y="185"/>
                    <a:pt x="37" y="187"/>
                  </a:cubicBezTo>
                  <a:cubicBezTo>
                    <a:pt x="39" y="189"/>
                    <a:pt x="41" y="189"/>
                    <a:pt x="42" y="192"/>
                  </a:cubicBezTo>
                  <a:cubicBezTo>
                    <a:pt x="44" y="193"/>
                    <a:pt x="42" y="197"/>
                    <a:pt x="44" y="197"/>
                  </a:cubicBezTo>
                  <a:cubicBezTo>
                    <a:pt x="45" y="197"/>
                    <a:pt x="46" y="196"/>
                    <a:pt x="47" y="196"/>
                  </a:cubicBezTo>
                  <a:cubicBezTo>
                    <a:pt x="49" y="196"/>
                    <a:pt x="50" y="198"/>
                    <a:pt x="52" y="199"/>
                  </a:cubicBezTo>
                  <a:cubicBezTo>
                    <a:pt x="55" y="199"/>
                    <a:pt x="57" y="199"/>
                    <a:pt x="60" y="201"/>
                  </a:cubicBezTo>
                  <a:cubicBezTo>
                    <a:pt x="66" y="203"/>
                    <a:pt x="67" y="206"/>
                    <a:pt x="72" y="209"/>
                  </a:cubicBezTo>
                  <a:cubicBezTo>
                    <a:pt x="74" y="210"/>
                    <a:pt x="75" y="212"/>
                    <a:pt x="76" y="214"/>
                  </a:cubicBezTo>
                  <a:cubicBezTo>
                    <a:pt x="78" y="215"/>
                    <a:pt x="79" y="215"/>
                    <a:pt x="81" y="215"/>
                  </a:cubicBezTo>
                  <a:cubicBezTo>
                    <a:pt x="84" y="215"/>
                    <a:pt x="86" y="213"/>
                    <a:pt x="86" y="211"/>
                  </a:cubicBezTo>
                  <a:cubicBezTo>
                    <a:pt x="86" y="208"/>
                    <a:pt x="84" y="205"/>
                    <a:pt x="81" y="205"/>
                  </a:cubicBezTo>
                  <a:cubicBezTo>
                    <a:pt x="80" y="205"/>
                    <a:pt x="80" y="206"/>
                    <a:pt x="79" y="206"/>
                  </a:cubicBezTo>
                  <a:cubicBezTo>
                    <a:pt x="77" y="206"/>
                    <a:pt x="78" y="203"/>
                    <a:pt x="76" y="202"/>
                  </a:cubicBezTo>
                  <a:cubicBezTo>
                    <a:pt x="74" y="200"/>
                    <a:pt x="73" y="201"/>
                    <a:pt x="71" y="200"/>
                  </a:cubicBezTo>
                  <a:cubicBezTo>
                    <a:pt x="69" y="200"/>
                    <a:pt x="68" y="198"/>
                    <a:pt x="67" y="197"/>
                  </a:cubicBezTo>
                  <a:cubicBezTo>
                    <a:pt x="65" y="196"/>
                    <a:pt x="62" y="196"/>
                    <a:pt x="62" y="193"/>
                  </a:cubicBezTo>
                  <a:cubicBezTo>
                    <a:pt x="62" y="192"/>
                    <a:pt x="63" y="192"/>
                    <a:pt x="63" y="190"/>
                  </a:cubicBezTo>
                  <a:cubicBezTo>
                    <a:pt x="62" y="190"/>
                    <a:pt x="61" y="189"/>
                    <a:pt x="60" y="189"/>
                  </a:cubicBezTo>
                  <a:cubicBezTo>
                    <a:pt x="59" y="189"/>
                    <a:pt x="58" y="189"/>
                    <a:pt x="58" y="189"/>
                  </a:cubicBezTo>
                  <a:cubicBezTo>
                    <a:pt x="55" y="189"/>
                    <a:pt x="55" y="187"/>
                    <a:pt x="53" y="186"/>
                  </a:cubicBezTo>
                  <a:cubicBezTo>
                    <a:pt x="51" y="184"/>
                    <a:pt x="49" y="183"/>
                    <a:pt x="49" y="180"/>
                  </a:cubicBezTo>
                  <a:cubicBezTo>
                    <a:pt x="48" y="180"/>
                    <a:pt x="47" y="179"/>
                    <a:pt x="45" y="179"/>
                  </a:cubicBezTo>
                  <a:close/>
                  <a:moveTo>
                    <a:pt x="124" y="222"/>
                  </a:moveTo>
                  <a:cubicBezTo>
                    <a:pt x="126" y="224"/>
                    <a:pt x="127" y="224"/>
                    <a:pt x="129" y="225"/>
                  </a:cubicBezTo>
                  <a:cubicBezTo>
                    <a:pt x="132" y="227"/>
                    <a:pt x="133" y="229"/>
                    <a:pt x="135" y="232"/>
                  </a:cubicBezTo>
                  <a:cubicBezTo>
                    <a:pt x="136" y="232"/>
                    <a:pt x="136" y="233"/>
                    <a:pt x="136" y="231"/>
                  </a:cubicBezTo>
                  <a:cubicBezTo>
                    <a:pt x="136" y="230"/>
                    <a:pt x="136" y="229"/>
                    <a:pt x="136" y="227"/>
                  </a:cubicBezTo>
                  <a:cubicBezTo>
                    <a:pt x="136" y="225"/>
                    <a:pt x="137" y="223"/>
                    <a:pt x="135" y="222"/>
                  </a:cubicBezTo>
                  <a:cubicBezTo>
                    <a:pt x="134" y="221"/>
                    <a:pt x="132" y="221"/>
                    <a:pt x="131" y="221"/>
                  </a:cubicBezTo>
                  <a:cubicBezTo>
                    <a:pt x="128" y="221"/>
                    <a:pt x="127" y="221"/>
                    <a:pt x="125" y="222"/>
                  </a:cubicBezTo>
                  <a:cubicBezTo>
                    <a:pt x="124" y="222"/>
                    <a:pt x="123" y="222"/>
                    <a:pt x="124" y="222"/>
                  </a:cubicBezTo>
                  <a:close/>
                  <a:moveTo>
                    <a:pt x="13" y="6"/>
                  </a:moveTo>
                  <a:cubicBezTo>
                    <a:pt x="14" y="7"/>
                    <a:pt x="14" y="8"/>
                    <a:pt x="16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4"/>
                    <a:pt x="18" y="3"/>
                    <a:pt x="17" y="1"/>
                  </a:cubicBezTo>
                  <a:cubicBezTo>
                    <a:pt x="17" y="0"/>
                    <a:pt x="16" y="2"/>
                    <a:pt x="15" y="3"/>
                  </a:cubicBezTo>
                  <a:cubicBezTo>
                    <a:pt x="12" y="3"/>
                    <a:pt x="5" y="0"/>
                    <a:pt x="13" y="6"/>
                  </a:cubicBezTo>
                  <a:close/>
                  <a:moveTo>
                    <a:pt x="0" y="11"/>
                  </a:moveTo>
                  <a:cubicBezTo>
                    <a:pt x="0" y="11"/>
                    <a:pt x="0" y="12"/>
                    <a:pt x="0" y="13"/>
                  </a:cubicBezTo>
                  <a:cubicBezTo>
                    <a:pt x="3" y="14"/>
                    <a:pt x="4" y="15"/>
                    <a:pt x="7" y="16"/>
                  </a:cubicBezTo>
                  <a:cubicBezTo>
                    <a:pt x="7" y="16"/>
                    <a:pt x="7" y="15"/>
                    <a:pt x="7" y="15"/>
                  </a:cubicBezTo>
                  <a:cubicBezTo>
                    <a:pt x="7" y="12"/>
                    <a:pt x="3" y="11"/>
                    <a:pt x="0" y="11"/>
                  </a:cubicBezTo>
                  <a:close/>
                  <a:moveTo>
                    <a:pt x="193" y="105"/>
                  </a:moveTo>
                  <a:cubicBezTo>
                    <a:pt x="185" y="109"/>
                    <a:pt x="185" y="115"/>
                    <a:pt x="181" y="123"/>
                  </a:cubicBezTo>
                  <a:cubicBezTo>
                    <a:pt x="178" y="131"/>
                    <a:pt x="173" y="134"/>
                    <a:pt x="172" y="142"/>
                  </a:cubicBezTo>
                  <a:cubicBezTo>
                    <a:pt x="182" y="174"/>
                    <a:pt x="182" y="174"/>
                    <a:pt x="182" y="174"/>
                  </a:cubicBezTo>
                  <a:cubicBezTo>
                    <a:pt x="182" y="179"/>
                    <a:pt x="182" y="179"/>
                    <a:pt x="182" y="179"/>
                  </a:cubicBezTo>
                  <a:cubicBezTo>
                    <a:pt x="183" y="186"/>
                    <a:pt x="184" y="191"/>
                    <a:pt x="184" y="198"/>
                  </a:cubicBezTo>
                  <a:cubicBezTo>
                    <a:pt x="184" y="202"/>
                    <a:pt x="183" y="204"/>
                    <a:pt x="182" y="208"/>
                  </a:cubicBezTo>
                  <a:cubicBezTo>
                    <a:pt x="181" y="212"/>
                    <a:pt x="181" y="214"/>
                    <a:pt x="181" y="218"/>
                  </a:cubicBezTo>
                  <a:cubicBezTo>
                    <a:pt x="180" y="220"/>
                    <a:pt x="179" y="220"/>
                    <a:pt x="179" y="222"/>
                  </a:cubicBezTo>
                  <a:cubicBezTo>
                    <a:pt x="179" y="222"/>
                    <a:pt x="179" y="222"/>
                    <a:pt x="179" y="222"/>
                  </a:cubicBezTo>
                  <a:cubicBezTo>
                    <a:pt x="179" y="222"/>
                    <a:pt x="178" y="222"/>
                    <a:pt x="178" y="221"/>
                  </a:cubicBezTo>
                  <a:cubicBezTo>
                    <a:pt x="176" y="220"/>
                    <a:pt x="175" y="219"/>
                    <a:pt x="173" y="219"/>
                  </a:cubicBezTo>
                  <a:cubicBezTo>
                    <a:pt x="172" y="219"/>
                    <a:pt x="171" y="221"/>
                    <a:pt x="169" y="221"/>
                  </a:cubicBezTo>
                  <a:cubicBezTo>
                    <a:pt x="168" y="221"/>
                    <a:pt x="167" y="220"/>
                    <a:pt x="165" y="220"/>
                  </a:cubicBezTo>
                  <a:cubicBezTo>
                    <a:pt x="163" y="219"/>
                    <a:pt x="162" y="220"/>
                    <a:pt x="161" y="219"/>
                  </a:cubicBezTo>
                  <a:cubicBezTo>
                    <a:pt x="159" y="217"/>
                    <a:pt x="159" y="216"/>
                    <a:pt x="158" y="214"/>
                  </a:cubicBezTo>
                  <a:cubicBezTo>
                    <a:pt x="157" y="213"/>
                    <a:pt x="156" y="212"/>
                    <a:pt x="156" y="210"/>
                  </a:cubicBezTo>
                  <a:cubicBezTo>
                    <a:pt x="156" y="207"/>
                    <a:pt x="156" y="207"/>
                    <a:pt x="156" y="207"/>
                  </a:cubicBezTo>
                  <a:cubicBezTo>
                    <a:pt x="156" y="204"/>
                    <a:pt x="157" y="202"/>
                    <a:pt x="157" y="198"/>
                  </a:cubicBezTo>
                  <a:cubicBezTo>
                    <a:pt x="157" y="196"/>
                    <a:pt x="157" y="194"/>
                    <a:pt x="156" y="192"/>
                  </a:cubicBezTo>
                  <a:cubicBezTo>
                    <a:pt x="155" y="191"/>
                    <a:pt x="154" y="191"/>
                    <a:pt x="154" y="190"/>
                  </a:cubicBezTo>
                  <a:cubicBezTo>
                    <a:pt x="153" y="188"/>
                    <a:pt x="152" y="186"/>
                    <a:pt x="149" y="185"/>
                  </a:cubicBezTo>
                  <a:cubicBezTo>
                    <a:pt x="145" y="183"/>
                    <a:pt x="143" y="182"/>
                    <a:pt x="140" y="179"/>
                  </a:cubicBezTo>
                  <a:cubicBezTo>
                    <a:pt x="137" y="174"/>
                    <a:pt x="135" y="170"/>
                    <a:pt x="133" y="165"/>
                  </a:cubicBezTo>
                  <a:cubicBezTo>
                    <a:pt x="132" y="163"/>
                    <a:pt x="132" y="161"/>
                    <a:pt x="130" y="160"/>
                  </a:cubicBezTo>
                  <a:cubicBezTo>
                    <a:pt x="128" y="159"/>
                    <a:pt x="127" y="159"/>
                    <a:pt x="125" y="158"/>
                  </a:cubicBezTo>
                  <a:cubicBezTo>
                    <a:pt x="123" y="156"/>
                    <a:pt x="123" y="154"/>
                    <a:pt x="122" y="152"/>
                  </a:cubicBezTo>
                  <a:cubicBezTo>
                    <a:pt x="120" y="149"/>
                    <a:pt x="121" y="146"/>
                    <a:pt x="119" y="143"/>
                  </a:cubicBezTo>
                  <a:cubicBezTo>
                    <a:pt x="118" y="141"/>
                    <a:pt x="116" y="141"/>
                    <a:pt x="115" y="140"/>
                  </a:cubicBezTo>
                  <a:cubicBezTo>
                    <a:pt x="114" y="140"/>
                    <a:pt x="113" y="139"/>
                    <a:pt x="112" y="139"/>
                  </a:cubicBezTo>
                  <a:cubicBezTo>
                    <a:pt x="111" y="138"/>
                    <a:pt x="110" y="138"/>
                    <a:pt x="109" y="137"/>
                  </a:cubicBezTo>
                  <a:cubicBezTo>
                    <a:pt x="108" y="136"/>
                    <a:pt x="109" y="134"/>
                    <a:pt x="108" y="133"/>
                  </a:cubicBezTo>
                  <a:cubicBezTo>
                    <a:pt x="107" y="131"/>
                    <a:pt x="106" y="131"/>
                    <a:pt x="104" y="130"/>
                  </a:cubicBezTo>
                  <a:cubicBezTo>
                    <a:pt x="102" y="130"/>
                    <a:pt x="102" y="129"/>
                    <a:pt x="100" y="129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5" y="129"/>
                    <a:pt x="94" y="130"/>
                    <a:pt x="91" y="130"/>
                  </a:cubicBezTo>
                  <a:cubicBezTo>
                    <a:pt x="85" y="130"/>
                    <a:pt x="81" y="126"/>
                    <a:pt x="77" y="121"/>
                  </a:cubicBezTo>
                  <a:cubicBezTo>
                    <a:pt x="75" y="117"/>
                    <a:pt x="73" y="115"/>
                    <a:pt x="71" y="112"/>
                  </a:cubicBezTo>
                  <a:cubicBezTo>
                    <a:pt x="70" y="110"/>
                    <a:pt x="69" y="108"/>
                    <a:pt x="68" y="106"/>
                  </a:cubicBezTo>
                  <a:cubicBezTo>
                    <a:pt x="67" y="106"/>
                    <a:pt x="66" y="106"/>
                    <a:pt x="65" y="106"/>
                  </a:cubicBezTo>
                  <a:cubicBezTo>
                    <a:pt x="64" y="106"/>
                    <a:pt x="63" y="107"/>
                    <a:pt x="62" y="106"/>
                  </a:cubicBezTo>
                  <a:cubicBezTo>
                    <a:pt x="61" y="106"/>
                    <a:pt x="61" y="105"/>
                    <a:pt x="61" y="104"/>
                  </a:cubicBezTo>
                  <a:cubicBezTo>
                    <a:pt x="61" y="103"/>
                    <a:pt x="60" y="103"/>
                    <a:pt x="59" y="102"/>
                  </a:cubicBezTo>
                  <a:cubicBezTo>
                    <a:pt x="56" y="100"/>
                    <a:pt x="53" y="100"/>
                    <a:pt x="51" y="96"/>
                  </a:cubicBezTo>
                  <a:cubicBezTo>
                    <a:pt x="49" y="92"/>
                    <a:pt x="47" y="90"/>
                    <a:pt x="44" y="87"/>
                  </a:cubicBezTo>
                  <a:cubicBezTo>
                    <a:pt x="41" y="86"/>
                    <a:pt x="41" y="84"/>
                    <a:pt x="39" y="83"/>
                  </a:cubicBezTo>
                  <a:cubicBezTo>
                    <a:pt x="38" y="81"/>
                    <a:pt x="37" y="81"/>
                    <a:pt x="36" y="80"/>
                  </a:cubicBezTo>
                  <a:cubicBezTo>
                    <a:pt x="35" y="79"/>
                    <a:pt x="34" y="77"/>
                    <a:pt x="33" y="77"/>
                  </a:cubicBezTo>
                  <a:cubicBezTo>
                    <a:pt x="32" y="77"/>
                    <a:pt x="31" y="77"/>
                    <a:pt x="30" y="77"/>
                  </a:cubicBezTo>
                  <a:cubicBezTo>
                    <a:pt x="30" y="77"/>
                    <a:pt x="30" y="76"/>
                    <a:pt x="30" y="76"/>
                  </a:cubicBezTo>
                  <a:cubicBezTo>
                    <a:pt x="29" y="74"/>
                    <a:pt x="28" y="74"/>
                    <a:pt x="27" y="73"/>
                  </a:cubicBezTo>
                  <a:cubicBezTo>
                    <a:pt x="26" y="72"/>
                    <a:pt x="26" y="71"/>
                    <a:pt x="25" y="69"/>
                  </a:cubicBezTo>
                  <a:cubicBezTo>
                    <a:pt x="24" y="67"/>
                    <a:pt x="22" y="67"/>
                    <a:pt x="21" y="65"/>
                  </a:cubicBezTo>
                  <a:cubicBezTo>
                    <a:pt x="20" y="64"/>
                    <a:pt x="20" y="62"/>
                    <a:pt x="19" y="61"/>
                  </a:cubicBezTo>
                  <a:cubicBezTo>
                    <a:pt x="18" y="57"/>
                    <a:pt x="16" y="55"/>
                    <a:pt x="14" y="52"/>
                  </a:cubicBezTo>
                  <a:cubicBezTo>
                    <a:pt x="12" y="48"/>
                    <a:pt x="11" y="46"/>
                    <a:pt x="10" y="42"/>
                  </a:cubicBezTo>
                  <a:cubicBezTo>
                    <a:pt x="9" y="40"/>
                    <a:pt x="9" y="38"/>
                    <a:pt x="8" y="35"/>
                  </a:cubicBezTo>
                  <a:cubicBezTo>
                    <a:pt x="8" y="34"/>
                    <a:pt x="8" y="34"/>
                    <a:pt x="8" y="33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27"/>
                    <a:pt x="6" y="25"/>
                    <a:pt x="6" y="22"/>
                  </a:cubicBezTo>
                  <a:cubicBezTo>
                    <a:pt x="6" y="20"/>
                    <a:pt x="8" y="20"/>
                    <a:pt x="10" y="20"/>
                  </a:cubicBezTo>
                  <a:cubicBezTo>
                    <a:pt x="11" y="20"/>
                    <a:pt x="12" y="19"/>
                    <a:pt x="13" y="19"/>
                  </a:cubicBezTo>
                  <a:cubicBezTo>
                    <a:pt x="16" y="18"/>
                    <a:pt x="18" y="17"/>
                    <a:pt x="20" y="14"/>
                  </a:cubicBezTo>
                  <a:cubicBezTo>
                    <a:pt x="24" y="15"/>
                    <a:pt x="25" y="17"/>
                    <a:pt x="29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40" y="17"/>
                    <a:pt x="42" y="18"/>
                    <a:pt x="45" y="21"/>
                  </a:cubicBezTo>
                  <a:cubicBezTo>
                    <a:pt x="47" y="22"/>
                    <a:pt x="49" y="22"/>
                    <a:pt x="50" y="23"/>
                  </a:cubicBezTo>
                  <a:cubicBezTo>
                    <a:pt x="51" y="25"/>
                    <a:pt x="51" y="27"/>
                    <a:pt x="53" y="29"/>
                  </a:cubicBezTo>
                  <a:cubicBezTo>
                    <a:pt x="55" y="32"/>
                    <a:pt x="57" y="33"/>
                    <a:pt x="61" y="35"/>
                  </a:cubicBezTo>
                  <a:cubicBezTo>
                    <a:pt x="63" y="37"/>
                    <a:pt x="64" y="39"/>
                    <a:pt x="67" y="39"/>
                  </a:cubicBezTo>
                  <a:cubicBezTo>
                    <a:pt x="69" y="39"/>
                    <a:pt x="70" y="38"/>
                    <a:pt x="71" y="38"/>
                  </a:cubicBezTo>
                  <a:cubicBezTo>
                    <a:pt x="76" y="38"/>
                    <a:pt x="77" y="41"/>
                    <a:pt x="81" y="41"/>
                  </a:cubicBezTo>
                  <a:cubicBezTo>
                    <a:pt x="83" y="41"/>
                    <a:pt x="83" y="41"/>
                    <a:pt x="84" y="41"/>
                  </a:cubicBezTo>
                  <a:cubicBezTo>
                    <a:pt x="87" y="41"/>
                    <a:pt x="89" y="42"/>
                    <a:pt x="91" y="42"/>
                  </a:cubicBezTo>
                  <a:cubicBezTo>
                    <a:pt x="97" y="42"/>
                    <a:pt x="100" y="38"/>
                    <a:pt x="106" y="38"/>
                  </a:cubicBezTo>
                  <a:cubicBezTo>
                    <a:pt x="108" y="38"/>
                    <a:pt x="109" y="39"/>
                    <a:pt x="111" y="39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23" y="39"/>
                    <a:pt x="124" y="46"/>
                    <a:pt x="128" y="46"/>
                  </a:cubicBezTo>
                  <a:cubicBezTo>
                    <a:pt x="131" y="46"/>
                    <a:pt x="132" y="43"/>
                    <a:pt x="136" y="42"/>
                  </a:cubicBezTo>
                  <a:cubicBezTo>
                    <a:pt x="139" y="42"/>
                    <a:pt x="140" y="41"/>
                    <a:pt x="143" y="40"/>
                  </a:cubicBezTo>
                  <a:cubicBezTo>
                    <a:pt x="144" y="40"/>
                    <a:pt x="145" y="39"/>
                    <a:pt x="146" y="39"/>
                  </a:cubicBezTo>
                  <a:cubicBezTo>
                    <a:pt x="147" y="39"/>
                    <a:pt x="148" y="40"/>
                    <a:pt x="149" y="41"/>
                  </a:cubicBezTo>
                  <a:cubicBezTo>
                    <a:pt x="151" y="43"/>
                    <a:pt x="152" y="45"/>
                    <a:pt x="154" y="47"/>
                  </a:cubicBezTo>
                  <a:cubicBezTo>
                    <a:pt x="157" y="51"/>
                    <a:pt x="160" y="52"/>
                    <a:pt x="164" y="56"/>
                  </a:cubicBezTo>
                  <a:cubicBezTo>
                    <a:pt x="166" y="57"/>
                    <a:pt x="167" y="59"/>
                    <a:pt x="170" y="60"/>
                  </a:cubicBezTo>
                  <a:cubicBezTo>
                    <a:pt x="172" y="61"/>
                    <a:pt x="173" y="61"/>
                    <a:pt x="175" y="63"/>
                  </a:cubicBezTo>
                  <a:cubicBezTo>
                    <a:pt x="178" y="67"/>
                    <a:pt x="175" y="71"/>
                    <a:pt x="177" y="75"/>
                  </a:cubicBezTo>
                  <a:cubicBezTo>
                    <a:pt x="179" y="79"/>
                    <a:pt x="182" y="81"/>
                    <a:pt x="186" y="83"/>
                  </a:cubicBezTo>
                  <a:cubicBezTo>
                    <a:pt x="190" y="85"/>
                    <a:pt x="194" y="87"/>
                    <a:pt x="194" y="92"/>
                  </a:cubicBezTo>
                  <a:cubicBezTo>
                    <a:pt x="194" y="94"/>
                    <a:pt x="192" y="94"/>
                    <a:pt x="192" y="96"/>
                  </a:cubicBezTo>
                  <a:cubicBezTo>
                    <a:pt x="192" y="102"/>
                    <a:pt x="192" y="102"/>
                    <a:pt x="192" y="102"/>
                  </a:cubicBezTo>
                  <a:cubicBezTo>
                    <a:pt x="192" y="102"/>
                    <a:pt x="192" y="103"/>
                    <a:pt x="192" y="103"/>
                  </a:cubicBezTo>
                  <a:cubicBezTo>
                    <a:pt x="191" y="104"/>
                    <a:pt x="191" y="104"/>
                    <a:pt x="192" y="104"/>
                  </a:cubicBezTo>
                  <a:cubicBezTo>
                    <a:pt x="192" y="104"/>
                    <a:pt x="193" y="104"/>
                    <a:pt x="193" y="105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3E58954C-70A4-43FB-9F54-D7D11D712E7B}"/>
              </a:ext>
            </a:extLst>
          </p:cNvPr>
          <p:cNvSpPr/>
          <p:nvPr/>
        </p:nvSpPr>
        <p:spPr bwMode="auto">
          <a:xfrm>
            <a:off x="-9939" y="6379851"/>
            <a:ext cx="9144000" cy="471844"/>
          </a:xfrm>
          <a:prstGeom prst="rect">
            <a:avLst/>
          </a:prstGeom>
          <a:solidFill>
            <a:srgbClr val="00206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FBAAF2C-6FA3-45AF-8392-B556F33CEC0A}"/>
              </a:ext>
            </a:extLst>
          </p:cNvPr>
          <p:cNvSpPr txBox="1"/>
          <p:nvPr/>
        </p:nvSpPr>
        <p:spPr bwMode="auto">
          <a:xfrm>
            <a:off x="390688" y="6448668"/>
            <a:ext cx="184502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charset="0"/>
              </a:rPr>
              <a:t>Kementerian </a:t>
            </a:r>
            <a:r>
              <a:rPr lang="en-US" sz="135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charset="0"/>
              </a:rPr>
              <a:t>Pertanian</a:t>
            </a:r>
            <a:endParaRPr lang="id-ID" sz="135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charset="0"/>
            </a:endParaRPr>
          </a:p>
        </p:txBody>
      </p:sp>
      <p:pic>
        <p:nvPicPr>
          <p:cNvPr id="55" name="Picture 15" descr="logo-png">
            <a:extLst>
              <a:ext uri="{FF2B5EF4-FFF2-40B4-BE49-F238E27FC236}">
                <a16:creationId xmlns:a16="http://schemas.microsoft.com/office/drawing/2014/main" id="{FF06A157-BC05-451E-8BC2-31F58D650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2" y="6439885"/>
            <a:ext cx="329576" cy="39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C54941B-19C2-460D-802B-9BF4320125DF}"/>
              </a:ext>
            </a:extLst>
          </p:cNvPr>
          <p:cNvSpPr txBox="1"/>
          <p:nvPr userDrawn="1"/>
        </p:nvSpPr>
        <p:spPr bwMode="auto">
          <a:xfrm>
            <a:off x="6513731" y="6439884"/>
            <a:ext cx="2541587" cy="3000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3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charset="0"/>
              </a:rPr>
              <a:t>www.pertanian.go.id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48585E2-0DE8-4082-88B2-4B49FA70E965}"/>
              </a:ext>
            </a:extLst>
          </p:cNvPr>
          <p:cNvCxnSpPr/>
          <p:nvPr/>
        </p:nvCxnSpPr>
        <p:spPr bwMode="auto">
          <a:xfrm flipV="1">
            <a:off x="-9939" y="6379852"/>
            <a:ext cx="9144000" cy="0"/>
          </a:xfrm>
          <a:prstGeom prst="line">
            <a:avLst/>
          </a:prstGeom>
          <a:ln w="57150">
            <a:solidFill>
              <a:srgbClr val="DAA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4BD0E370-B8C3-4A5E-874F-367ADB76EA13}"/>
              </a:ext>
            </a:extLst>
          </p:cNvPr>
          <p:cNvSpPr txBox="1">
            <a:spLocks/>
          </p:cNvSpPr>
          <p:nvPr userDrawn="1"/>
        </p:nvSpPr>
        <p:spPr>
          <a:xfrm>
            <a:off x="3401021" y="6449168"/>
            <a:ext cx="2133600" cy="3661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8C8091-6826-42EE-A173-94CD3044B9B2}" type="slidenum">
              <a:rPr lang="en-ID" sz="1200" smtClean="0">
                <a:solidFill>
                  <a:prstClr val="white"/>
                </a:solidFill>
              </a:rPr>
              <a:pPr/>
              <a:t>‹#›</a:t>
            </a:fld>
            <a:endParaRPr lang="en-ID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4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3"/>
            <a:ext cx="7924800" cy="3962398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8762653D-248E-456D-8308-350644185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1021" y="6421237"/>
            <a:ext cx="2133600" cy="36618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58C8091-6826-42EE-A173-94CD3044B9B2}" type="slidenum">
              <a:rPr lang="en-ID" smtClean="0">
                <a:solidFill>
                  <a:prstClr val="white"/>
                </a:solidFill>
              </a:rPr>
              <a:pPr/>
              <a:t>‹#›</a:t>
            </a:fld>
            <a:endParaRPr lang="en-ID" dirty="0">
              <a:solidFill>
                <a:prstClr val="white"/>
              </a:solidFill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5A4BDD17-088D-4D4D-A2CE-BE62969E9C9E}"/>
              </a:ext>
            </a:extLst>
          </p:cNvPr>
          <p:cNvSpPr txBox="1">
            <a:spLocks/>
          </p:cNvSpPr>
          <p:nvPr userDrawn="1"/>
        </p:nvSpPr>
        <p:spPr>
          <a:xfrm>
            <a:off x="375428" y="88870"/>
            <a:ext cx="5334000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r>
              <a:rPr lang="en-US" sz="2400">
                <a:solidFill>
                  <a:prstClr val="white"/>
                </a:solidFill>
              </a:rPr>
              <a:t>Click to edit Master title style</a:t>
            </a:r>
          </a:p>
        </p:txBody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040A37FD-F7FC-47D8-965A-D58F1DDC3018}"/>
              </a:ext>
            </a:extLst>
          </p:cNvPr>
          <p:cNvSpPr/>
          <p:nvPr userDrawn="1"/>
        </p:nvSpPr>
        <p:spPr>
          <a:xfrm>
            <a:off x="6604254" y="1"/>
            <a:ext cx="2539746" cy="698467"/>
          </a:xfrm>
          <a:custGeom>
            <a:avLst/>
            <a:gdLst>
              <a:gd name="connsiteX0" fmla="*/ 882869 w 3515711"/>
              <a:gd name="connsiteY0" fmla="*/ 0 h 1024759"/>
              <a:gd name="connsiteX1" fmla="*/ 0 w 3515711"/>
              <a:gd name="connsiteY1" fmla="*/ 1024759 h 1024759"/>
              <a:gd name="connsiteX2" fmla="*/ 3515711 w 3515711"/>
              <a:gd name="connsiteY2" fmla="*/ 1008993 h 1024759"/>
              <a:gd name="connsiteX3" fmla="*/ 3499945 w 3515711"/>
              <a:gd name="connsiteY3" fmla="*/ 47297 h 1024759"/>
              <a:gd name="connsiteX4" fmla="*/ 882869 w 3515711"/>
              <a:gd name="connsiteY4" fmla="*/ 0 h 1024759"/>
              <a:gd name="connsiteX0" fmla="*/ 882869 w 3515711"/>
              <a:gd name="connsiteY0" fmla="*/ 15765 h 977462"/>
              <a:gd name="connsiteX1" fmla="*/ 0 w 3515711"/>
              <a:gd name="connsiteY1" fmla="*/ 977462 h 977462"/>
              <a:gd name="connsiteX2" fmla="*/ 3515711 w 3515711"/>
              <a:gd name="connsiteY2" fmla="*/ 961696 h 977462"/>
              <a:gd name="connsiteX3" fmla="*/ 3499945 w 3515711"/>
              <a:gd name="connsiteY3" fmla="*/ 0 h 977462"/>
              <a:gd name="connsiteX4" fmla="*/ 882869 w 3515711"/>
              <a:gd name="connsiteY4" fmla="*/ 15765 h 977462"/>
              <a:gd name="connsiteX0" fmla="*/ 909373 w 3542215"/>
              <a:gd name="connsiteY0" fmla="*/ 15765 h 977462"/>
              <a:gd name="connsiteX1" fmla="*/ 0 w 3542215"/>
              <a:gd name="connsiteY1" fmla="*/ 977462 h 977462"/>
              <a:gd name="connsiteX2" fmla="*/ 3542215 w 3542215"/>
              <a:gd name="connsiteY2" fmla="*/ 961696 h 977462"/>
              <a:gd name="connsiteX3" fmla="*/ 3526449 w 3542215"/>
              <a:gd name="connsiteY3" fmla="*/ 0 h 977462"/>
              <a:gd name="connsiteX4" fmla="*/ 909373 w 3542215"/>
              <a:gd name="connsiteY4" fmla="*/ 15765 h 977462"/>
              <a:gd name="connsiteX0" fmla="*/ 909373 w 3542215"/>
              <a:gd name="connsiteY0" fmla="*/ 15765 h 977462"/>
              <a:gd name="connsiteX1" fmla="*/ 0 w 3542215"/>
              <a:gd name="connsiteY1" fmla="*/ 977462 h 977462"/>
              <a:gd name="connsiteX2" fmla="*/ 3542215 w 3542215"/>
              <a:gd name="connsiteY2" fmla="*/ 974948 h 977462"/>
              <a:gd name="connsiteX3" fmla="*/ 3526449 w 3542215"/>
              <a:gd name="connsiteY3" fmla="*/ 0 h 977462"/>
              <a:gd name="connsiteX4" fmla="*/ 909373 w 3542215"/>
              <a:gd name="connsiteY4" fmla="*/ 15765 h 977462"/>
              <a:gd name="connsiteX0" fmla="*/ 882869 w 3542215"/>
              <a:gd name="connsiteY0" fmla="*/ 15765 h 977462"/>
              <a:gd name="connsiteX1" fmla="*/ 0 w 3542215"/>
              <a:gd name="connsiteY1" fmla="*/ 977462 h 977462"/>
              <a:gd name="connsiteX2" fmla="*/ 3542215 w 3542215"/>
              <a:gd name="connsiteY2" fmla="*/ 974948 h 977462"/>
              <a:gd name="connsiteX3" fmla="*/ 3526449 w 3542215"/>
              <a:gd name="connsiteY3" fmla="*/ 0 h 977462"/>
              <a:gd name="connsiteX4" fmla="*/ 882869 w 3542215"/>
              <a:gd name="connsiteY4" fmla="*/ 15765 h 977462"/>
              <a:gd name="connsiteX0" fmla="*/ 882869 w 3542215"/>
              <a:gd name="connsiteY0" fmla="*/ 15765 h 990714"/>
              <a:gd name="connsiteX1" fmla="*/ 0 w 3542215"/>
              <a:gd name="connsiteY1" fmla="*/ 990714 h 990714"/>
              <a:gd name="connsiteX2" fmla="*/ 3542215 w 3542215"/>
              <a:gd name="connsiteY2" fmla="*/ 974948 h 990714"/>
              <a:gd name="connsiteX3" fmla="*/ 3526449 w 3542215"/>
              <a:gd name="connsiteY3" fmla="*/ 0 h 990714"/>
              <a:gd name="connsiteX4" fmla="*/ 882869 w 3542215"/>
              <a:gd name="connsiteY4" fmla="*/ 15765 h 99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2215" h="990714">
                <a:moveTo>
                  <a:pt x="882869" y="15765"/>
                </a:moveTo>
                <a:lnTo>
                  <a:pt x="0" y="990714"/>
                </a:lnTo>
                <a:lnTo>
                  <a:pt x="3542215" y="974948"/>
                </a:lnTo>
                <a:lnTo>
                  <a:pt x="3526449" y="0"/>
                </a:lnTo>
                <a:lnTo>
                  <a:pt x="882869" y="1576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Freeform 8">
            <a:extLst>
              <a:ext uri="{FF2B5EF4-FFF2-40B4-BE49-F238E27FC236}">
                <a16:creationId xmlns:a16="http://schemas.microsoft.com/office/drawing/2014/main" id="{A04C77C7-5D93-402A-BE83-E54BF1163D91}"/>
              </a:ext>
            </a:extLst>
          </p:cNvPr>
          <p:cNvSpPr/>
          <p:nvPr userDrawn="1"/>
        </p:nvSpPr>
        <p:spPr>
          <a:xfrm>
            <a:off x="-9939" y="1"/>
            <a:ext cx="7096539" cy="704088"/>
          </a:xfrm>
          <a:custGeom>
            <a:avLst/>
            <a:gdLst>
              <a:gd name="connsiteX0" fmla="*/ 0 w 9435548"/>
              <a:gd name="connsiteY0" fmla="*/ 0 h 993913"/>
              <a:gd name="connsiteX1" fmla="*/ 13252 w 9435548"/>
              <a:gd name="connsiteY1" fmla="*/ 993913 h 993913"/>
              <a:gd name="connsiteX2" fmla="*/ 8547652 w 9435548"/>
              <a:gd name="connsiteY2" fmla="*/ 993913 h 993913"/>
              <a:gd name="connsiteX3" fmla="*/ 9435548 w 9435548"/>
              <a:gd name="connsiteY3" fmla="*/ 0 h 993913"/>
              <a:gd name="connsiteX4" fmla="*/ 0 w 9435548"/>
              <a:gd name="connsiteY4" fmla="*/ 0 h 993913"/>
              <a:gd name="connsiteX0" fmla="*/ 0 w 9462052"/>
              <a:gd name="connsiteY0" fmla="*/ 0 h 993913"/>
              <a:gd name="connsiteX1" fmla="*/ 13252 w 9462052"/>
              <a:gd name="connsiteY1" fmla="*/ 993913 h 993913"/>
              <a:gd name="connsiteX2" fmla="*/ 8547652 w 9462052"/>
              <a:gd name="connsiteY2" fmla="*/ 993913 h 993913"/>
              <a:gd name="connsiteX3" fmla="*/ 9462052 w 9462052"/>
              <a:gd name="connsiteY3" fmla="*/ 0 h 993913"/>
              <a:gd name="connsiteX4" fmla="*/ 0 w 9462052"/>
              <a:gd name="connsiteY4" fmla="*/ 0 h 99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2052" h="993913">
                <a:moveTo>
                  <a:pt x="0" y="0"/>
                </a:moveTo>
                <a:lnTo>
                  <a:pt x="13252" y="993913"/>
                </a:lnTo>
                <a:lnTo>
                  <a:pt x="8547652" y="993913"/>
                </a:lnTo>
                <a:lnTo>
                  <a:pt x="9462052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3000">
                <a:srgbClr val="002060"/>
              </a:gs>
              <a:gs pos="53000">
                <a:schemeClr val="accent2">
                  <a:lumMod val="50000"/>
                </a:schemeClr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2AF60C-64AC-4491-B837-75E772622BEA}"/>
              </a:ext>
            </a:extLst>
          </p:cNvPr>
          <p:cNvGrpSpPr/>
          <p:nvPr userDrawn="1"/>
        </p:nvGrpSpPr>
        <p:grpSpPr>
          <a:xfrm>
            <a:off x="7845552" y="83951"/>
            <a:ext cx="1124423" cy="530565"/>
            <a:chOff x="1079500" y="1652588"/>
            <a:chExt cx="6988176" cy="2557463"/>
          </a:xfrm>
          <a:solidFill>
            <a:srgbClr val="FFFF00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66C99C8-4A61-4B79-9EC3-6797F9802C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7175" y="1884363"/>
              <a:ext cx="495300" cy="522288"/>
            </a:xfrm>
            <a:custGeom>
              <a:avLst/>
              <a:gdLst/>
              <a:ahLst/>
              <a:cxnLst>
                <a:cxn ang="0">
                  <a:pos x="153" y="48"/>
                </a:cxn>
                <a:cxn ang="0">
                  <a:pos x="151" y="49"/>
                </a:cxn>
                <a:cxn ang="0">
                  <a:pos x="166" y="55"/>
                </a:cxn>
                <a:cxn ang="0">
                  <a:pos x="169" y="53"/>
                </a:cxn>
                <a:cxn ang="0">
                  <a:pos x="159" y="49"/>
                </a:cxn>
                <a:cxn ang="0">
                  <a:pos x="175" y="57"/>
                </a:cxn>
                <a:cxn ang="0">
                  <a:pos x="169" y="60"/>
                </a:cxn>
                <a:cxn ang="0">
                  <a:pos x="176" y="68"/>
                </a:cxn>
                <a:cxn ang="0">
                  <a:pos x="178" y="60"/>
                </a:cxn>
                <a:cxn ang="0">
                  <a:pos x="188" y="49"/>
                </a:cxn>
                <a:cxn ang="0">
                  <a:pos x="188" y="49"/>
                </a:cxn>
                <a:cxn ang="0">
                  <a:pos x="176" y="14"/>
                </a:cxn>
                <a:cxn ang="0">
                  <a:pos x="179" y="23"/>
                </a:cxn>
                <a:cxn ang="0">
                  <a:pos x="179" y="15"/>
                </a:cxn>
                <a:cxn ang="0">
                  <a:pos x="179" y="8"/>
                </a:cxn>
                <a:cxn ang="0">
                  <a:pos x="193" y="12"/>
                </a:cxn>
                <a:cxn ang="0">
                  <a:pos x="191" y="22"/>
                </a:cxn>
                <a:cxn ang="0">
                  <a:pos x="179" y="12"/>
                </a:cxn>
                <a:cxn ang="0">
                  <a:pos x="0" y="157"/>
                </a:cxn>
                <a:cxn ang="0">
                  <a:pos x="4" y="152"/>
                </a:cxn>
                <a:cxn ang="0">
                  <a:pos x="4" y="143"/>
                </a:cxn>
                <a:cxn ang="0">
                  <a:pos x="10" y="124"/>
                </a:cxn>
                <a:cxn ang="0">
                  <a:pos x="29" y="110"/>
                </a:cxn>
                <a:cxn ang="0">
                  <a:pos x="21" y="103"/>
                </a:cxn>
                <a:cxn ang="0">
                  <a:pos x="25" y="92"/>
                </a:cxn>
                <a:cxn ang="0">
                  <a:pos x="34" y="82"/>
                </a:cxn>
                <a:cxn ang="0">
                  <a:pos x="44" y="79"/>
                </a:cxn>
                <a:cxn ang="0">
                  <a:pos x="49" y="70"/>
                </a:cxn>
                <a:cxn ang="0">
                  <a:pos x="55" y="53"/>
                </a:cxn>
                <a:cxn ang="0">
                  <a:pos x="51" y="37"/>
                </a:cxn>
                <a:cxn ang="0">
                  <a:pos x="58" y="13"/>
                </a:cxn>
                <a:cxn ang="0">
                  <a:pos x="74" y="3"/>
                </a:cxn>
                <a:cxn ang="0">
                  <a:pos x="94" y="0"/>
                </a:cxn>
                <a:cxn ang="0">
                  <a:pos x="120" y="1"/>
                </a:cxn>
                <a:cxn ang="0">
                  <a:pos x="149" y="1"/>
                </a:cxn>
                <a:cxn ang="0">
                  <a:pos x="171" y="12"/>
                </a:cxn>
                <a:cxn ang="0">
                  <a:pos x="168" y="14"/>
                </a:cxn>
                <a:cxn ang="0">
                  <a:pos x="165" y="18"/>
                </a:cxn>
                <a:cxn ang="0">
                  <a:pos x="179" y="28"/>
                </a:cxn>
                <a:cxn ang="0">
                  <a:pos x="183" y="35"/>
                </a:cxn>
                <a:cxn ang="0">
                  <a:pos x="186" y="41"/>
                </a:cxn>
                <a:cxn ang="0">
                  <a:pos x="173" y="45"/>
                </a:cxn>
                <a:cxn ang="0">
                  <a:pos x="163" y="45"/>
                </a:cxn>
                <a:cxn ang="0">
                  <a:pos x="153" y="45"/>
                </a:cxn>
                <a:cxn ang="0">
                  <a:pos x="150" y="51"/>
                </a:cxn>
                <a:cxn ang="0">
                  <a:pos x="163" y="57"/>
                </a:cxn>
                <a:cxn ang="0">
                  <a:pos x="162" y="62"/>
                </a:cxn>
                <a:cxn ang="0">
                  <a:pos x="157" y="71"/>
                </a:cxn>
                <a:cxn ang="0">
                  <a:pos x="166" y="73"/>
                </a:cxn>
                <a:cxn ang="0">
                  <a:pos x="176" y="80"/>
                </a:cxn>
                <a:cxn ang="0">
                  <a:pos x="175" y="87"/>
                </a:cxn>
                <a:cxn ang="0">
                  <a:pos x="184" y="103"/>
                </a:cxn>
                <a:cxn ang="0">
                  <a:pos x="191" y="121"/>
                </a:cxn>
                <a:cxn ang="0">
                  <a:pos x="171" y="109"/>
                </a:cxn>
                <a:cxn ang="0">
                  <a:pos x="136" y="106"/>
                </a:cxn>
                <a:cxn ang="0">
                  <a:pos x="125" y="116"/>
                </a:cxn>
                <a:cxn ang="0">
                  <a:pos x="107" y="117"/>
                </a:cxn>
                <a:cxn ang="0">
                  <a:pos x="91" y="138"/>
                </a:cxn>
                <a:cxn ang="0">
                  <a:pos x="89" y="155"/>
                </a:cxn>
                <a:cxn ang="0">
                  <a:pos x="78" y="173"/>
                </a:cxn>
                <a:cxn ang="0">
                  <a:pos x="70" y="190"/>
                </a:cxn>
                <a:cxn ang="0">
                  <a:pos x="47" y="202"/>
                </a:cxn>
                <a:cxn ang="0">
                  <a:pos x="3" y="165"/>
                </a:cxn>
              </a:cxnLst>
              <a:rect l="0" t="0" r="r" b="b"/>
              <a:pathLst>
                <a:path w="197" h="207">
                  <a:moveTo>
                    <a:pt x="159" y="49"/>
                  </a:moveTo>
                  <a:cubicBezTo>
                    <a:pt x="157" y="49"/>
                    <a:pt x="155" y="48"/>
                    <a:pt x="153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54" y="52"/>
                    <a:pt x="156" y="52"/>
                    <a:pt x="160" y="53"/>
                  </a:cubicBezTo>
                  <a:cubicBezTo>
                    <a:pt x="163" y="53"/>
                    <a:pt x="163" y="55"/>
                    <a:pt x="166" y="55"/>
                  </a:cubicBezTo>
                  <a:cubicBezTo>
                    <a:pt x="167" y="55"/>
                    <a:pt x="168" y="55"/>
                    <a:pt x="169" y="55"/>
                  </a:cubicBezTo>
                  <a:cubicBezTo>
                    <a:pt x="169" y="53"/>
                    <a:pt x="169" y="53"/>
                    <a:pt x="169" y="53"/>
                  </a:cubicBezTo>
                  <a:cubicBezTo>
                    <a:pt x="168" y="52"/>
                    <a:pt x="167" y="52"/>
                    <a:pt x="165" y="51"/>
                  </a:cubicBezTo>
                  <a:cubicBezTo>
                    <a:pt x="163" y="51"/>
                    <a:pt x="162" y="49"/>
                    <a:pt x="159" y="49"/>
                  </a:cubicBezTo>
                  <a:cubicBezTo>
                    <a:pt x="159" y="49"/>
                    <a:pt x="159" y="49"/>
                    <a:pt x="159" y="49"/>
                  </a:cubicBezTo>
                  <a:close/>
                  <a:moveTo>
                    <a:pt x="175" y="57"/>
                  </a:moveTo>
                  <a:cubicBezTo>
                    <a:pt x="173" y="57"/>
                    <a:pt x="171" y="58"/>
                    <a:pt x="169" y="57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5"/>
                    <a:pt x="174" y="66"/>
                    <a:pt x="176" y="68"/>
                  </a:cubicBezTo>
                  <a:cubicBezTo>
                    <a:pt x="177" y="67"/>
                    <a:pt x="177" y="67"/>
                    <a:pt x="177" y="67"/>
                  </a:cubicBezTo>
                  <a:cubicBezTo>
                    <a:pt x="177" y="65"/>
                    <a:pt x="178" y="63"/>
                    <a:pt x="178" y="60"/>
                  </a:cubicBezTo>
                  <a:cubicBezTo>
                    <a:pt x="178" y="58"/>
                    <a:pt x="177" y="57"/>
                    <a:pt x="175" y="57"/>
                  </a:cubicBezTo>
                  <a:close/>
                  <a:moveTo>
                    <a:pt x="188" y="49"/>
                  </a:moveTo>
                  <a:cubicBezTo>
                    <a:pt x="187" y="50"/>
                    <a:pt x="187" y="50"/>
                    <a:pt x="187" y="50"/>
                  </a:cubicBezTo>
                  <a:cubicBezTo>
                    <a:pt x="193" y="58"/>
                    <a:pt x="197" y="50"/>
                    <a:pt x="188" y="49"/>
                  </a:cubicBezTo>
                  <a:close/>
                  <a:moveTo>
                    <a:pt x="179" y="15"/>
                  </a:moveTo>
                  <a:cubicBezTo>
                    <a:pt x="178" y="15"/>
                    <a:pt x="177" y="14"/>
                    <a:pt x="176" y="14"/>
                  </a:cubicBezTo>
                  <a:cubicBezTo>
                    <a:pt x="175" y="16"/>
                    <a:pt x="174" y="17"/>
                    <a:pt x="174" y="19"/>
                  </a:cubicBezTo>
                  <a:cubicBezTo>
                    <a:pt x="174" y="22"/>
                    <a:pt x="177" y="23"/>
                    <a:pt x="179" y="23"/>
                  </a:cubicBezTo>
                  <a:cubicBezTo>
                    <a:pt x="181" y="23"/>
                    <a:pt x="183" y="23"/>
                    <a:pt x="183" y="21"/>
                  </a:cubicBezTo>
                  <a:cubicBezTo>
                    <a:pt x="183" y="19"/>
                    <a:pt x="181" y="16"/>
                    <a:pt x="179" y="15"/>
                  </a:cubicBezTo>
                  <a:close/>
                  <a:moveTo>
                    <a:pt x="176" y="10"/>
                  </a:moveTo>
                  <a:cubicBezTo>
                    <a:pt x="176" y="8"/>
                    <a:pt x="178" y="8"/>
                    <a:pt x="179" y="8"/>
                  </a:cubicBezTo>
                  <a:cubicBezTo>
                    <a:pt x="181" y="8"/>
                    <a:pt x="182" y="7"/>
                    <a:pt x="183" y="8"/>
                  </a:cubicBezTo>
                  <a:cubicBezTo>
                    <a:pt x="187" y="9"/>
                    <a:pt x="189" y="11"/>
                    <a:pt x="193" y="12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193" y="20"/>
                    <a:pt x="192" y="20"/>
                    <a:pt x="191" y="22"/>
                  </a:cubicBezTo>
                  <a:cubicBezTo>
                    <a:pt x="188" y="20"/>
                    <a:pt x="186" y="19"/>
                    <a:pt x="184" y="16"/>
                  </a:cubicBezTo>
                  <a:cubicBezTo>
                    <a:pt x="182" y="14"/>
                    <a:pt x="181" y="13"/>
                    <a:pt x="179" y="12"/>
                  </a:cubicBezTo>
                  <a:cubicBezTo>
                    <a:pt x="178" y="11"/>
                    <a:pt x="176" y="11"/>
                    <a:pt x="176" y="10"/>
                  </a:cubicBezTo>
                  <a:close/>
                  <a:moveTo>
                    <a:pt x="0" y="157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1" y="155"/>
                    <a:pt x="2" y="154"/>
                    <a:pt x="4" y="152"/>
                  </a:cubicBezTo>
                  <a:cubicBezTo>
                    <a:pt x="5" y="151"/>
                    <a:pt x="6" y="151"/>
                    <a:pt x="6" y="149"/>
                  </a:cubicBezTo>
                  <a:cubicBezTo>
                    <a:pt x="6" y="147"/>
                    <a:pt x="4" y="145"/>
                    <a:pt x="4" y="143"/>
                  </a:cubicBezTo>
                  <a:cubicBezTo>
                    <a:pt x="4" y="138"/>
                    <a:pt x="6" y="136"/>
                    <a:pt x="6" y="131"/>
                  </a:cubicBezTo>
                  <a:cubicBezTo>
                    <a:pt x="7" y="128"/>
                    <a:pt x="8" y="126"/>
                    <a:pt x="10" y="124"/>
                  </a:cubicBezTo>
                  <a:cubicBezTo>
                    <a:pt x="15" y="120"/>
                    <a:pt x="21" y="120"/>
                    <a:pt x="25" y="115"/>
                  </a:cubicBezTo>
                  <a:cubicBezTo>
                    <a:pt x="27" y="113"/>
                    <a:pt x="29" y="113"/>
                    <a:pt x="29" y="110"/>
                  </a:cubicBezTo>
                  <a:cubicBezTo>
                    <a:pt x="29" y="107"/>
                    <a:pt x="25" y="106"/>
                    <a:pt x="21" y="106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21" y="102"/>
                    <a:pt x="23" y="101"/>
                    <a:pt x="23" y="100"/>
                  </a:cubicBezTo>
                  <a:cubicBezTo>
                    <a:pt x="24" y="97"/>
                    <a:pt x="23" y="95"/>
                    <a:pt x="25" y="92"/>
                  </a:cubicBezTo>
                  <a:cubicBezTo>
                    <a:pt x="27" y="89"/>
                    <a:pt x="30" y="87"/>
                    <a:pt x="30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5" y="82"/>
                    <a:pt x="36" y="83"/>
                    <a:pt x="38" y="83"/>
                  </a:cubicBezTo>
                  <a:cubicBezTo>
                    <a:pt x="41" y="83"/>
                    <a:pt x="42" y="81"/>
                    <a:pt x="44" y="79"/>
                  </a:cubicBezTo>
                  <a:cubicBezTo>
                    <a:pt x="46" y="78"/>
                    <a:pt x="47" y="78"/>
                    <a:pt x="49" y="76"/>
                  </a:cubicBezTo>
                  <a:cubicBezTo>
                    <a:pt x="50" y="74"/>
                    <a:pt x="49" y="72"/>
                    <a:pt x="49" y="70"/>
                  </a:cubicBezTo>
                  <a:cubicBezTo>
                    <a:pt x="50" y="66"/>
                    <a:pt x="49" y="63"/>
                    <a:pt x="51" y="59"/>
                  </a:cubicBezTo>
                  <a:cubicBezTo>
                    <a:pt x="52" y="56"/>
                    <a:pt x="55" y="56"/>
                    <a:pt x="55" y="53"/>
                  </a:cubicBezTo>
                  <a:cubicBezTo>
                    <a:pt x="55" y="49"/>
                    <a:pt x="51" y="47"/>
                    <a:pt x="51" y="43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1"/>
                    <a:pt x="54" y="29"/>
                    <a:pt x="56" y="24"/>
                  </a:cubicBezTo>
                  <a:cubicBezTo>
                    <a:pt x="57" y="20"/>
                    <a:pt x="57" y="17"/>
                    <a:pt x="58" y="13"/>
                  </a:cubicBezTo>
                  <a:cubicBezTo>
                    <a:pt x="59" y="10"/>
                    <a:pt x="62" y="10"/>
                    <a:pt x="64" y="8"/>
                  </a:cubicBezTo>
                  <a:cubicBezTo>
                    <a:pt x="67" y="5"/>
                    <a:pt x="70" y="3"/>
                    <a:pt x="74" y="3"/>
                  </a:cubicBezTo>
                  <a:cubicBezTo>
                    <a:pt x="76" y="3"/>
                    <a:pt x="78" y="4"/>
                    <a:pt x="80" y="4"/>
                  </a:cubicBezTo>
                  <a:cubicBezTo>
                    <a:pt x="86" y="4"/>
                    <a:pt x="88" y="0"/>
                    <a:pt x="94" y="0"/>
                  </a:cubicBezTo>
                  <a:cubicBezTo>
                    <a:pt x="98" y="0"/>
                    <a:pt x="100" y="3"/>
                    <a:pt x="105" y="3"/>
                  </a:cubicBezTo>
                  <a:cubicBezTo>
                    <a:pt x="111" y="3"/>
                    <a:pt x="114" y="1"/>
                    <a:pt x="120" y="1"/>
                  </a:cubicBezTo>
                  <a:cubicBezTo>
                    <a:pt x="124" y="1"/>
                    <a:pt x="126" y="2"/>
                    <a:pt x="130" y="2"/>
                  </a:cubicBezTo>
                  <a:cubicBezTo>
                    <a:pt x="138" y="2"/>
                    <a:pt x="142" y="1"/>
                    <a:pt x="149" y="1"/>
                  </a:cubicBezTo>
                  <a:cubicBezTo>
                    <a:pt x="154" y="1"/>
                    <a:pt x="155" y="6"/>
                    <a:pt x="160" y="7"/>
                  </a:cubicBezTo>
                  <a:cubicBezTo>
                    <a:pt x="164" y="8"/>
                    <a:pt x="167" y="10"/>
                    <a:pt x="171" y="12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70" y="13"/>
                    <a:pt x="169" y="13"/>
                    <a:pt x="168" y="14"/>
                  </a:cubicBezTo>
                  <a:cubicBezTo>
                    <a:pt x="166" y="15"/>
                    <a:pt x="162" y="14"/>
                    <a:pt x="162" y="16"/>
                  </a:cubicBezTo>
                  <a:cubicBezTo>
                    <a:pt x="162" y="18"/>
                    <a:pt x="164" y="18"/>
                    <a:pt x="165" y="18"/>
                  </a:cubicBezTo>
                  <a:cubicBezTo>
                    <a:pt x="166" y="19"/>
                    <a:pt x="167" y="20"/>
                    <a:pt x="168" y="21"/>
                  </a:cubicBezTo>
                  <a:cubicBezTo>
                    <a:pt x="173" y="23"/>
                    <a:pt x="176" y="24"/>
                    <a:pt x="179" y="28"/>
                  </a:cubicBezTo>
                  <a:cubicBezTo>
                    <a:pt x="178" y="29"/>
                    <a:pt x="178" y="29"/>
                    <a:pt x="177" y="30"/>
                  </a:cubicBezTo>
                  <a:cubicBezTo>
                    <a:pt x="180" y="31"/>
                    <a:pt x="183" y="32"/>
                    <a:pt x="183" y="35"/>
                  </a:cubicBezTo>
                  <a:cubicBezTo>
                    <a:pt x="183" y="36"/>
                    <a:pt x="183" y="36"/>
                    <a:pt x="183" y="37"/>
                  </a:cubicBezTo>
                  <a:cubicBezTo>
                    <a:pt x="183" y="39"/>
                    <a:pt x="186" y="39"/>
                    <a:pt x="186" y="41"/>
                  </a:cubicBezTo>
                  <a:cubicBezTo>
                    <a:pt x="186" y="43"/>
                    <a:pt x="185" y="44"/>
                    <a:pt x="184" y="45"/>
                  </a:cubicBezTo>
                  <a:cubicBezTo>
                    <a:pt x="180" y="45"/>
                    <a:pt x="177" y="45"/>
                    <a:pt x="173" y="45"/>
                  </a:cubicBezTo>
                  <a:cubicBezTo>
                    <a:pt x="167" y="45"/>
                    <a:pt x="167" y="34"/>
                    <a:pt x="167" y="45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2" y="45"/>
                    <a:pt x="161" y="44"/>
                    <a:pt x="159" y="44"/>
                  </a:cubicBezTo>
                  <a:cubicBezTo>
                    <a:pt x="157" y="44"/>
                    <a:pt x="155" y="45"/>
                    <a:pt x="153" y="45"/>
                  </a:cubicBezTo>
                  <a:cubicBezTo>
                    <a:pt x="142" y="45"/>
                    <a:pt x="148" y="43"/>
                    <a:pt x="150" y="48"/>
                  </a:cubicBezTo>
                  <a:cubicBezTo>
                    <a:pt x="150" y="49"/>
                    <a:pt x="149" y="50"/>
                    <a:pt x="150" y="51"/>
                  </a:cubicBezTo>
                  <a:cubicBezTo>
                    <a:pt x="151" y="54"/>
                    <a:pt x="154" y="54"/>
                    <a:pt x="156" y="57"/>
                  </a:cubicBezTo>
                  <a:cubicBezTo>
                    <a:pt x="163" y="57"/>
                    <a:pt x="163" y="57"/>
                    <a:pt x="163" y="57"/>
                  </a:cubicBezTo>
                  <a:cubicBezTo>
                    <a:pt x="164" y="57"/>
                    <a:pt x="164" y="57"/>
                    <a:pt x="164" y="58"/>
                  </a:cubicBezTo>
                  <a:cubicBezTo>
                    <a:pt x="164" y="60"/>
                    <a:pt x="163" y="61"/>
                    <a:pt x="162" y="62"/>
                  </a:cubicBezTo>
                  <a:cubicBezTo>
                    <a:pt x="160" y="65"/>
                    <a:pt x="161" y="67"/>
                    <a:pt x="159" y="68"/>
                  </a:cubicBezTo>
                  <a:cubicBezTo>
                    <a:pt x="157" y="70"/>
                    <a:pt x="153" y="70"/>
                    <a:pt x="157" y="71"/>
                  </a:cubicBezTo>
                  <a:cubicBezTo>
                    <a:pt x="159" y="71"/>
                    <a:pt x="159" y="72"/>
                    <a:pt x="161" y="72"/>
                  </a:cubicBezTo>
                  <a:cubicBezTo>
                    <a:pt x="163" y="73"/>
                    <a:pt x="164" y="72"/>
                    <a:pt x="166" y="73"/>
                  </a:cubicBezTo>
                  <a:cubicBezTo>
                    <a:pt x="167" y="75"/>
                    <a:pt x="168" y="76"/>
                    <a:pt x="170" y="76"/>
                  </a:cubicBezTo>
                  <a:cubicBezTo>
                    <a:pt x="173" y="77"/>
                    <a:pt x="176" y="77"/>
                    <a:pt x="176" y="80"/>
                  </a:cubicBezTo>
                  <a:cubicBezTo>
                    <a:pt x="176" y="83"/>
                    <a:pt x="176" y="83"/>
                    <a:pt x="176" y="83"/>
                  </a:cubicBezTo>
                  <a:cubicBezTo>
                    <a:pt x="180" y="83"/>
                    <a:pt x="175" y="84"/>
                    <a:pt x="175" y="87"/>
                  </a:cubicBezTo>
                  <a:cubicBezTo>
                    <a:pt x="175" y="89"/>
                    <a:pt x="182" y="93"/>
                    <a:pt x="184" y="97"/>
                  </a:cubicBezTo>
                  <a:cubicBezTo>
                    <a:pt x="185" y="99"/>
                    <a:pt x="184" y="101"/>
                    <a:pt x="184" y="103"/>
                  </a:cubicBezTo>
                  <a:cubicBezTo>
                    <a:pt x="185" y="106"/>
                    <a:pt x="186" y="108"/>
                    <a:pt x="188" y="111"/>
                  </a:cubicBezTo>
                  <a:cubicBezTo>
                    <a:pt x="190" y="115"/>
                    <a:pt x="191" y="118"/>
                    <a:pt x="191" y="121"/>
                  </a:cubicBezTo>
                  <a:cubicBezTo>
                    <a:pt x="191" y="121"/>
                    <a:pt x="191" y="121"/>
                    <a:pt x="191" y="121"/>
                  </a:cubicBezTo>
                  <a:cubicBezTo>
                    <a:pt x="180" y="121"/>
                    <a:pt x="181" y="113"/>
                    <a:pt x="171" y="109"/>
                  </a:cubicBezTo>
                  <a:cubicBezTo>
                    <a:pt x="167" y="108"/>
                    <a:pt x="162" y="108"/>
                    <a:pt x="160" y="104"/>
                  </a:cubicBezTo>
                  <a:cubicBezTo>
                    <a:pt x="152" y="95"/>
                    <a:pt x="144" y="99"/>
                    <a:pt x="136" y="106"/>
                  </a:cubicBezTo>
                  <a:cubicBezTo>
                    <a:pt x="134" y="107"/>
                    <a:pt x="130" y="108"/>
                    <a:pt x="130" y="109"/>
                  </a:cubicBezTo>
                  <a:cubicBezTo>
                    <a:pt x="128" y="111"/>
                    <a:pt x="129" y="114"/>
                    <a:pt x="125" y="116"/>
                  </a:cubicBezTo>
                  <a:cubicBezTo>
                    <a:pt x="125" y="119"/>
                    <a:pt x="119" y="127"/>
                    <a:pt x="115" y="126"/>
                  </a:cubicBezTo>
                  <a:cubicBezTo>
                    <a:pt x="111" y="125"/>
                    <a:pt x="110" y="117"/>
                    <a:pt x="107" y="117"/>
                  </a:cubicBezTo>
                  <a:cubicBezTo>
                    <a:pt x="107" y="118"/>
                    <a:pt x="107" y="118"/>
                    <a:pt x="107" y="118"/>
                  </a:cubicBezTo>
                  <a:cubicBezTo>
                    <a:pt x="105" y="128"/>
                    <a:pt x="96" y="130"/>
                    <a:pt x="91" y="138"/>
                  </a:cubicBezTo>
                  <a:cubicBezTo>
                    <a:pt x="88" y="142"/>
                    <a:pt x="93" y="142"/>
                    <a:pt x="92" y="14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7" y="159"/>
                    <a:pt x="85" y="163"/>
                    <a:pt x="82" y="166"/>
                  </a:cubicBezTo>
                  <a:cubicBezTo>
                    <a:pt x="84" y="170"/>
                    <a:pt x="82" y="172"/>
                    <a:pt x="78" y="173"/>
                  </a:cubicBezTo>
                  <a:cubicBezTo>
                    <a:pt x="75" y="178"/>
                    <a:pt x="73" y="177"/>
                    <a:pt x="73" y="184"/>
                  </a:cubicBezTo>
                  <a:cubicBezTo>
                    <a:pt x="74" y="187"/>
                    <a:pt x="73" y="190"/>
                    <a:pt x="70" y="190"/>
                  </a:cubicBezTo>
                  <a:cubicBezTo>
                    <a:pt x="63" y="190"/>
                    <a:pt x="60" y="195"/>
                    <a:pt x="55" y="196"/>
                  </a:cubicBezTo>
                  <a:cubicBezTo>
                    <a:pt x="52" y="196"/>
                    <a:pt x="49" y="201"/>
                    <a:pt x="47" y="202"/>
                  </a:cubicBezTo>
                  <a:cubicBezTo>
                    <a:pt x="32" y="207"/>
                    <a:pt x="25" y="195"/>
                    <a:pt x="18" y="186"/>
                  </a:cubicBezTo>
                  <a:cubicBezTo>
                    <a:pt x="13" y="179"/>
                    <a:pt x="5" y="174"/>
                    <a:pt x="3" y="165"/>
                  </a:cubicBezTo>
                  <a:lnTo>
                    <a:pt x="0" y="157"/>
                  </a:ln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B43CA61-A817-4F3C-A7C2-DE5ACA361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175" y="2124075"/>
              <a:ext cx="776288" cy="777875"/>
            </a:xfrm>
            <a:custGeom>
              <a:avLst/>
              <a:gdLst/>
              <a:ahLst/>
              <a:cxnLst>
                <a:cxn ang="0">
                  <a:pos x="53" y="70"/>
                </a:cxn>
                <a:cxn ang="0">
                  <a:pos x="97" y="107"/>
                </a:cxn>
                <a:cxn ang="0">
                  <a:pos x="120" y="95"/>
                </a:cxn>
                <a:cxn ang="0">
                  <a:pos x="128" y="78"/>
                </a:cxn>
                <a:cxn ang="0">
                  <a:pos x="139" y="60"/>
                </a:cxn>
                <a:cxn ang="0">
                  <a:pos x="141" y="43"/>
                </a:cxn>
                <a:cxn ang="0">
                  <a:pos x="157" y="22"/>
                </a:cxn>
                <a:cxn ang="0">
                  <a:pos x="175" y="21"/>
                </a:cxn>
                <a:cxn ang="0">
                  <a:pos x="186" y="11"/>
                </a:cxn>
                <a:cxn ang="0">
                  <a:pos x="221" y="14"/>
                </a:cxn>
                <a:cxn ang="0">
                  <a:pos x="241" y="26"/>
                </a:cxn>
                <a:cxn ang="0">
                  <a:pos x="245" y="38"/>
                </a:cxn>
                <a:cxn ang="0">
                  <a:pos x="240" y="56"/>
                </a:cxn>
                <a:cxn ang="0">
                  <a:pos x="260" y="74"/>
                </a:cxn>
                <a:cxn ang="0">
                  <a:pos x="277" y="86"/>
                </a:cxn>
                <a:cxn ang="0">
                  <a:pos x="290" y="94"/>
                </a:cxn>
                <a:cxn ang="0">
                  <a:pos x="298" y="103"/>
                </a:cxn>
                <a:cxn ang="0">
                  <a:pos x="302" y="117"/>
                </a:cxn>
                <a:cxn ang="0">
                  <a:pos x="289" y="120"/>
                </a:cxn>
                <a:cxn ang="0">
                  <a:pos x="276" y="120"/>
                </a:cxn>
                <a:cxn ang="0">
                  <a:pos x="266" y="118"/>
                </a:cxn>
                <a:cxn ang="0">
                  <a:pos x="245" y="103"/>
                </a:cxn>
                <a:cxn ang="0">
                  <a:pos x="243" y="105"/>
                </a:cxn>
                <a:cxn ang="0">
                  <a:pos x="250" y="121"/>
                </a:cxn>
                <a:cxn ang="0">
                  <a:pos x="233" y="127"/>
                </a:cxn>
                <a:cxn ang="0">
                  <a:pos x="225" y="146"/>
                </a:cxn>
                <a:cxn ang="0">
                  <a:pos x="219" y="151"/>
                </a:cxn>
                <a:cxn ang="0">
                  <a:pos x="214" y="175"/>
                </a:cxn>
                <a:cxn ang="0">
                  <a:pos x="217" y="191"/>
                </a:cxn>
                <a:cxn ang="0">
                  <a:pos x="217" y="200"/>
                </a:cxn>
                <a:cxn ang="0">
                  <a:pos x="222" y="202"/>
                </a:cxn>
                <a:cxn ang="0">
                  <a:pos x="219" y="212"/>
                </a:cxn>
                <a:cxn ang="0">
                  <a:pos x="221" y="219"/>
                </a:cxn>
                <a:cxn ang="0">
                  <a:pos x="211" y="224"/>
                </a:cxn>
                <a:cxn ang="0">
                  <a:pos x="202" y="225"/>
                </a:cxn>
                <a:cxn ang="0">
                  <a:pos x="194" y="233"/>
                </a:cxn>
                <a:cxn ang="0">
                  <a:pos x="187" y="240"/>
                </a:cxn>
                <a:cxn ang="0">
                  <a:pos x="177" y="248"/>
                </a:cxn>
                <a:cxn ang="0">
                  <a:pos x="159" y="268"/>
                </a:cxn>
                <a:cxn ang="0">
                  <a:pos x="153" y="291"/>
                </a:cxn>
                <a:cxn ang="0">
                  <a:pos x="149" y="299"/>
                </a:cxn>
                <a:cxn ang="0">
                  <a:pos x="153" y="303"/>
                </a:cxn>
                <a:cxn ang="0">
                  <a:pos x="161" y="303"/>
                </a:cxn>
                <a:cxn ang="0">
                  <a:pos x="163" y="308"/>
                </a:cxn>
                <a:cxn ang="0">
                  <a:pos x="146" y="304"/>
                </a:cxn>
                <a:cxn ang="0">
                  <a:pos x="132" y="285"/>
                </a:cxn>
                <a:cxn ang="0">
                  <a:pos x="133" y="265"/>
                </a:cxn>
                <a:cxn ang="0">
                  <a:pos x="120" y="247"/>
                </a:cxn>
                <a:cxn ang="0">
                  <a:pos x="117" y="243"/>
                </a:cxn>
                <a:cxn ang="0">
                  <a:pos x="88" y="202"/>
                </a:cxn>
                <a:cxn ang="0">
                  <a:pos x="73" y="178"/>
                </a:cxn>
                <a:cxn ang="0">
                  <a:pos x="68" y="161"/>
                </a:cxn>
                <a:cxn ang="0">
                  <a:pos x="69" y="138"/>
                </a:cxn>
                <a:cxn ang="0">
                  <a:pos x="54" y="130"/>
                </a:cxn>
                <a:cxn ang="0">
                  <a:pos x="11" y="135"/>
                </a:cxn>
                <a:cxn ang="0">
                  <a:pos x="2" y="133"/>
                </a:cxn>
                <a:cxn ang="0">
                  <a:pos x="0" y="114"/>
                </a:cxn>
                <a:cxn ang="0">
                  <a:pos x="13" y="103"/>
                </a:cxn>
                <a:cxn ang="0">
                  <a:pos x="18" y="80"/>
                </a:cxn>
                <a:cxn ang="0">
                  <a:pos x="25" y="78"/>
                </a:cxn>
                <a:cxn ang="0">
                  <a:pos x="34" y="80"/>
                </a:cxn>
                <a:cxn ang="0">
                  <a:pos x="44" y="76"/>
                </a:cxn>
                <a:cxn ang="0">
                  <a:pos x="50" y="62"/>
                </a:cxn>
              </a:cxnLst>
              <a:rect l="0" t="0" r="r" b="b"/>
              <a:pathLst>
                <a:path w="308" h="308">
                  <a:moveTo>
                    <a:pt x="50" y="62"/>
                  </a:moveTo>
                  <a:cubicBezTo>
                    <a:pt x="53" y="70"/>
                    <a:pt x="53" y="70"/>
                    <a:pt x="53" y="70"/>
                  </a:cubicBezTo>
                  <a:cubicBezTo>
                    <a:pt x="55" y="79"/>
                    <a:pt x="63" y="84"/>
                    <a:pt x="68" y="91"/>
                  </a:cubicBezTo>
                  <a:cubicBezTo>
                    <a:pt x="75" y="100"/>
                    <a:pt x="82" y="112"/>
                    <a:pt x="97" y="107"/>
                  </a:cubicBezTo>
                  <a:cubicBezTo>
                    <a:pt x="99" y="106"/>
                    <a:pt x="102" y="101"/>
                    <a:pt x="105" y="101"/>
                  </a:cubicBezTo>
                  <a:cubicBezTo>
                    <a:pt x="110" y="100"/>
                    <a:pt x="113" y="95"/>
                    <a:pt x="120" y="95"/>
                  </a:cubicBezTo>
                  <a:cubicBezTo>
                    <a:pt x="123" y="95"/>
                    <a:pt x="124" y="92"/>
                    <a:pt x="123" y="89"/>
                  </a:cubicBezTo>
                  <a:cubicBezTo>
                    <a:pt x="123" y="82"/>
                    <a:pt x="125" y="83"/>
                    <a:pt x="128" y="78"/>
                  </a:cubicBezTo>
                  <a:cubicBezTo>
                    <a:pt x="132" y="77"/>
                    <a:pt x="134" y="75"/>
                    <a:pt x="132" y="71"/>
                  </a:cubicBezTo>
                  <a:cubicBezTo>
                    <a:pt x="135" y="68"/>
                    <a:pt x="137" y="64"/>
                    <a:pt x="139" y="60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43" y="47"/>
                    <a:pt x="138" y="47"/>
                    <a:pt x="141" y="43"/>
                  </a:cubicBezTo>
                  <a:cubicBezTo>
                    <a:pt x="146" y="35"/>
                    <a:pt x="155" y="33"/>
                    <a:pt x="157" y="23"/>
                  </a:cubicBezTo>
                  <a:cubicBezTo>
                    <a:pt x="157" y="23"/>
                    <a:pt x="157" y="23"/>
                    <a:pt x="157" y="22"/>
                  </a:cubicBezTo>
                  <a:cubicBezTo>
                    <a:pt x="160" y="22"/>
                    <a:pt x="161" y="30"/>
                    <a:pt x="165" y="31"/>
                  </a:cubicBezTo>
                  <a:cubicBezTo>
                    <a:pt x="169" y="32"/>
                    <a:pt x="175" y="24"/>
                    <a:pt x="175" y="21"/>
                  </a:cubicBezTo>
                  <a:cubicBezTo>
                    <a:pt x="179" y="19"/>
                    <a:pt x="178" y="16"/>
                    <a:pt x="180" y="14"/>
                  </a:cubicBezTo>
                  <a:cubicBezTo>
                    <a:pt x="180" y="13"/>
                    <a:pt x="184" y="12"/>
                    <a:pt x="186" y="11"/>
                  </a:cubicBezTo>
                  <a:cubicBezTo>
                    <a:pt x="194" y="4"/>
                    <a:pt x="202" y="0"/>
                    <a:pt x="210" y="9"/>
                  </a:cubicBezTo>
                  <a:cubicBezTo>
                    <a:pt x="212" y="13"/>
                    <a:pt x="217" y="13"/>
                    <a:pt x="221" y="14"/>
                  </a:cubicBezTo>
                  <a:cubicBezTo>
                    <a:pt x="231" y="18"/>
                    <a:pt x="230" y="26"/>
                    <a:pt x="241" y="26"/>
                  </a:cubicBezTo>
                  <a:cubicBezTo>
                    <a:pt x="241" y="26"/>
                    <a:pt x="241" y="26"/>
                    <a:pt x="241" y="26"/>
                  </a:cubicBezTo>
                  <a:cubicBezTo>
                    <a:pt x="242" y="28"/>
                    <a:pt x="242" y="29"/>
                    <a:pt x="243" y="31"/>
                  </a:cubicBezTo>
                  <a:cubicBezTo>
                    <a:pt x="243" y="34"/>
                    <a:pt x="245" y="35"/>
                    <a:pt x="245" y="38"/>
                  </a:cubicBezTo>
                  <a:cubicBezTo>
                    <a:pt x="241" y="42"/>
                    <a:pt x="241" y="42"/>
                    <a:pt x="241" y="42"/>
                  </a:cubicBezTo>
                  <a:cubicBezTo>
                    <a:pt x="240" y="49"/>
                    <a:pt x="238" y="47"/>
                    <a:pt x="240" y="56"/>
                  </a:cubicBezTo>
                  <a:cubicBezTo>
                    <a:pt x="241" y="59"/>
                    <a:pt x="244" y="59"/>
                    <a:pt x="247" y="61"/>
                  </a:cubicBezTo>
                  <a:cubicBezTo>
                    <a:pt x="253" y="64"/>
                    <a:pt x="253" y="71"/>
                    <a:pt x="260" y="74"/>
                  </a:cubicBezTo>
                  <a:cubicBezTo>
                    <a:pt x="265" y="76"/>
                    <a:pt x="269" y="75"/>
                    <a:pt x="273" y="79"/>
                  </a:cubicBezTo>
                  <a:cubicBezTo>
                    <a:pt x="275" y="81"/>
                    <a:pt x="275" y="84"/>
                    <a:pt x="277" y="86"/>
                  </a:cubicBezTo>
                  <a:cubicBezTo>
                    <a:pt x="279" y="87"/>
                    <a:pt x="280" y="87"/>
                    <a:pt x="283" y="88"/>
                  </a:cubicBezTo>
                  <a:cubicBezTo>
                    <a:pt x="286" y="89"/>
                    <a:pt x="287" y="92"/>
                    <a:pt x="290" y="94"/>
                  </a:cubicBezTo>
                  <a:cubicBezTo>
                    <a:pt x="293" y="95"/>
                    <a:pt x="293" y="98"/>
                    <a:pt x="295" y="100"/>
                  </a:cubicBezTo>
                  <a:cubicBezTo>
                    <a:pt x="295" y="101"/>
                    <a:pt x="296" y="102"/>
                    <a:pt x="298" y="103"/>
                  </a:cubicBezTo>
                  <a:cubicBezTo>
                    <a:pt x="303" y="105"/>
                    <a:pt x="308" y="104"/>
                    <a:pt x="308" y="109"/>
                  </a:cubicBezTo>
                  <a:cubicBezTo>
                    <a:pt x="308" y="113"/>
                    <a:pt x="305" y="115"/>
                    <a:pt x="302" y="117"/>
                  </a:cubicBezTo>
                  <a:cubicBezTo>
                    <a:pt x="300" y="119"/>
                    <a:pt x="299" y="122"/>
                    <a:pt x="296" y="122"/>
                  </a:cubicBezTo>
                  <a:cubicBezTo>
                    <a:pt x="293" y="122"/>
                    <a:pt x="291" y="120"/>
                    <a:pt x="289" y="120"/>
                  </a:cubicBezTo>
                  <a:cubicBezTo>
                    <a:pt x="285" y="120"/>
                    <a:pt x="284" y="122"/>
                    <a:pt x="280" y="122"/>
                  </a:cubicBezTo>
                  <a:cubicBezTo>
                    <a:pt x="278" y="122"/>
                    <a:pt x="278" y="120"/>
                    <a:pt x="276" y="120"/>
                  </a:cubicBezTo>
                  <a:cubicBezTo>
                    <a:pt x="274" y="120"/>
                    <a:pt x="273" y="121"/>
                    <a:pt x="271" y="121"/>
                  </a:cubicBezTo>
                  <a:cubicBezTo>
                    <a:pt x="269" y="121"/>
                    <a:pt x="268" y="118"/>
                    <a:pt x="266" y="118"/>
                  </a:cubicBezTo>
                  <a:cubicBezTo>
                    <a:pt x="260" y="117"/>
                    <a:pt x="257" y="117"/>
                    <a:pt x="252" y="113"/>
                  </a:cubicBezTo>
                  <a:cubicBezTo>
                    <a:pt x="248" y="110"/>
                    <a:pt x="249" y="106"/>
                    <a:pt x="245" y="103"/>
                  </a:cubicBezTo>
                  <a:cubicBezTo>
                    <a:pt x="243" y="103"/>
                    <a:pt x="243" y="103"/>
                    <a:pt x="243" y="103"/>
                  </a:cubicBezTo>
                  <a:cubicBezTo>
                    <a:pt x="243" y="105"/>
                    <a:pt x="243" y="105"/>
                    <a:pt x="243" y="105"/>
                  </a:cubicBezTo>
                  <a:cubicBezTo>
                    <a:pt x="243" y="108"/>
                    <a:pt x="246" y="108"/>
                    <a:pt x="247" y="110"/>
                  </a:cubicBezTo>
                  <a:cubicBezTo>
                    <a:pt x="249" y="114"/>
                    <a:pt x="250" y="116"/>
                    <a:pt x="250" y="121"/>
                  </a:cubicBezTo>
                  <a:cubicBezTo>
                    <a:pt x="250" y="127"/>
                    <a:pt x="245" y="118"/>
                    <a:pt x="241" y="118"/>
                  </a:cubicBezTo>
                  <a:cubicBezTo>
                    <a:pt x="236" y="118"/>
                    <a:pt x="235" y="123"/>
                    <a:pt x="233" y="127"/>
                  </a:cubicBezTo>
                  <a:cubicBezTo>
                    <a:pt x="229" y="132"/>
                    <a:pt x="226" y="135"/>
                    <a:pt x="225" y="141"/>
                  </a:cubicBezTo>
                  <a:cubicBezTo>
                    <a:pt x="225" y="143"/>
                    <a:pt x="225" y="144"/>
                    <a:pt x="225" y="146"/>
                  </a:cubicBezTo>
                  <a:cubicBezTo>
                    <a:pt x="225" y="146"/>
                    <a:pt x="223" y="146"/>
                    <a:pt x="223" y="147"/>
                  </a:cubicBezTo>
                  <a:cubicBezTo>
                    <a:pt x="221" y="148"/>
                    <a:pt x="220" y="149"/>
                    <a:pt x="219" y="151"/>
                  </a:cubicBezTo>
                  <a:cubicBezTo>
                    <a:pt x="218" y="155"/>
                    <a:pt x="218" y="157"/>
                    <a:pt x="218" y="161"/>
                  </a:cubicBezTo>
                  <a:cubicBezTo>
                    <a:pt x="217" y="167"/>
                    <a:pt x="214" y="169"/>
                    <a:pt x="214" y="175"/>
                  </a:cubicBezTo>
                  <a:cubicBezTo>
                    <a:pt x="214" y="180"/>
                    <a:pt x="213" y="183"/>
                    <a:pt x="215" y="187"/>
                  </a:cubicBezTo>
                  <a:cubicBezTo>
                    <a:pt x="216" y="188"/>
                    <a:pt x="217" y="189"/>
                    <a:pt x="217" y="191"/>
                  </a:cubicBezTo>
                  <a:cubicBezTo>
                    <a:pt x="217" y="194"/>
                    <a:pt x="216" y="195"/>
                    <a:pt x="216" y="198"/>
                  </a:cubicBezTo>
                  <a:cubicBezTo>
                    <a:pt x="216" y="199"/>
                    <a:pt x="216" y="200"/>
                    <a:pt x="217" y="200"/>
                  </a:cubicBezTo>
                  <a:cubicBezTo>
                    <a:pt x="220" y="200"/>
                    <a:pt x="224" y="194"/>
                    <a:pt x="224" y="196"/>
                  </a:cubicBezTo>
                  <a:cubicBezTo>
                    <a:pt x="224" y="198"/>
                    <a:pt x="222" y="200"/>
                    <a:pt x="222" y="202"/>
                  </a:cubicBezTo>
                  <a:cubicBezTo>
                    <a:pt x="222" y="205"/>
                    <a:pt x="223" y="206"/>
                    <a:pt x="222" y="209"/>
                  </a:cubicBezTo>
                  <a:cubicBezTo>
                    <a:pt x="221" y="210"/>
                    <a:pt x="219" y="210"/>
                    <a:pt x="219" y="212"/>
                  </a:cubicBezTo>
                  <a:cubicBezTo>
                    <a:pt x="219" y="215"/>
                    <a:pt x="224" y="210"/>
                    <a:pt x="224" y="216"/>
                  </a:cubicBezTo>
                  <a:cubicBezTo>
                    <a:pt x="224" y="218"/>
                    <a:pt x="222" y="219"/>
                    <a:pt x="221" y="219"/>
                  </a:cubicBezTo>
                  <a:cubicBezTo>
                    <a:pt x="220" y="219"/>
                    <a:pt x="220" y="219"/>
                    <a:pt x="219" y="219"/>
                  </a:cubicBezTo>
                  <a:cubicBezTo>
                    <a:pt x="215" y="219"/>
                    <a:pt x="215" y="224"/>
                    <a:pt x="211" y="224"/>
                  </a:cubicBezTo>
                  <a:cubicBezTo>
                    <a:pt x="208" y="224"/>
                    <a:pt x="208" y="219"/>
                    <a:pt x="205" y="219"/>
                  </a:cubicBezTo>
                  <a:cubicBezTo>
                    <a:pt x="202" y="219"/>
                    <a:pt x="202" y="222"/>
                    <a:pt x="202" y="225"/>
                  </a:cubicBezTo>
                  <a:cubicBezTo>
                    <a:pt x="201" y="227"/>
                    <a:pt x="199" y="228"/>
                    <a:pt x="198" y="230"/>
                  </a:cubicBezTo>
                  <a:cubicBezTo>
                    <a:pt x="197" y="232"/>
                    <a:pt x="196" y="232"/>
                    <a:pt x="194" y="233"/>
                  </a:cubicBezTo>
                  <a:cubicBezTo>
                    <a:pt x="193" y="234"/>
                    <a:pt x="193" y="236"/>
                    <a:pt x="191" y="237"/>
                  </a:cubicBezTo>
                  <a:cubicBezTo>
                    <a:pt x="190" y="238"/>
                    <a:pt x="188" y="238"/>
                    <a:pt x="187" y="240"/>
                  </a:cubicBezTo>
                  <a:cubicBezTo>
                    <a:pt x="186" y="241"/>
                    <a:pt x="184" y="241"/>
                    <a:pt x="183" y="242"/>
                  </a:cubicBezTo>
                  <a:cubicBezTo>
                    <a:pt x="180" y="243"/>
                    <a:pt x="179" y="246"/>
                    <a:pt x="177" y="248"/>
                  </a:cubicBezTo>
                  <a:cubicBezTo>
                    <a:pt x="173" y="252"/>
                    <a:pt x="171" y="254"/>
                    <a:pt x="168" y="258"/>
                  </a:cubicBezTo>
                  <a:cubicBezTo>
                    <a:pt x="165" y="262"/>
                    <a:pt x="162" y="264"/>
                    <a:pt x="159" y="268"/>
                  </a:cubicBezTo>
                  <a:cubicBezTo>
                    <a:pt x="158" y="270"/>
                    <a:pt x="156" y="271"/>
                    <a:pt x="155" y="273"/>
                  </a:cubicBezTo>
                  <a:cubicBezTo>
                    <a:pt x="152" y="279"/>
                    <a:pt x="155" y="284"/>
                    <a:pt x="153" y="291"/>
                  </a:cubicBezTo>
                  <a:cubicBezTo>
                    <a:pt x="152" y="293"/>
                    <a:pt x="146" y="299"/>
                    <a:pt x="148" y="300"/>
                  </a:cubicBezTo>
                  <a:cubicBezTo>
                    <a:pt x="149" y="299"/>
                    <a:pt x="149" y="299"/>
                    <a:pt x="149" y="299"/>
                  </a:cubicBezTo>
                  <a:cubicBezTo>
                    <a:pt x="151" y="299"/>
                    <a:pt x="151" y="299"/>
                    <a:pt x="151" y="299"/>
                  </a:cubicBezTo>
                  <a:cubicBezTo>
                    <a:pt x="151" y="301"/>
                    <a:pt x="151" y="303"/>
                    <a:pt x="153" y="303"/>
                  </a:cubicBezTo>
                  <a:cubicBezTo>
                    <a:pt x="155" y="303"/>
                    <a:pt x="156" y="301"/>
                    <a:pt x="158" y="301"/>
                  </a:cubicBezTo>
                  <a:cubicBezTo>
                    <a:pt x="160" y="301"/>
                    <a:pt x="160" y="303"/>
                    <a:pt x="161" y="303"/>
                  </a:cubicBezTo>
                  <a:cubicBezTo>
                    <a:pt x="162" y="304"/>
                    <a:pt x="163" y="305"/>
                    <a:pt x="163" y="306"/>
                  </a:cubicBezTo>
                  <a:cubicBezTo>
                    <a:pt x="163" y="307"/>
                    <a:pt x="163" y="308"/>
                    <a:pt x="163" y="308"/>
                  </a:cubicBezTo>
                  <a:cubicBezTo>
                    <a:pt x="163" y="308"/>
                    <a:pt x="163" y="308"/>
                    <a:pt x="163" y="308"/>
                  </a:cubicBezTo>
                  <a:cubicBezTo>
                    <a:pt x="156" y="308"/>
                    <a:pt x="153" y="305"/>
                    <a:pt x="146" y="304"/>
                  </a:cubicBezTo>
                  <a:cubicBezTo>
                    <a:pt x="140" y="304"/>
                    <a:pt x="132" y="301"/>
                    <a:pt x="132" y="295"/>
                  </a:cubicBezTo>
                  <a:cubicBezTo>
                    <a:pt x="132" y="285"/>
                    <a:pt x="132" y="285"/>
                    <a:pt x="132" y="285"/>
                  </a:cubicBezTo>
                  <a:cubicBezTo>
                    <a:pt x="132" y="280"/>
                    <a:pt x="133" y="277"/>
                    <a:pt x="133" y="272"/>
                  </a:cubicBezTo>
                  <a:cubicBezTo>
                    <a:pt x="133" y="265"/>
                    <a:pt x="133" y="265"/>
                    <a:pt x="133" y="265"/>
                  </a:cubicBezTo>
                  <a:cubicBezTo>
                    <a:pt x="133" y="259"/>
                    <a:pt x="130" y="256"/>
                    <a:pt x="125" y="252"/>
                  </a:cubicBezTo>
                  <a:cubicBezTo>
                    <a:pt x="124" y="250"/>
                    <a:pt x="122" y="248"/>
                    <a:pt x="120" y="247"/>
                  </a:cubicBezTo>
                  <a:cubicBezTo>
                    <a:pt x="120" y="247"/>
                    <a:pt x="120" y="247"/>
                    <a:pt x="120" y="247"/>
                  </a:cubicBezTo>
                  <a:cubicBezTo>
                    <a:pt x="119" y="246"/>
                    <a:pt x="118" y="244"/>
                    <a:pt x="117" y="243"/>
                  </a:cubicBezTo>
                  <a:cubicBezTo>
                    <a:pt x="115" y="229"/>
                    <a:pt x="105" y="225"/>
                    <a:pt x="94" y="217"/>
                  </a:cubicBezTo>
                  <a:cubicBezTo>
                    <a:pt x="89" y="214"/>
                    <a:pt x="89" y="208"/>
                    <a:pt x="88" y="202"/>
                  </a:cubicBezTo>
                  <a:cubicBezTo>
                    <a:pt x="86" y="193"/>
                    <a:pt x="86" y="187"/>
                    <a:pt x="79" y="180"/>
                  </a:cubicBezTo>
                  <a:cubicBezTo>
                    <a:pt x="77" y="178"/>
                    <a:pt x="75" y="179"/>
                    <a:pt x="73" y="178"/>
                  </a:cubicBezTo>
                  <a:cubicBezTo>
                    <a:pt x="71" y="175"/>
                    <a:pt x="73" y="171"/>
                    <a:pt x="72" y="168"/>
                  </a:cubicBezTo>
                  <a:cubicBezTo>
                    <a:pt x="70" y="165"/>
                    <a:pt x="68" y="164"/>
                    <a:pt x="68" y="161"/>
                  </a:cubicBezTo>
                  <a:cubicBezTo>
                    <a:pt x="68" y="156"/>
                    <a:pt x="72" y="153"/>
                    <a:pt x="72" y="148"/>
                  </a:cubicBezTo>
                  <a:cubicBezTo>
                    <a:pt x="72" y="144"/>
                    <a:pt x="70" y="142"/>
                    <a:pt x="69" y="138"/>
                  </a:cubicBezTo>
                  <a:cubicBezTo>
                    <a:pt x="67" y="134"/>
                    <a:pt x="65" y="130"/>
                    <a:pt x="61" y="130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39" y="130"/>
                    <a:pt x="31" y="135"/>
                    <a:pt x="16" y="135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7" y="135"/>
                    <a:pt x="5" y="133"/>
                    <a:pt x="2" y="133"/>
                  </a:cubicBezTo>
                  <a:cubicBezTo>
                    <a:pt x="2" y="133"/>
                    <a:pt x="2" y="133"/>
                    <a:pt x="2" y="133"/>
                  </a:cubicBezTo>
                  <a:cubicBezTo>
                    <a:pt x="2" y="128"/>
                    <a:pt x="0" y="125"/>
                    <a:pt x="0" y="1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1"/>
                    <a:pt x="2" y="110"/>
                    <a:pt x="4" y="109"/>
                  </a:cubicBezTo>
                  <a:cubicBezTo>
                    <a:pt x="7" y="106"/>
                    <a:pt x="9" y="105"/>
                    <a:pt x="13" y="103"/>
                  </a:cubicBezTo>
                  <a:cubicBezTo>
                    <a:pt x="17" y="99"/>
                    <a:pt x="18" y="95"/>
                    <a:pt x="18" y="90"/>
                  </a:cubicBezTo>
                  <a:cubicBezTo>
                    <a:pt x="18" y="86"/>
                    <a:pt x="18" y="84"/>
                    <a:pt x="18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20" y="79"/>
                    <a:pt x="22" y="78"/>
                    <a:pt x="25" y="78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2" y="78"/>
                    <a:pt x="33" y="80"/>
                    <a:pt x="34" y="8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2" y="80"/>
                    <a:pt x="43" y="78"/>
                    <a:pt x="44" y="76"/>
                  </a:cubicBezTo>
                  <a:cubicBezTo>
                    <a:pt x="46" y="73"/>
                    <a:pt x="46" y="70"/>
                    <a:pt x="47" y="66"/>
                  </a:cubicBezTo>
                  <a:cubicBezTo>
                    <a:pt x="48" y="64"/>
                    <a:pt x="49" y="63"/>
                    <a:pt x="50" y="62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F241806-FF50-4A67-A1A6-749CB2E22E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34000" y="1857375"/>
              <a:ext cx="587375" cy="655638"/>
            </a:xfrm>
            <a:custGeom>
              <a:avLst/>
              <a:gdLst/>
              <a:ahLst/>
              <a:cxnLst>
                <a:cxn ang="0">
                  <a:pos x="223" y="6"/>
                </a:cxn>
                <a:cxn ang="0">
                  <a:pos x="224" y="21"/>
                </a:cxn>
                <a:cxn ang="0">
                  <a:pos x="223" y="35"/>
                </a:cxn>
                <a:cxn ang="0">
                  <a:pos x="226" y="26"/>
                </a:cxn>
                <a:cxn ang="0">
                  <a:pos x="230" y="12"/>
                </a:cxn>
                <a:cxn ang="0">
                  <a:pos x="223" y="2"/>
                </a:cxn>
                <a:cxn ang="0">
                  <a:pos x="155" y="54"/>
                </a:cxn>
                <a:cxn ang="0">
                  <a:pos x="162" y="65"/>
                </a:cxn>
                <a:cxn ang="0">
                  <a:pos x="170" y="73"/>
                </a:cxn>
                <a:cxn ang="0">
                  <a:pos x="167" y="57"/>
                </a:cxn>
                <a:cxn ang="0">
                  <a:pos x="144" y="107"/>
                </a:cxn>
                <a:cxn ang="0">
                  <a:pos x="143" y="112"/>
                </a:cxn>
                <a:cxn ang="0">
                  <a:pos x="148" y="107"/>
                </a:cxn>
                <a:cxn ang="0">
                  <a:pos x="144" y="107"/>
                </a:cxn>
                <a:cxn ang="0">
                  <a:pos x="0" y="218"/>
                </a:cxn>
                <a:cxn ang="0">
                  <a:pos x="24" y="242"/>
                </a:cxn>
                <a:cxn ang="0">
                  <a:pos x="22" y="257"/>
                </a:cxn>
                <a:cxn ang="0">
                  <a:pos x="30" y="255"/>
                </a:cxn>
                <a:cxn ang="0">
                  <a:pos x="42" y="257"/>
                </a:cxn>
                <a:cxn ang="0">
                  <a:pos x="65" y="253"/>
                </a:cxn>
                <a:cxn ang="0">
                  <a:pos x="74" y="252"/>
                </a:cxn>
                <a:cxn ang="0">
                  <a:pos x="103" y="221"/>
                </a:cxn>
                <a:cxn ang="0">
                  <a:pos x="116" y="209"/>
                </a:cxn>
                <a:cxn ang="0">
                  <a:pos x="127" y="191"/>
                </a:cxn>
                <a:cxn ang="0">
                  <a:pos x="130" y="180"/>
                </a:cxn>
                <a:cxn ang="0">
                  <a:pos x="126" y="174"/>
                </a:cxn>
                <a:cxn ang="0">
                  <a:pos x="117" y="170"/>
                </a:cxn>
                <a:cxn ang="0">
                  <a:pos x="106" y="183"/>
                </a:cxn>
                <a:cxn ang="0">
                  <a:pos x="104" y="194"/>
                </a:cxn>
                <a:cxn ang="0">
                  <a:pos x="87" y="204"/>
                </a:cxn>
                <a:cxn ang="0">
                  <a:pos x="80" y="203"/>
                </a:cxn>
                <a:cxn ang="0">
                  <a:pos x="67" y="218"/>
                </a:cxn>
                <a:cxn ang="0">
                  <a:pos x="51" y="225"/>
                </a:cxn>
                <a:cxn ang="0">
                  <a:pos x="33" y="222"/>
                </a:cxn>
                <a:cxn ang="0">
                  <a:pos x="26" y="222"/>
                </a:cxn>
                <a:cxn ang="0">
                  <a:pos x="13" y="219"/>
                </a:cxn>
                <a:cxn ang="0">
                  <a:pos x="7" y="219"/>
                </a:cxn>
                <a:cxn ang="0">
                  <a:pos x="0" y="218"/>
                </a:cxn>
              </a:cxnLst>
              <a:rect l="0" t="0" r="r" b="b"/>
              <a:pathLst>
                <a:path w="233" h="260">
                  <a:moveTo>
                    <a:pt x="223" y="2"/>
                  </a:moveTo>
                  <a:cubicBezTo>
                    <a:pt x="222" y="3"/>
                    <a:pt x="223" y="4"/>
                    <a:pt x="223" y="6"/>
                  </a:cubicBezTo>
                  <a:cubicBezTo>
                    <a:pt x="223" y="9"/>
                    <a:pt x="219" y="10"/>
                    <a:pt x="219" y="13"/>
                  </a:cubicBezTo>
                  <a:cubicBezTo>
                    <a:pt x="219" y="16"/>
                    <a:pt x="224" y="17"/>
                    <a:pt x="224" y="21"/>
                  </a:cubicBezTo>
                  <a:cubicBezTo>
                    <a:pt x="224" y="26"/>
                    <a:pt x="219" y="28"/>
                    <a:pt x="219" y="33"/>
                  </a:cubicBezTo>
                  <a:cubicBezTo>
                    <a:pt x="219" y="35"/>
                    <a:pt x="221" y="35"/>
                    <a:pt x="223" y="35"/>
                  </a:cubicBezTo>
                  <a:cubicBezTo>
                    <a:pt x="226" y="35"/>
                    <a:pt x="226" y="35"/>
                    <a:pt x="226" y="35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9" y="24"/>
                    <a:pt x="233" y="22"/>
                    <a:pt x="233" y="18"/>
                  </a:cubicBezTo>
                  <a:cubicBezTo>
                    <a:pt x="233" y="15"/>
                    <a:pt x="231" y="14"/>
                    <a:pt x="230" y="12"/>
                  </a:cubicBezTo>
                  <a:cubicBezTo>
                    <a:pt x="228" y="8"/>
                    <a:pt x="230" y="5"/>
                    <a:pt x="227" y="1"/>
                  </a:cubicBezTo>
                  <a:cubicBezTo>
                    <a:pt x="226" y="0"/>
                    <a:pt x="224" y="2"/>
                    <a:pt x="223" y="2"/>
                  </a:cubicBezTo>
                  <a:close/>
                  <a:moveTo>
                    <a:pt x="162" y="50"/>
                  </a:moveTo>
                  <a:cubicBezTo>
                    <a:pt x="159" y="50"/>
                    <a:pt x="155" y="51"/>
                    <a:pt x="155" y="54"/>
                  </a:cubicBezTo>
                  <a:cubicBezTo>
                    <a:pt x="155" y="56"/>
                    <a:pt x="159" y="55"/>
                    <a:pt x="160" y="56"/>
                  </a:cubicBezTo>
                  <a:cubicBezTo>
                    <a:pt x="163" y="59"/>
                    <a:pt x="162" y="62"/>
                    <a:pt x="162" y="65"/>
                  </a:cubicBezTo>
                  <a:cubicBezTo>
                    <a:pt x="162" y="67"/>
                    <a:pt x="164" y="68"/>
                    <a:pt x="165" y="69"/>
                  </a:cubicBezTo>
                  <a:cubicBezTo>
                    <a:pt x="167" y="70"/>
                    <a:pt x="168" y="73"/>
                    <a:pt x="170" y="73"/>
                  </a:cubicBezTo>
                  <a:cubicBezTo>
                    <a:pt x="172" y="73"/>
                    <a:pt x="173" y="70"/>
                    <a:pt x="173" y="68"/>
                  </a:cubicBezTo>
                  <a:cubicBezTo>
                    <a:pt x="173" y="63"/>
                    <a:pt x="168" y="62"/>
                    <a:pt x="167" y="57"/>
                  </a:cubicBezTo>
                  <a:cubicBezTo>
                    <a:pt x="167" y="54"/>
                    <a:pt x="165" y="50"/>
                    <a:pt x="162" y="50"/>
                  </a:cubicBezTo>
                  <a:close/>
                  <a:moveTo>
                    <a:pt x="144" y="107"/>
                  </a:moveTo>
                  <a:cubicBezTo>
                    <a:pt x="144" y="108"/>
                    <a:pt x="143" y="108"/>
                    <a:pt x="143" y="109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6" y="111"/>
                    <a:pt x="148" y="110"/>
                    <a:pt x="148" y="107"/>
                  </a:cubicBezTo>
                  <a:cubicBezTo>
                    <a:pt x="148" y="106"/>
                    <a:pt x="147" y="106"/>
                    <a:pt x="145" y="106"/>
                  </a:cubicBezTo>
                  <a:cubicBezTo>
                    <a:pt x="144" y="106"/>
                    <a:pt x="145" y="106"/>
                    <a:pt x="144" y="107"/>
                  </a:cubicBezTo>
                  <a:close/>
                  <a:moveTo>
                    <a:pt x="0" y="218"/>
                  </a:moveTo>
                  <a:cubicBezTo>
                    <a:pt x="0" y="218"/>
                    <a:pt x="0" y="218"/>
                    <a:pt x="0" y="218"/>
                  </a:cubicBezTo>
                  <a:cubicBezTo>
                    <a:pt x="1" y="224"/>
                    <a:pt x="6" y="225"/>
                    <a:pt x="12" y="228"/>
                  </a:cubicBezTo>
                  <a:cubicBezTo>
                    <a:pt x="19" y="230"/>
                    <a:pt x="24" y="235"/>
                    <a:pt x="24" y="242"/>
                  </a:cubicBezTo>
                  <a:cubicBezTo>
                    <a:pt x="24" y="247"/>
                    <a:pt x="21" y="250"/>
                    <a:pt x="21" y="254"/>
                  </a:cubicBezTo>
                  <a:cubicBezTo>
                    <a:pt x="21" y="255"/>
                    <a:pt x="22" y="256"/>
                    <a:pt x="22" y="257"/>
                  </a:cubicBezTo>
                  <a:cubicBezTo>
                    <a:pt x="22" y="257"/>
                    <a:pt x="22" y="257"/>
                    <a:pt x="22" y="257"/>
                  </a:cubicBezTo>
                  <a:cubicBezTo>
                    <a:pt x="24" y="256"/>
                    <a:pt x="26" y="255"/>
                    <a:pt x="30" y="255"/>
                  </a:cubicBezTo>
                  <a:cubicBezTo>
                    <a:pt x="32" y="255"/>
                    <a:pt x="32" y="260"/>
                    <a:pt x="35" y="260"/>
                  </a:cubicBezTo>
                  <a:cubicBezTo>
                    <a:pt x="38" y="260"/>
                    <a:pt x="39" y="257"/>
                    <a:pt x="42" y="257"/>
                  </a:cubicBezTo>
                  <a:cubicBezTo>
                    <a:pt x="49" y="257"/>
                    <a:pt x="49" y="257"/>
                    <a:pt x="49" y="257"/>
                  </a:cubicBezTo>
                  <a:cubicBezTo>
                    <a:pt x="55" y="257"/>
                    <a:pt x="58" y="253"/>
                    <a:pt x="65" y="253"/>
                  </a:cubicBezTo>
                  <a:cubicBezTo>
                    <a:pt x="66" y="253"/>
                    <a:pt x="67" y="254"/>
                    <a:pt x="69" y="254"/>
                  </a:cubicBezTo>
                  <a:cubicBezTo>
                    <a:pt x="71" y="254"/>
                    <a:pt x="72" y="253"/>
                    <a:pt x="74" y="252"/>
                  </a:cubicBezTo>
                  <a:cubicBezTo>
                    <a:pt x="81" y="250"/>
                    <a:pt x="85" y="248"/>
                    <a:pt x="90" y="242"/>
                  </a:cubicBezTo>
                  <a:cubicBezTo>
                    <a:pt x="95" y="234"/>
                    <a:pt x="94" y="226"/>
                    <a:pt x="103" y="221"/>
                  </a:cubicBezTo>
                  <a:cubicBezTo>
                    <a:pt x="105" y="220"/>
                    <a:pt x="105" y="219"/>
                    <a:pt x="107" y="217"/>
                  </a:cubicBezTo>
                  <a:cubicBezTo>
                    <a:pt x="111" y="214"/>
                    <a:pt x="113" y="213"/>
                    <a:pt x="116" y="209"/>
                  </a:cubicBezTo>
                  <a:cubicBezTo>
                    <a:pt x="118" y="206"/>
                    <a:pt x="118" y="204"/>
                    <a:pt x="120" y="202"/>
                  </a:cubicBezTo>
                  <a:cubicBezTo>
                    <a:pt x="124" y="199"/>
                    <a:pt x="125" y="195"/>
                    <a:pt x="127" y="191"/>
                  </a:cubicBezTo>
                  <a:cubicBezTo>
                    <a:pt x="128" y="187"/>
                    <a:pt x="133" y="186"/>
                    <a:pt x="133" y="182"/>
                  </a:cubicBezTo>
                  <a:cubicBezTo>
                    <a:pt x="133" y="181"/>
                    <a:pt x="131" y="181"/>
                    <a:pt x="130" y="180"/>
                  </a:cubicBezTo>
                  <a:cubicBezTo>
                    <a:pt x="129" y="179"/>
                    <a:pt x="128" y="176"/>
                    <a:pt x="129" y="174"/>
                  </a:cubicBezTo>
                  <a:cubicBezTo>
                    <a:pt x="128" y="174"/>
                    <a:pt x="127" y="174"/>
                    <a:pt x="126" y="174"/>
                  </a:cubicBezTo>
                  <a:cubicBezTo>
                    <a:pt x="125" y="174"/>
                    <a:pt x="124" y="175"/>
                    <a:pt x="124" y="175"/>
                  </a:cubicBezTo>
                  <a:cubicBezTo>
                    <a:pt x="120" y="175"/>
                    <a:pt x="120" y="172"/>
                    <a:pt x="117" y="170"/>
                  </a:cubicBezTo>
                  <a:cubicBezTo>
                    <a:pt x="115" y="173"/>
                    <a:pt x="113" y="175"/>
                    <a:pt x="110" y="177"/>
                  </a:cubicBezTo>
                  <a:cubicBezTo>
                    <a:pt x="108" y="179"/>
                    <a:pt x="106" y="180"/>
                    <a:pt x="106" y="183"/>
                  </a:cubicBezTo>
                  <a:cubicBezTo>
                    <a:pt x="106" y="186"/>
                    <a:pt x="107" y="187"/>
                    <a:pt x="107" y="189"/>
                  </a:cubicBezTo>
                  <a:cubicBezTo>
                    <a:pt x="107" y="191"/>
                    <a:pt x="105" y="192"/>
                    <a:pt x="104" y="194"/>
                  </a:cubicBezTo>
                  <a:cubicBezTo>
                    <a:pt x="101" y="195"/>
                    <a:pt x="100" y="197"/>
                    <a:pt x="98" y="199"/>
                  </a:cubicBezTo>
                  <a:cubicBezTo>
                    <a:pt x="94" y="202"/>
                    <a:pt x="92" y="204"/>
                    <a:pt x="87" y="204"/>
                  </a:cubicBezTo>
                  <a:cubicBezTo>
                    <a:pt x="85" y="204"/>
                    <a:pt x="84" y="203"/>
                    <a:pt x="83" y="203"/>
                  </a:cubicBezTo>
                  <a:cubicBezTo>
                    <a:pt x="81" y="203"/>
                    <a:pt x="81" y="203"/>
                    <a:pt x="80" y="203"/>
                  </a:cubicBezTo>
                  <a:cubicBezTo>
                    <a:pt x="80" y="206"/>
                    <a:pt x="78" y="208"/>
                    <a:pt x="76" y="211"/>
                  </a:cubicBezTo>
                  <a:cubicBezTo>
                    <a:pt x="73" y="214"/>
                    <a:pt x="71" y="217"/>
                    <a:pt x="67" y="218"/>
                  </a:cubicBezTo>
                  <a:cubicBezTo>
                    <a:pt x="62" y="219"/>
                    <a:pt x="59" y="220"/>
                    <a:pt x="55" y="223"/>
                  </a:cubicBezTo>
                  <a:cubicBezTo>
                    <a:pt x="53" y="224"/>
                    <a:pt x="53" y="225"/>
                    <a:pt x="51" y="225"/>
                  </a:cubicBezTo>
                  <a:cubicBezTo>
                    <a:pt x="44" y="225"/>
                    <a:pt x="41" y="224"/>
                    <a:pt x="35" y="223"/>
                  </a:cubicBezTo>
                  <a:cubicBezTo>
                    <a:pt x="34" y="223"/>
                    <a:pt x="34" y="222"/>
                    <a:pt x="33" y="222"/>
                  </a:cubicBezTo>
                  <a:cubicBezTo>
                    <a:pt x="31" y="222"/>
                    <a:pt x="30" y="224"/>
                    <a:pt x="28" y="224"/>
                  </a:cubicBezTo>
                  <a:cubicBezTo>
                    <a:pt x="27" y="224"/>
                    <a:pt x="27" y="222"/>
                    <a:pt x="26" y="222"/>
                  </a:cubicBezTo>
                  <a:cubicBezTo>
                    <a:pt x="23" y="221"/>
                    <a:pt x="21" y="219"/>
                    <a:pt x="18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2" y="218"/>
                    <a:pt x="12" y="217"/>
                    <a:pt x="10" y="217"/>
                  </a:cubicBezTo>
                  <a:cubicBezTo>
                    <a:pt x="9" y="217"/>
                    <a:pt x="8" y="219"/>
                    <a:pt x="7" y="219"/>
                  </a:cubicBezTo>
                  <a:cubicBezTo>
                    <a:pt x="4" y="219"/>
                    <a:pt x="2" y="219"/>
                    <a:pt x="0" y="218"/>
                  </a:cubicBezTo>
                  <a:cubicBezTo>
                    <a:pt x="0" y="218"/>
                    <a:pt x="0" y="218"/>
                    <a:pt x="0" y="218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2DC2744-BE7A-4880-9B0C-4984C6A531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97713" y="2649538"/>
              <a:ext cx="969963" cy="1300163"/>
            </a:xfrm>
            <a:custGeom>
              <a:avLst/>
              <a:gdLst/>
              <a:ahLst/>
              <a:cxnLst>
                <a:cxn ang="0">
                  <a:pos x="14" y="155"/>
                </a:cxn>
                <a:cxn ang="0">
                  <a:pos x="41" y="165"/>
                </a:cxn>
                <a:cxn ang="0">
                  <a:pos x="67" y="151"/>
                </a:cxn>
                <a:cxn ang="0">
                  <a:pos x="84" y="126"/>
                </a:cxn>
                <a:cxn ang="0">
                  <a:pos x="104" y="97"/>
                </a:cxn>
                <a:cxn ang="0">
                  <a:pos x="117" y="96"/>
                </a:cxn>
                <a:cxn ang="0">
                  <a:pos x="137" y="93"/>
                </a:cxn>
                <a:cxn ang="0">
                  <a:pos x="154" y="80"/>
                </a:cxn>
                <a:cxn ang="0">
                  <a:pos x="182" y="54"/>
                </a:cxn>
                <a:cxn ang="0">
                  <a:pos x="223" y="65"/>
                </a:cxn>
                <a:cxn ang="0">
                  <a:pos x="271" y="84"/>
                </a:cxn>
                <a:cxn ang="0">
                  <a:pos x="318" y="103"/>
                </a:cxn>
                <a:cxn ang="0">
                  <a:pos x="350" y="108"/>
                </a:cxn>
                <a:cxn ang="0">
                  <a:pos x="381" y="118"/>
                </a:cxn>
                <a:cxn ang="0">
                  <a:pos x="384" y="515"/>
                </a:cxn>
                <a:cxn ang="0">
                  <a:pos x="362" y="491"/>
                </a:cxn>
                <a:cxn ang="0">
                  <a:pos x="323" y="456"/>
                </a:cxn>
                <a:cxn ang="0">
                  <a:pos x="291" y="454"/>
                </a:cxn>
                <a:cxn ang="0">
                  <a:pos x="270" y="452"/>
                </a:cxn>
                <a:cxn ang="0">
                  <a:pos x="233" y="463"/>
                </a:cxn>
                <a:cxn ang="0">
                  <a:pos x="205" y="466"/>
                </a:cxn>
                <a:cxn ang="0">
                  <a:pos x="182" y="470"/>
                </a:cxn>
                <a:cxn ang="0">
                  <a:pos x="195" y="436"/>
                </a:cxn>
                <a:cxn ang="0">
                  <a:pos x="225" y="409"/>
                </a:cxn>
                <a:cxn ang="0">
                  <a:pos x="267" y="417"/>
                </a:cxn>
                <a:cxn ang="0">
                  <a:pos x="244" y="397"/>
                </a:cxn>
                <a:cxn ang="0">
                  <a:pos x="266" y="395"/>
                </a:cxn>
                <a:cxn ang="0">
                  <a:pos x="239" y="382"/>
                </a:cxn>
                <a:cxn ang="0">
                  <a:pos x="251" y="372"/>
                </a:cxn>
                <a:cxn ang="0">
                  <a:pos x="242" y="357"/>
                </a:cxn>
                <a:cxn ang="0">
                  <a:pos x="221" y="322"/>
                </a:cxn>
                <a:cxn ang="0">
                  <a:pos x="214" y="311"/>
                </a:cxn>
                <a:cxn ang="0">
                  <a:pos x="208" y="304"/>
                </a:cxn>
                <a:cxn ang="0">
                  <a:pos x="198" y="289"/>
                </a:cxn>
                <a:cxn ang="0">
                  <a:pos x="185" y="277"/>
                </a:cxn>
                <a:cxn ang="0">
                  <a:pos x="165" y="269"/>
                </a:cxn>
                <a:cxn ang="0">
                  <a:pos x="152" y="262"/>
                </a:cxn>
                <a:cxn ang="0">
                  <a:pos x="118" y="252"/>
                </a:cxn>
                <a:cxn ang="0">
                  <a:pos x="86" y="240"/>
                </a:cxn>
                <a:cxn ang="0">
                  <a:pos x="58" y="231"/>
                </a:cxn>
                <a:cxn ang="0">
                  <a:pos x="21" y="222"/>
                </a:cxn>
                <a:cxn ang="0">
                  <a:pos x="2" y="206"/>
                </a:cxn>
                <a:cxn ang="0">
                  <a:pos x="7" y="177"/>
                </a:cxn>
                <a:cxn ang="0">
                  <a:pos x="249" y="455"/>
                </a:cxn>
                <a:cxn ang="0">
                  <a:pos x="249" y="455"/>
                </a:cxn>
                <a:cxn ang="0">
                  <a:pos x="248" y="373"/>
                </a:cxn>
                <a:cxn ang="0">
                  <a:pos x="55" y="12"/>
                </a:cxn>
                <a:cxn ang="0">
                  <a:pos x="89" y="36"/>
                </a:cxn>
                <a:cxn ang="0">
                  <a:pos x="86" y="18"/>
                </a:cxn>
                <a:cxn ang="0">
                  <a:pos x="61" y="4"/>
                </a:cxn>
                <a:cxn ang="0">
                  <a:pos x="59" y="63"/>
                </a:cxn>
                <a:cxn ang="0">
                  <a:pos x="101" y="74"/>
                </a:cxn>
                <a:cxn ang="0">
                  <a:pos x="130" y="66"/>
                </a:cxn>
                <a:cxn ang="0">
                  <a:pos x="62" y="58"/>
                </a:cxn>
              </a:cxnLst>
              <a:rect l="0" t="0" r="r" b="b"/>
              <a:pathLst>
                <a:path w="385" h="515">
                  <a:moveTo>
                    <a:pt x="6" y="142"/>
                  </a:moveTo>
                  <a:cubicBezTo>
                    <a:pt x="9" y="142"/>
                    <a:pt x="9" y="138"/>
                    <a:pt x="11" y="138"/>
                  </a:cubicBezTo>
                  <a:cubicBezTo>
                    <a:pt x="12" y="138"/>
                    <a:pt x="13" y="139"/>
                    <a:pt x="13" y="141"/>
                  </a:cubicBezTo>
                  <a:cubicBezTo>
                    <a:pt x="13" y="144"/>
                    <a:pt x="10" y="146"/>
                    <a:pt x="10" y="149"/>
                  </a:cubicBezTo>
                  <a:cubicBezTo>
                    <a:pt x="10" y="150"/>
                    <a:pt x="12" y="151"/>
                    <a:pt x="13" y="152"/>
                  </a:cubicBezTo>
                  <a:cubicBezTo>
                    <a:pt x="13" y="153"/>
                    <a:pt x="13" y="153"/>
                    <a:pt x="14" y="155"/>
                  </a:cubicBezTo>
                  <a:cubicBezTo>
                    <a:pt x="14" y="156"/>
                    <a:pt x="15" y="158"/>
                    <a:pt x="17" y="159"/>
                  </a:cubicBezTo>
                  <a:cubicBezTo>
                    <a:pt x="18" y="158"/>
                    <a:pt x="18" y="158"/>
                    <a:pt x="18" y="158"/>
                  </a:cubicBezTo>
                  <a:cubicBezTo>
                    <a:pt x="19" y="159"/>
                    <a:pt x="19" y="161"/>
                    <a:pt x="21" y="162"/>
                  </a:cubicBezTo>
                  <a:cubicBezTo>
                    <a:pt x="24" y="164"/>
                    <a:pt x="25" y="164"/>
                    <a:pt x="28" y="164"/>
                  </a:cubicBezTo>
                  <a:cubicBezTo>
                    <a:pt x="32" y="165"/>
                    <a:pt x="34" y="165"/>
                    <a:pt x="38" y="165"/>
                  </a:cubicBezTo>
                  <a:cubicBezTo>
                    <a:pt x="41" y="165"/>
                    <a:pt x="41" y="165"/>
                    <a:pt x="41" y="165"/>
                  </a:cubicBezTo>
                  <a:cubicBezTo>
                    <a:pt x="43" y="165"/>
                    <a:pt x="43" y="166"/>
                    <a:pt x="45" y="166"/>
                  </a:cubicBezTo>
                  <a:cubicBezTo>
                    <a:pt x="48" y="166"/>
                    <a:pt x="50" y="165"/>
                    <a:pt x="52" y="163"/>
                  </a:cubicBezTo>
                  <a:cubicBezTo>
                    <a:pt x="54" y="161"/>
                    <a:pt x="56" y="161"/>
                    <a:pt x="57" y="158"/>
                  </a:cubicBezTo>
                  <a:cubicBezTo>
                    <a:pt x="58" y="155"/>
                    <a:pt x="59" y="153"/>
                    <a:pt x="61" y="153"/>
                  </a:cubicBezTo>
                  <a:cubicBezTo>
                    <a:pt x="63" y="153"/>
                    <a:pt x="64" y="153"/>
                    <a:pt x="65" y="152"/>
                  </a:cubicBezTo>
                  <a:cubicBezTo>
                    <a:pt x="66" y="152"/>
                    <a:pt x="67" y="152"/>
                    <a:pt x="67" y="151"/>
                  </a:cubicBezTo>
                  <a:cubicBezTo>
                    <a:pt x="67" y="149"/>
                    <a:pt x="67" y="148"/>
                    <a:pt x="67" y="147"/>
                  </a:cubicBezTo>
                  <a:cubicBezTo>
                    <a:pt x="72" y="147"/>
                    <a:pt x="74" y="143"/>
                    <a:pt x="77" y="140"/>
                  </a:cubicBezTo>
                  <a:cubicBezTo>
                    <a:pt x="77" y="138"/>
                    <a:pt x="78" y="137"/>
                    <a:pt x="79" y="135"/>
                  </a:cubicBezTo>
                  <a:cubicBezTo>
                    <a:pt x="80" y="133"/>
                    <a:pt x="79" y="131"/>
                    <a:pt x="80" y="130"/>
                  </a:cubicBezTo>
                  <a:cubicBezTo>
                    <a:pt x="81" y="128"/>
                    <a:pt x="82" y="129"/>
                    <a:pt x="83" y="128"/>
                  </a:cubicBezTo>
                  <a:cubicBezTo>
                    <a:pt x="84" y="127"/>
                    <a:pt x="83" y="126"/>
                    <a:pt x="84" y="126"/>
                  </a:cubicBezTo>
                  <a:cubicBezTo>
                    <a:pt x="85" y="124"/>
                    <a:pt x="86" y="124"/>
                    <a:pt x="87" y="124"/>
                  </a:cubicBezTo>
                  <a:cubicBezTo>
                    <a:pt x="90" y="122"/>
                    <a:pt x="92" y="121"/>
                    <a:pt x="95" y="119"/>
                  </a:cubicBezTo>
                  <a:cubicBezTo>
                    <a:pt x="98" y="117"/>
                    <a:pt x="97" y="114"/>
                    <a:pt x="98" y="111"/>
                  </a:cubicBezTo>
                  <a:cubicBezTo>
                    <a:pt x="99" y="108"/>
                    <a:pt x="102" y="107"/>
                    <a:pt x="102" y="103"/>
                  </a:cubicBezTo>
                  <a:cubicBezTo>
                    <a:pt x="102" y="99"/>
                    <a:pt x="102" y="99"/>
                    <a:pt x="102" y="99"/>
                  </a:cubicBezTo>
                  <a:cubicBezTo>
                    <a:pt x="102" y="98"/>
                    <a:pt x="103" y="98"/>
                    <a:pt x="104" y="97"/>
                  </a:cubicBezTo>
                  <a:cubicBezTo>
                    <a:pt x="104" y="97"/>
                    <a:pt x="105" y="98"/>
                    <a:pt x="105" y="97"/>
                  </a:cubicBezTo>
                  <a:cubicBezTo>
                    <a:pt x="106" y="97"/>
                    <a:pt x="107" y="97"/>
                    <a:pt x="107" y="96"/>
                  </a:cubicBezTo>
                  <a:cubicBezTo>
                    <a:pt x="109" y="96"/>
                    <a:pt x="110" y="95"/>
                    <a:pt x="111" y="95"/>
                  </a:cubicBezTo>
                  <a:cubicBezTo>
                    <a:pt x="112" y="94"/>
                    <a:pt x="112" y="94"/>
                    <a:pt x="113" y="94"/>
                  </a:cubicBezTo>
                  <a:cubicBezTo>
                    <a:pt x="114" y="94"/>
                    <a:pt x="114" y="95"/>
                    <a:pt x="114" y="96"/>
                  </a:cubicBezTo>
                  <a:cubicBezTo>
                    <a:pt x="115" y="97"/>
                    <a:pt x="116" y="96"/>
                    <a:pt x="117" y="96"/>
                  </a:cubicBezTo>
                  <a:cubicBezTo>
                    <a:pt x="119" y="97"/>
                    <a:pt x="120" y="97"/>
                    <a:pt x="122" y="97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6" y="97"/>
                    <a:pt x="126" y="96"/>
                    <a:pt x="127" y="96"/>
                  </a:cubicBezTo>
                  <a:cubicBezTo>
                    <a:pt x="129" y="96"/>
                    <a:pt x="130" y="96"/>
                    <a:pt x="132" y="95"/>
                  </a:cubicBezTo>
                  <a:cubicBezTo>
                    <a:pt x="133" y="94"/>
                    <a:pt x="133" y="94"/>
                    <a:pt x="134" y="93"/>
                  </a:cubicBezTo>
                  <a:cubicBezTo>
                    <a:pt x="135" y="93"/>
                    <a:pt x="136" y="93"/>
                    <a:pt x="137" y="93"/>
                  </a:cubicBezTo>
                  <a:cubicBezTo>
                    <a:pt x="139" y="92"/>
                    <a:pt x="139" y="91"/>
                    <a:pt x="141" y="91"/>
                  </a:cubicBezTo>
                  <a:cubicBezTo>
                    <a:pt x="144" y="90"/>
                    <a:pt x="146" y="90"/>
                    <a:pt x="149" y="90"/>
                  </a:cubicBezTo>
                  <a:cubicBezTo>
                    <a:pt x="150" y="90"/>
                    <a:pt x="151" y="89"/>
                    <a:pt x="152" y="89"/>
                  </a:cubicBezTo>
                  <a:cubicBezTo>
                    <a:pt x="154" y="89"/>
                    <a:pt x="156" y="89"/>
                    <a:pt x="156" y="87"/>
                  </a:cubicBezTo>
                  <a:cubicBezTo>
                    <a:pt x="156" y="86"/>
                    <a:pt x="154" y="85"/>
                    <a:pt x="154" y="83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4" y="80"/>
                    <a:pt x="155" y="79"/>
                    <a:pt x="155" y="79"/>
                  </a:cubicBezTo>
                  <a:cubicBezTo>
                    <a:pt x="155" y="75"/>
                    <a:pt x="153" y="73"/>
                    <a:pt x="153" y="69"/>
                  </a:cubicBezTo>
                  <a:cubicBezTo>
                    <a:pt x="153" y="67"/>
                    <a:pt x="160" y="67"/>
                    <a:pt x="164" y="65"/>
                  </a:cubicBezTo>
                  <a:cubicBezTo>
                    <a:pt x="166" y="63"/>
                    <a:pt x="167" y="63"/>
                    <a:pt x="169" y="62"/>
                  </a:cubicBezTo>
                  <a:cubicBezTo>
                    <a:pt x="170" y="61"/>
                    <a:pt x="171" y="60"/>
                    <a:pt x="173" y="59"/>
                  </a:cubicBezTo>
                  <a:cubicBezTo>
                    <a:pt x="176" y="57"/>
                    <a:pt x="178" y="56"/>
                    <a:pt x="182" y="54"/>
                  </a:cubicBezTo>
                  <a:cubicBezTo>
                    <a:pt x="185" y="53"/>
                    <a:pt x="187" y="51"/>
                    <a:pt x="191" y="51"/>
                  </a:cubicBezTo>
                  <a:cubicBezTo>
                    <a:pt x="195" y="51"/>
                    <a:pt x="197" y="53"/>
                    <a:pt x="200" y="55"/>
                  </a:cubicBezTo>
                  <a:cubicBezTo>
                    <a:pt x="202" y="56"/>
                    <a:pt x="203" y="57"/>
                    <a:pt x="204" y="58"/>
                  </a:cubicBezTo>
                  <a:cubicBezTo>
                    <a:pt x="206" y="58"/>
                    <a:pt x="207" y="59"/>
                    <a:pt x="208" y="59"/>
                  </a:cubicBezTo>
                  <a:cubicBezTo>
                    <a:pt x="212" y="61"/>
                    <a:pt x="214" y="60"/>
                    <a:pt x="217" y="61"/>
                  </a:cubicBezTo>
                  <a:cubicBezTo>
                    <a:pt x="220" y="62"/>
                    <a:pt x="221" y="64"/>
                    <a:pt x="223" y="65"/>
                  </a:cubicBezTo>
                  <a:cubicBezTo>
                    <a:pt x="226" y="66"/>
                    <a:pt x="228" y="66"/>
                    <a:pt x="231" y="67"/>
                  </a:cubicBezTo>
                  <a:cubicBezTo>
                    <a:pt x="233" y="67"/>
                    <a:pt x="234" y="67"/>
                    <a:pt x="236" y="67"/>
                  </a:cubicBezTo>
                  <a:cubicBezTo>
                    <a:pt x="240" y="68"/>
                    <a:pt x="243" y="69"/>
                    <a:pt x="247" y="71"/>
                  </a:cubicBezTo>
                  <a:cubicBezTo>
                    <a:pt x="249" y="72"/>
                    <a:pt x="249" y="75"/>
                    <a:pt x="252" y="77"/>
                  </a:cubicBezTo>
                  <a:cubicBezTo>
                    <a:pt x="254" y="78"/>
                    <a:pt x="256" y="78"/>
                    <a:pt x="259" y="79"/>
                  </a:cubicBezTo>
                  <a:cubicBezTo>
                    <a:pt x="264" y="80"/>
                    <a:pt x="266" y="82"/>
                    <a:pt x="271" y="84"/>
                  </a:cubicBezTo>
                  <a:cubicBezTo>
                    <a:pt x="273" y="85"/>
                    <a:pt x="274" y="85"/>
                    <a:pt x="276" y="87"/>
                  </a:cubicBezTo>
                  <a:cubicBezTo>
                    <a:pt x="277" y="88"/>
                    <a:pt x="278" y="88"/>
                    <a:pt x="280" y="89"/>
                  </a:cubicBezTo>
                  <a:cubicBezTo>
                    <a:pt x="283" y="90"/>
                    <a:pt x="284" y="91"/>
                    <a:pt x="287" y="92"/>
                  </a:cubicBezTo>
                  <a:cubicBezTo>
                    <a:pt x="293" y="95"/>
                    <a:pt x="297" y="94"/>
                    <a:pt x="303" y="98"/>
                  </a:cubicBezTo>
                  <a:cubicBezTo>
                    <a:pt x="307" y="100"/>
                    <a:pt x="309" y="103"/>
                    <a:pt x="315" y="103"/>
                  </a:cubicBezTo>
                  <a:cubicBezTo>
                    <a:pt x="316" y="103"/>
                    <a:pt x="317" y="103"/>
                    <a:pt x="318" y="103"/>
                  </a:cubicBezTo>
                  <a:cubicBezTo>
                    <a:pt x="324" y="100"/>
                    <a:pt x="322" y="99"/>
                    <a:pt x="329" y="102"/>
                  </a:cubicBezTo>
                  <a:cubicBezTo>
                    <a:pt x="331" y="102"/>
                    <a:pt x="332" y="104"/>
                    <a:pt x="334" y="105"/>
                  </a:cubicBezTo>
                  <a:cubicBezTo>
                    <a:pt x="337" y="107"/>
                    <a:pt x="339" y="107"/>
                    <a:pt x="342" y="108"/>
                  </a:cubicBezTo>
                  <a:cubicBezTo>
                    <a:pt x="343" y="109"/>
                    <a:pt x="344" y="110"/>
                    <a:pt x="346" y="110"/>
                  </a:cubicBezTo>
                  <a:cubicBezTo>
                    <a:pt x="346" y="110"/>
                    <a:pt x="346" y="109"/>
                    <a:pt x="346" y="109"/>
                  </a:cubicBezTo>
                  <a:cubicBezTo>
                    <a:pt x="346" y="105"/>
                    <a:pt x="347" y="107"/>
                    <a:pt x="350" y="108"/>
                  </a:cubicBezTo>
                  <a:cubicBezTo>
                    <a:pt x="352" y="108"/>
                    <a:pt x="353" y="108"/>
                    <a:pt x="355" y="108"/>
                  </a:cubicBezTo>
                  <a:cubicBezTo>
                    <a:pt x="356" y="108"/>
                    <a:pt x="357" y="109"/>
                    <a:pt x="358" y="109"/>
                  </a:cubicBezTo>
                  <a:cubicBezTo>
                    <a:pt x="362" y="109"/>
                    <a:pt x="362" y="109"/>
                    <a:pt x="362" y="109"/>
                  </a:cubicBezTo>
                  <a:cubicBezTo>
                    <a:pt x="365" y="109"/>
                    <a:pt x="366" y="111"/>
                    <a:pt x="368" y="113"/>
                  </a:cubicBezTo>
                  <a:cubicBezTo>
                    <a:pt x="369" y="114"/>
                    <a:pt x="370" y="115"/>
                    <a:pt x="371" y="115"/>
                  </a:cubicBezTo>
                  <a:cubicBezTo>
                    <a:pt x="375" y="117"/>
                    <a:pt x="377" y="118"/>
                    <a:pt x="381" y="118"/>
                  </a:cubicBezTo>
                  <a:cubicBezTo>
                    <a:pt x="382" y="118"/>
                    <a:pt x="382" y="118"/>
                    <a:pt x="383" y="118"/>
                  </a:cubicBezTo>
                  <a:cubicBezTo>
                    <a:pt x="383" y="118"/>
                    <a:pt x="383" y="118"/>
                    <a:pt x="383" y="118"/>
                  </a:cubicBezTo>
                  <a:cubicBezTo>
                    <a:pt x="384" y="346"/>
                    <a:pt x="384" y="346"/>
                    <a:pt x="384" y="346"/>
                  </a:cubicBezTo>
                  <a:cubicBezTo>
                    <a:pt x="379" y="354"/>
                    <a:pt x="373" y="357"/>
                    <a:pt x="373" y="365"/>
                  </a:cubicBezTo>
                  <a:cubicBezTo>
                    <a:pt x="373" y="373"/>
                    <a:pt x="382" y="374"/>
                    <a:pt x="385" y="382"/>
                  </a:cubicBezTo>
                  <a:cubicBezTo>
                    <a:pt x="384" y="515"/>
                    <a:pt x="384" y="515"/>
                    <a:pt x="384" y="515"/>
                  </a:cubicBezTo>
                  <a:cubicBezTo>
                    <a:pt x="384" y="515"/>
                    <a:pt x="384" y="515"/>
                    <a:pt x="384" y="515"/>
                  </a:cubicBezTo>
                  <a:cubicBezTo>
                    <a:pt x="383" y="514"/>
                    <a:pt x="383" y="510"/>
                    <a:pt x="380" y="509"/>
                  </a:cubicBezTo>
                  <a:cubicBezTo>
                    <a:pt x="377" y="508"/>
                    <a:pt x="375" y="508"/>
                    <a:pt x="373" y="505"/>
                  </a:cubicBezTo>
                  <a:cubicBezTo>
                    <a:pt x="372" y="503"/>
                    <a:pt x="371" y="502"/>
                    <a:pt x="369" y="501"/>
                  </a:cubicBezTo>
                  <a:cubicBezTo>
                    <a:pt x="367" y="498"/>
                    <a:pt x="366" y="497"/>
                    <a:pt x="364" y="495"/>
                  </a:cubicBezTo>
                  <a:cubicBezTo>
                    <a:pt x="363" y="494"/>
                    <a:pt x="362" y="493"/>
                    <a:pt x="362" y="491"/>
                  </a:cubicBezTo>
                  <a:cubicBezTo>
                    <a:pt x="358" y="487"/>
                    <a:pt x="356" y="484"/>
                    <a:pt x="352" y="480"/>
                  </a:cubicBezTo>
                  <a:cubicBezTo>
                    <a:pt x="350" y="477"/>
                    <a:pt x="349" y="475"/>
                    <a:pt x="346" y="474"/>
                  </a:cubicBezTo>
                  <a:cubicBezTo>
                    <a:pt x="344" y="473"/>
                    <a:pt x="343" y="473"/>
                    <a:pt x="341" y="472"/>
                  </a:cubicBezTo>
                  <a:cubicBezTo>
                    <a:pt x="338" y="470"/>
                    <a:pt x="337" y="468"/>
                    <a:pt x="334" y="466"/>
                  </a:cubicBezTo>
                  <a:cubicBezTo>
                    <a:pt x="332" y="463"/>
                    <a:pt x="330" y="463"/>
                    <a:pt x="328" y="461"/>
                  </a:cubicBezTo>
                  <a:cubicBezTo>
                    <a:pt x="326" y="459"/>
                    <a:pt x="325" y="458"/>
                    <a:pt x="323" y="456"/>
                  </a:cubicBezTo>
                  <a:cubicBezTo>
                    <a:pt x="322" y="456"/>
                    <a:pt x="321" y="456"/>
                    <a:pt x="321" y="454"/>
                  </a:cubicBezTo>
                  <a:cubicBezTo>
                    <a:pt x="321" y="451"/>
                    <a:pt x="330" y="446"/>
                    <a:pt x="321" y="450"/>
                  </a:cubicBezTo>
                  <a:cubicBezTo>
                    <a:pt x="319" y="451"/>
                    <a:pt x="318" y="451"/>
                    <a:pt x="316" y="451"/>
                  </a:cubicBezTo>
                  <a:cubicBezTo>
                    <a:pt x="312" y="451"/>
                    <a:pt x="310" y="450"/>
                    <a:pt x="306" y="450"/>
                  </a:cubicBezTo>
                  <a:cubicBezTo>
                    <a:pt x="302" y="450"/>
                    <a:pt x="300" y="452"/>
                    <a:pt x="296" y="453"/>
                  </a:cubicBezTo>
                  <a:cubicBezTo>
                    <a:pt x="294" y="453"/>
                    <a:pt x="293" y="453"/>
                    <a:pt x="291" y="454"/>
                  </a:cubicBezTo>
                  <a:cubicBezTo>
                    <a:pt x="289" y="455"/>
                    <a:pt x="289" y="456"/>
                    <a:pt x="286" y="456"/>
                  </a:cubicBezTo>
                  <a:cubicBezTo>
                    <a:pt x="284" y="456"/>
                    <a:pt x="284" y="456"/>
                    <a:pt x="284" y="456"/>
                  </a:cubicBezTo>
                  <a:cubicBezTo>
                    <a:pt x="280" y="456"/>
                    <a:pt x="278" y="452"/>
                    <a:pt x="278" y="448"/>
                  </a:cubicBezTo>
                  <a:cubicBezTo>
                    <a:pt x="278" y="446"/>
                    <a:pt x="278" y="446"/>
                    <a:pt x="278" y="446"/>
                  </a:cubicBezTo>
                  <a:cubicBezTo>
                    <a:pt x="278" y="439"/>
                    <a:pt x="276" y="449"/>
                    <a:pt x="273" y="451"/>
                  </a:cubicBezTo>
                  <a:cubicBezTo>
                    <a:pt x="272" y="452"/>
                    <a:pt x="271" y="451"/>
                    <a:pt x="270" y="452"/>
                  </a:cubicBezTo>
                  <a:cubicBezTo>
                    <a:pt x="268" y="453"/>
                    <a:pt x="267" y="453"/>
                    <a:pt x="265" y="455"/>
                  </a:cubicBezTo>
                  <a:cubicBezTo>
                    <a:pt x="260" y="458"/>
                    <a:pt x="261" y="465"/>
                    <a:pt x="257" y="457"/>
                  </a:cubicBezTo>
                  <a:cubicBezTo>
                    <a:pt x="257" y="456"/>
                    <a:pt x="257" y="456"/>
                    <a:pt x="256" y="455"/>
                  </a:cubicBezTo>
                  <a:cubicBezTo>
                    <a:pt x="255" y="454"/>
                    <a:pt x="254" y="454"/>
                    <a:pt x="254" y="453"/>
                  </a:cubicBezTo>
                  <a:cubicBezTo>
                    <a:pt x="254" y="443"/>
                    <a:pt x="249" y="451"/>
                    <a:pt x="239" y="459"/>
                  </a:cubicBezTo>
                  <a:cubicBezTo>
                    <a:pt x="237" y="461"/>
                    <a:pt x="236" y="461"/>
                    <a:pt x="233" y="463"/>
                  </a:cubicBezTo>
                  <a:cubicBezTo>
                    <a:pt x="230" y="466"/>
                    <a:pt x="227" y="469"/>
                    <a:pt x="222" y="469"/>
                  </a:cubicBezTo>
                  <a:cubicBezTo>
                    <a:pt x="221" y="469"/>
                    <a:pt x="220" y="469"/>
                    <a:pt x="218" y="468"/>
                  </a:cubicBezTo>
                  <a:cubicBezTo>
                    <a:pt x="217" y="468"/>
                    <a:pt x="216" y="466"/>
                    <a:pt x="215" y="466"/>
                  </a:cubicBezTo>
                  <a:cubicBezTo>
                    <a:pt x="211" y="466"/>
                    <a:pt x="211" y="466"/>
                    <a:pt x="211" y="466"/>
                  </a:cubicBezTo>
                  <a:cubicBezTo>
                    <a:pt x="210" y="466"/>
                    <a:pt x="209" y="466"/>
                    <a:pt x="208" y="466"/>
                  </a:cubicBezTo>
                  <a:cubicBezTo>
                    <a:pt x="205" y="466"/>
                    <a:pt x="205" y="466"/>
                    <a:pt x="205" y="466"/>
                  </a:cubicBezTo>
                  <a:cubicBezTo>
                    <a:pt x="203" y="466"/>
                    <a:pt x="202" y="467"/>
                    <a:pt x="201" y="467"/>
                  </a:cubicBezTo>
                  <a:cubicBezTo>
                    <a:pt x="197" y="467"/>
                    <a:pt x="197" y="467"/>
                    <a:pt x="197" y="467"/>
                  </a:cubicBezTo>
                  <a:cubicBezTo>
                    <a:pt x="196" y="467"/>
                    <a:pt x="195" y="466"/>
                    <a:pt x="193" y="466"/>
                  </a:cubicBezTo>
                  <a:cubicBezTo>
                    <a:pt x="191" y="466"/>
                    <a:pt x="189" y="466"/>
                    <a:pt x="187" y="467"/>
                  </a:cubicBezTo>
                  <a:cubicBezTo>
                    <a:pt x="186" y="468"/>
                    <a:pt x="185" y="468"/>
                    <a:pt x="184" y="469"/>
                  </a:cubicBezTo>
                  <a:cubicBezTo>
                    <a:pt x="184" y="470"/>
                    <a:pt x="183" y="470"/>
                    <a:pt x="182" y="470"/>
                  </a:cubicBezTo>
                  <a:cubicBezTo>
                    <a:pt x="181" y="470"/>
                    <a:pt x="181" y="469"/>
                    <a:pt x="181" y="469"/>
                  </a:cubicBezTo>
                  <a:cubicBezTo>
                    <a:pt x="181" y="466"/>
                    <a:pt x="182" y="464"/>
                    <a:pt x="183" y="461"/>
                  </a:cubicBezTo>
                  <a:cubicBezTo>
                    <a:pt x="183" y="459"/>
                    <a:pt x="184" y="457"/>
                    <a:pt x="184" y="455"/>
                  </a:cubicBezTo>
                  <a:cubicBezTo>
                    <a:pt x="185" y="453"/>
                    <a:pt x="187" y="453"/>
                    <a:pt x="188" y="451"/>
                  </a:cubicBezTo>
                  <a:cubicBezTo>
                    <a:pt x="189" y="447"/>
                    <a:pt x="191" y="446"/>
                    <a:pt x="193" y="443"/>
                  </a:cubicBezTo>
                  <a:cubicBezTo>
                    <a:pt x="194" y="440"/>
                    <a:pt x="194" y="438"/>
                    <a:pt x="195" y="436"/>
                  </a:cubicBezTo>
                  <a:cubicBezTo>
                    <a:pt x="196" y="434"/>
                    <a:pt x="197" y="433"/>
                    <a:pt x="198" y="431"/>
                  </a:cubicBezTo>
                  <a:cubicBezTo>
                    <a:pt x="199" y="429"/>
                    <a:pt x="201" y="429"/>
                    <a:pt x="201" y="427"/>
                  </a:cubicBezTo>
                  <a:cubicBezTo>
                    <a:pt x="202" y="425"/>
                    <a:pt x="203" y="424"/>
                    <a:pt x="204" y="422"/>
                  </a:cubicBezTo>
                  <a:cubicBezTo>
                    <a:pt x="205" y="419"/>
                    <a:pt x="207" y="419"/>
                    <a:pt x="209" y="418"/>
                  </a:cubicBezTo>
                  <a:cubicBezTo>
                    <a:pt x="212" y="416"/>
                    <a:pt x="213" y="414"/>
                    <a:pt x="216" y="412"/>
                  </a:cubicBezTo>
                  <a:cubicBezTo>
                    <a:pt x="219" y="411"/>
                    <a:pt x="221" y="410"/>
                    <a:pt x="225" y="409"/>
                  </a:cubicBezTo>
                  <a:cubicBezTo>
                    <a:pt x="226" y="409"/>
                    <a:pt x="227" y="409"/>
                    <a:pt x="228" y="408"/>
                  </a:cubicBezTo>
                  <a:cubicBezTo>
                    <a:pt x="234" y="407"/>
                    <a:pt x="237" y="406"/>
                    <a:pt x="242" y="406"/>
                  </a:cubicBezTo>
                  <a:cubicBezTo>
                    <a:pt x="247" y="406"/>
                    <a:pt x="250" y="409"/>
                    <a:pt x="254" y="412"/>
                  </a:cubicBezTo>
                  <a:cubicBezTo>
                    <a:pt x="256" y="414"/>
                    <a:pt x="256" y="415"/>
                    <a:pt x="258" y="416"/>
                  </a:cubicBezTo>
                  <a:cubicBezTo>
                    <a:pt x="260" y="417"/>
                    <a:pt x="261" y="417"/>
                    <a:pt x="264" y="417"/>
                  </a:cubicBezTo>
                  <a:cubicBezTo>
                    <a:pt x="265" y="417"/>
                    <a:pt x="266" y="418"/>
                    <a:pt x="267" y="417"/>
                  </a:cubicBezTo>
                  <a:cubicBezTo>
                    <a:pt x="266" y="415"/>
                    <a:pt x="263" y="416"/>
                    <a:pt x="261" y="414"/>
                  </a:cubicBezTo>
                  <a:cubicBezTo>
                    <a:pt x="260" y="413"/>
                    <a:pt x="260" y="413"/>
                    <a:pt x="259" y="411"/>
                  </a:cubicBezTo>
                  <a:cubicBezTo>
                    <a:pt x="259" y="410"/>
                    <a:pt x="258" y="409"/>
                    <a:pt x="257" y="407"/>
                  </a:cubicBezTo>
                  <a:cubicBezTo>
                    <a:pt x="254" y="405"/>
                    <a:pt x="254" y="404"/>
                    <a:pt x="251" y="402"/>
                  </a:cubicBezTo>
                  <a:cubicBezTo>
                    <a:pt x="250" y="400"/>
                    <a:pt x="249" y="400"/>
                    <a:pt x="247" y="398"/>
                  </a:cubicBezTo>
                  <a:cubicBezTo>
                    <a:pt x="246" y="398"/>
                    <a:pt x="245" y="398"/>
                    <a:pt x="244" y="397"/>
                  </a:cubicBezTo>
                  <a:cubicBezTo>
                    <a:pt x="248" y="397"/>
                    <a:pt x="251" y="396"/>
                    <a:pt x="255" y="396"/>
                  </a:cubicBezTo>
                  <a:cubicBezTo>
                    <a:pt x="256" y="396"/>
                    <a:pt x="257" y="395"/>
                    <a:pt x="259" y="395"/>
                  </a:cubicBezTo>
                  <a:cubicBezTo>
                    <a:pt x="261" y="395"/>
                    <a:pt x="262" y="396"/>
                    <a:pt x="264" y="397"/>
                  </a:cubicBezTo>
                  <a:cubicBezTo>
                    <a:pt x="265" y="398"/>
                    <a:pt x="267" y="398"/>
                    <a:pt x="269" y="398"/>
                  </a:cubicBezTo>
                  <a:cubicBezTo>
                    <a:pt x="270" y="398"/>
                    <a:pt x="272" y="397"/>
                    <a:pt x="271" y="395"/>
                  </a:cubicBezTo>
                  <a:cubicBezTo>
                    <a:pt x="269" y="395"/>
                    <a:pt x="268" y="395"/>
                    <a:pt x="266" y="395"/>
                  </a:cubicBezTo>
                  <a:cubicBezTo>
                    <a:pt x="263" y="394"/>
                    <a:pt x="261" y="392"/>
                    <a:pt x="258" y="392"/>
                  </a:cubicBezTo>
                  <a:cubicBezTo>
                    <a:pt x="255" y="392"/>
                    <a:pt x="255" y="392"/>
                    <a:pt x="255" y="392"/>
                  </a:cubicBezTo>
                  <a:cubicBezTo>
                    <a:pt x="252" y="392"/>
                    <a:pt x="251" y="391"/>
                    <a:pt x="248" y="389"/>
                  </a:cubicBezTo>
                  <a:cubicBezTo>
                    <a:pt x="247" y="389"/>
                    <a:pt x="246" y="388"/>
                    <a:pt x="245" y="387"/>
                  </a:cubicBezTo>
                  <a:cubicBezTo>
                    <a:pt x="243" y="386"/>
                    <a:pt x="243" y="385"/>
                    <a:pt x="241" y="383"/>
                  </a:cubicBezTo>
                  <a:cubicBezTo>
                    <a:pt x="240" y="383"/>
                    <a:pt x="240" y="382"/>
                    <a:pt x="239" y="382"/>
                  </a:cubicBezTo>
                  <a:cubicBezTo>
                    <a:pt x="238" y="381"/>
                    <a:pt x="237" y="381"/>
                    <a:pt x="237" y="379"/>
                  </a:cubicBezTo>
                  <a:cubicBezTo>
                    <a:pt x="237" y="378"/>
                    <a:pt x="238" y="377"/>
                    <a:pt x="239" y="377"/>
                  </a:cubicBezTo>
                  <a:cubicBezTo>
                    <a:pt x="240" y="377"/>
                    <a:pt x="241" y="378"/>
                    <a:pt x="242" y="378"/>
                  </a:cubicBezTo>
                  <a:cubicBezTo>
                    <a:pt x="244" y="378"/>
                    <a:pt x="245" y="377"/>
                    <a:pt x="247" y="376"/>
                  </a:cubicBezTo>
                  <a:cubicBezTo>
                    <a:pt x="249" y="375"/>
                    <a:pt x="251" y="375"/>
                    <a:pt x="254" y="375"/>
                  </a:cubicBezTo>
                  <a:cubicBezTo>
                    <a:pt x="253" y="373"/>
                    <a:pt x="252" y="373"/>
                    <a:pt x="251" y="372"/>
                  </a:cubicBezTo>
                  <a:cubicBezTo>
                    <a:pt x="250" y="370"/>
                    <a:pt x="249" y="369"/>
                    <a:pt x="247" y="368"/>
                  </a:cubicBezTo>
                  <a:cubicBezTo>
                    <a:pt x="246" y="367"/>
                    <a:pt x="245" y="367"/>
                    <a:pt x="244" y="366"/>
                  </a:cubicBezTo>
                  <a:cubicBezTo>
                    <a:pt x="243" y="365"/>
                    <a:pt x="242" y="365"/>
                    <a:pt x="242" y="364"/>
                  </a:cubicBezTo>
                  <a:cubicBezTo>
                    <a:pt x="242" y="362"/>
                    <a:pt x="244" y="362"/>
                    <a:pt x="245" y="362"/>
                  </a:cubicBezTo>
                  <a:cubicBezTo>
                    <a:pt x="244" y="361"/>
                    <a:pt x="244" y="361"/>
                    <a:pt x="243" y="361"/>
                  </a:cubicBezTo>
                  <a:cubicBezTo>
                    <a:pt x="242" y="359"/>
                    <a:pt x="242" y="358"/>
                    <a:pt x="242" y="357"/>
                  </a:cubicBezTo>
                  <a:cubicBezTo>
                    <a:pt x="239" y="353"/>
                    <a:pt x="236" y="352"/>
                    <a:pt x="232" y="349"/>
                  </a:cubicBezTo>
                  <a:cubicBezTo>
                    <a:pt x="231" y="348"/>
                    <a:pt x="231" y="347"/>
                    <a:pt x="230" y="346"/>
                  </a:cubicBezTo>
                  <a:cubicBezTo>
                    <a:pt x="229" y="345"/>
                    <a:pt x="228" y="345"/>
                    <a:pt x="228" y="344"/>
                  </a:cubicBezTo>
                  <a:cubicBezTo>
                    <a:pt x="228" y="338"/>
                    <a:pt x="228" y="338"/>
                    <a:pt x="228" y="338"/>
                  </a:cubicBezTo>
                  <a:cubicBezTo>
                    <a:pt x="228" y="334"/>
                    <a:pt x="225" y="332"/>
                    <a:pt x="224" y="329"/>
                  </a:cubicBezTo>
                  <a:cubicBezTo>
                    <a:pt x="223" y="326"/>
                    <a:pt x="222" y="325"/>
                    <a:pt x="221" y="322"/>
                  </a:cubicBezTo>
                  <a:cubicBezTo>
                    <a:pt x="220" y="321"/>
                    <a:pt x="218" y="321"/>
                    <a:pt x="218" y="319"/>
                  </a:cubicBezTo>
                  <a:cubicBezTo>
                    <a:pt x="218" y="318"/>
                    <a:pt x="220" y="317"/>
                    <a:pt x="221" y="316"/>
                  </a:cubicBezTo>
                  <a:cubicBezTo>
                    <a:pt x="222" y="316"/>
                    <a:pt x="223" y="316"/>
                    <a:pt x="223" y="315"/>
                  </a:cubicBezTo>
                  <a:cubicBezTo>
                    <a:pt x="223" y="314"/>
                    <a:pt x="222" y="314"/>
                    <a:pt x="221" y="314"/>
                  </a:cubicBezTo>
                  <a:cubicBezTo>
                    <a:pt x="219" y="313"/>
                    <a:pt x="218" y="313"/>
                    <a:pt x="216" y="312"/>
                  </a:cubicBezTo>
                  <a:cubicBezTo>
                    <a:pt x="215" y="312"/>
                    <a:pt x="214" y="312"/>
                    <a:pt x="214" y="311"/>
                  </a:cubicBezTo>
                  <a:cubicBezTo>
                    <a:pt x="214" y="309"/>
                    <a:pt x="216" y="308"/>
                    <a:pt x="217" y="307"/>
                  </a:cubicBezTo>
                  <a:cubicBezTo>
                    <a:pt x="218" y="306"/>
                    <a:pt x="218" y="305"/>
                    <a:pt x="219" y="304"/>
                  </a:cubicBezTo>
                  <a:cubicBezTo>
                    <a:pt x="217" y="305"/>
                    <a:pt x="215" y="304"/>
                    <a:pt x="213" y="305"/>
                  </a:cubicBezTo>
                  <a:cubicBezTo>
                    <a:pt x="211" y="305"/>
                    <a:pt x="211" y="307"/>
                    <a:pt x="209" y="307"/>
                  </a:cubicBezTo>
                  <a:cubicBezTo>
                    <a:pt x="208" y="307"/>
                    <a:pt x="208" y="305"/>
                    <a:pt x="208" y="305"/>
                  </a:cubicBezTo>
                  <a:cubicBezTo>
                    <a:pt x="208" y="304"/>
                    <a:pt x="208" y="304"/>
                    <a:pt x="208" y="304"/>
                  </a:cubicBezTo>
                  <a:cubicBezTo>
                    <a:pt x="208" y="301"/>
                    <a:pt x="208" y="301"/>
                    <a:pt x="208" y="301"/>
                  </a:cubicBezTo>
                  <a:cubicBezTo>
                    <a:pt x="208" y="299"/>
                    <a:pt x="209" y="299"/>
                    <a:pt x="209" y="297"/>
                  </a:cubicBezTo>
                  <a:cubicBezTo>
                    <a:pt x="209" y="296"/>
                    <a:pt x="208" y="296"/>
                    <a:pt x="208" y="295"/>
                  </a:cubicBezTo>
                  <a:cubicBezTo>
                    <a:pt x="207" y="293"/>
                    <a:pt x="207" y="291"/>
                    <a:pt x="206" y="291"/>
                  </a:cubicBezTo>
                  <a:cubicBezTo>
                    <a:pt x="205" y="291"/>
                    <a:pt x="204" y="292"/>
                    <a:pt x="203" y="292"/>
                  </a:cubicBezTo>
                  <a:cubicBezTo>
                    <a:pt x="201" y="292"/>
                    <a:pt x="200" y="291"/>
                    <a:pt x="198" y="289"/>
                  </a:cubicBezTo>
                  <a:cubicBezTo>
                    <a:pt x="197" y="287"/>
                    <a:pt x="198" y="285"/>
                    <a:pt x="196" y="285"/>
                  </a:cubicBezTo>
                  <a:cubicBezTo>
                    <a:pt x="195" y="285"/>
                    <a:pt x="194" y="286"/>
                    <a:pt x="193" y="286"/>
                  </a:cubicBezTo>
                  <a:cubicBezTo>
                    <a:pt x="190" y="286"/>
                    <a:pt x="190" y="283"/>
                    <a:pt x="189" y="280"/>
                  </a:cubicBezTo>
                  <a:cubicBezTo>
                    <a:pt x="188" y="280"/>
                    <a:pt x="188" y="280"/>
                    <a:pt x="188" y="280"/>
                  </a:cubicBezTo>
                  <a:cubicBezTo>
                    <a:pt x="187" y="280"/>
                    <a:pt x="187" y="280"/>
                    <a:pt x="187" y="280"/>
                  </a:cubicBezTo>
                  <a:cubicBezTo>
                    <a:pt x="185" y="280"/>
                    <a:pt x="185" y="279"/>
                    <a:pt x="185" y="277"/>
                  </a:cubicBezTo>
                  <a:cubicBezTo>
                    <a:pt x="185" y="277"/>
                    <a:pt x="184" y="277"/>
                    <a:pt x="183" y="276"/>
                  </a:cubicBezTo>
                  <a:cubicBezTo>
                    <a:pt x="181" y="276"/>
                    <a:pt x="178" y="276"/>
                    <a:pt x="178" y="274"/>
                  </a:cubicBezTo>
                  <a:cubicBezTo>
                    <a:pt x="178" y="272"/>
                    <a:pt x="179" y="271"/>
                    <a:pt x="177" y="271"/>
                  </a:cubicBezTo>
                  <a:cubicBezTo>
                    <a:pt x="176" y="271"/>
                    <a:pt x="175" y="272"/>
                    <a:pt x="174" y="272"/>
                  </a:cubicBezTo>
                  <a:cubicBezTo>
                    <a:pt x="172" y="272"/>
                    <a:pt x="172" y="271"/>
                    <a:pt x="170" y="270"/>
                  </a:cubicBezTo>
                  <a:cubicBezTo>
                    <a:pt x="169" y="270"/>
                    <a:pt x="167" y="270"/>
                    <a:pt x="165" y="269"/>
                  </a:cubicBezTo>
                  <a:cubicBezTo>
                    <a:pt x="164" y="268"/>
                    <a:pt x="165" y="266"/>
                    <a:pt x="164" y="266"/>
                  </a:cubicBezTo>
                  <a:cubicBezTo>
                    <a:pt x="163" y="266"/>
                    <a:pt x="163" y="266"/>
                    <a:pt x="162" y="266"/>
                  </a:cubicBezTo>
                  <a:cubicBezTo>
                    <a:pt x="161" y="266"/>
                    <a:pt x="159" y="266"/>
                    <a:pt x="159" y="265"/>
                  </a:cubicBezTo>
                  <a:cubicBezTo>
                    <a:pt x="158" y="262"/>
                    <a:pt x="160" y="261"/>
                    <a:pt x="158" y="263"/>
                  </a:cubicBezTo>
                  <a:cubicBezTo>
                    <a:pt x="155" y="263"/>
                    <a:pt x="155" y="263"/>
                    <a:pt x="155" y="263"/>
                  </a:cubicBezTo>
                  <a:cubicBezTo>
                    <a:pt x="154" y="263"/>
                    <a:pt x="153" y="262"/>
                    <a:pt x="152" y="262"/>
                  </a:cubicBezTo>
                  <a:cubicBezTo>
                    <a:pt x="151" y="262"/>
                    <a:pt x="150" y="262"/>
                    <a:pt x="149" y="261"/>
                  </a:cubicBezTo>
                  <a:cubicBezTo>
                    <a:pt x="147" y="259"/>
                    <a:pt x="150" y="257"/>
                    <a:pt x="145" y="260"/>
                  </a:cubicBezTo>
                  <a:cubicBezTo>
                    <a:pt x="144" y="261"/>
                    <a:pt x="143" y="262"/>
                    <a:pt x="142" y="262"/>
                  </a:cubicBezTo>
                  <a:cubicBezTo>
                    <a:pt x="138" y="262"/>
                    <a:pt x="141" y="259"/>
                    <a:pt x="134" y="259"/>
                  </a:cubicBezTo>
                  <a:cubicBezTo>
                    <a:pt x="130" y="259"/>
                    <a:pt x="129" y="257"/>
                    <a:pt x="126" y="256"/>
                  </a:cubicBezTo>
                  <a:cubicBezTo>
                    <a:pt x="123" y="254"/>
                    <a:pt x="121" y="253"/>
                    <a:pt x="118" y="252"/>
                  </a:cubicBezTo>
                  <a:cubicBezTo>
                    <a:pt x="116" y="251"/>
                    <a:pt x="114" y="251"/>
                    <a:pt x="111" y="249"/>
                  </a:cubicBezTo>
                  <a:cubicBezTo>
                    <a:pt x="109" y="248"/>
                    <a:pt x="108" y="247"/>
                    <a:pt x="106" y="246"/>
                  </a:cubicBezTo>
                  <a:cubicBezTo>
                    <a:pt x="105" y="245"/>
                    <a:pt x="105" y="244"/>
                    <a:pt x="103" y="244"/>
                  </a:cubicBezTo>
                  <a:cubicBezTo>
                    <a:pt x="98" y="244"/>
                    <a:pt x="98" y="244"/>
                    <a:pt x="98" y="244"/>
                  </a:cubicBezTo>
                  <a:cubicBezTo>
                    <a:pt x="96" y="244"/>
                    <a:pt x="95" y="243"/>
                    <a:pt x="93" y="243"/>
                  </a:cubicBezTo>
                  <a:cubicBezTo>
                    <a:pt x="90" y="243"/>
                    <a:pt x="88" y="242"/>
                    <a:pt x="86" y="240"/>
                  </a:cubicBezTo>
                  <a:cubicBezTo>
                    <a:pt x="84" y="239"/>
                    <a:pt x="82" y="239"/>
                    <a:pt x="81" y="237"/>
                  </a:cubicBezTo>
                  <a:cubicBezTo>
                    <a:pt x="80" y="235"/>
                    <a:pt x="79" y="232"/>
                    <a:pt x="76" y="232"/>
                  </a:cubicBezTo>
                  <a:cubicBezTo>
                    <a:pt x="74" y="232"/>
                    <a:pt x="74" y="232"/>
                    <a:pt x="74" y="232"/>
                  </a:cubicBezTo>
                  <a:cubicBezTo>
                    <a:pt x="71" y="232"/>
                    <a:pt x="69" y="233"/>
                    <a:pt x="67" y="233"/>
                  </a:cubicBezTo>
                  <a:cubicBezTo>
                    <a:pt x="64" y="233"/>
                    <a:pt x="64" y="233"/>
                    <a:pt x="64" y="233"/>
                  </a:cubicBezTo>
                  <a:cubicBezTo>
                    <a:pt x="61" y="233"/>
                    <a:pt x="60" y="231"/>
                    <a:pt x="58" y="231"/>
                  </a:cubicBezTo>
                  <a:cubicBezTo>
                    <a:pt x="54" y="230"/>
                    <a:pt x="51" y="229"/>
                    <a:pt x="47" y="229"/>
                  </a:cubicBezTo>
                  <a:cubicBezTo>
                    <a:pt x="44" y="229"/>
                    <a:pt x="43" y="229"/>
                    <a:pt x="40" y="230"/>
                  </a:cubicBezTo>
                  <a:cubicBezTo>
                    <a:pt x="39" y="230"/>
                    <a:pt x="39" y="231"/>
                    <a:pt x="38" y="231"/>
                  </a:cubicBezTo>
                  <a:cubicBezTo>
                    <a:pt x="35" y="231"/>
                    <a:pt x="35" y="231"/>
                    <a:pt x="35" y="231"/>
                  </a:cubicBezTo>
                  <a:cubicBezTo>
                    <a:pt x="32" y="231"/>
                    <a:pt x="31" y="229"/>
                    <a:pt x="28" y="228"/>
                  </a:cubicBezTo>
                  <a:cubicBezTo>
                    <a:pt x="25" y="226"/>
                    <a:pt x="23" y="225"/>
                    <a:pt x="21" y="222"/>
                  </a:cubicBezTo>
                  <a:cubicBezTo>
                    <a:pt x="19" y="221"/>
                    <a:pt x="17" y="220"/>
                    <a:pt x="15" y="219"/>
                  </a:cubicBezTo>
                  <a:cubicBezTo>
                    <a:pt x="13" y="218"/>
                    <a:pt x="11" y="218"/>
                    <a:pt x="9" y="218"/>
                  </a:cubicBezTo>
                  <a:cubicBezTo>
                    <a:pt x="8" y="217"/>
                    <a:pt x="7" y="217"/>
                    <a:pt x="6" y="216"/>
                  </a:cubicBezTo>
                  <a:cubicBezTo>
                    <a:pt x="5" y="215"/>
                    <a:pt x="6" y="214"/>
                    <a:pt x="5" y="213"/>
                  </a:cubicBezTo>
                  <a:cubicBezTo>
                    <a:pt x="4" y="210"/>
                    <a:pt x="0" y="211"/>
                    <a:pt x="0" y="209"/>
                  </a:cubicBezTo>
                  <a:cubicBezTo>
                    <a:pt x="0" y="207"/>
                    <a:pt x="2" y="208"/>
                    <a:pt x="2" y="206"/>
                  </a:cubicBezTo>
                  <a:cubicBezTo>
                    <a:pt x="2" y="205"/>
                    <a:pt x="1" y="204"/>
                    <a:pt x="1" y="203"/>
                  </a:cubicBezTo>
                  <a:cubicBezTo>
                    <a:pt x="1" y="202"/>
                    <a:pt x="4" y="199"/>
                    <a:pt x="3" y="199"/>
                  </a:cubicBezTo>
                  <a:cubicBezTo>
                    <a:pt x="3" y="199"/>
                    <a:pt x="3" y="199"/>
                    <a:pt x="3" y="199"/>
                  </a:cubicBezTo>
                  <a:cubicBezTo>
                    <a:pt x="8" y="198"/>
                    <a:pt x="10" y="199"/>
                    <a:pt x="14" y="199"/>
                  </a:cubicBezTo>
                  <a:cubicBezTo>
                    <a:pt x="14" y="194"/>
                    <a:pt x="12" y="191"/>
                    <a:pt x="10" y="187"/>
                  </a:cubicBezTo>
                  <a:cubicBezTo>
                    <a:pt x="8" y="183"/>
                    <a:pt x="8" y="180"/>
                    <a:pt x="7" y="177"/>
                  </a:cubicBezTo>
                  <a:cubicBezTo>
                    <a:pt x="6" y="175"/>
                    <a:pt x="5" y="174"/>
                    <a:pt x="5" y="173"/>
                  </a:cubicBezTo>
                  <a:cubicBezTo>
                    <a:pt x="3" y="168"/>
                    <a:pt x="3" y="165"/>
                    <a:pt x="3" y="160"/>
                  </a:cubicBezTo>
                  <a:cubicBezTo>
                    <a:pt x="3" y="156"/>
                    <a:pt x="5" y="154"/>
                    <a:pt x="6" y="151"/>
                  </a:cubicBezTo>
                  <a:cubicBezTo>
                    <a:pt x="7" y="148"/>
                    <a:pt x="6" y="145"/>
                    <a:pt x="6" y="142"/>
                  </a:cubicBezTo>
                  <a:cubicBezTo>
                    <a:pt x="6" y="142"/>
                    <a:pt x="6" y="142"/>
                    <a:pt x="6" y="142"/>
                  </a:cubicBezTo>
                  <a:close/>
                  <a:moveTo>
                    <a:pt x="249" y="455"/>
                  </a:moveTo>
                  <a:cubicBezTo>
                    <a:pt x="247" y="455"/>
                    <a:pt x="246" y="456"/>
                    <a:pt x="244" y="458"/>
                  </a:cubicBezTo>
                  <a:cubicBezTo>
                    <a:pt x="242" y="460"/>
                    <a:pt x="239" y="461"/>
                    <a:pt x="238" y="465"/>
                  </a:cubicBezTo>
                  <a:cubicBezTo>
                    <a:pt x="243" y="466"/>
                    <a:pt x="246" y="468"/>
                    <a:pt x="252" y="468"/>
                  </a:cubicBezTo>
                  <a:cubicBezTo>
                    <a:pt x="256" y="468"/>
                    <a:pt x="256" y="468"/>
                    <a:pt x="256" y="468"/>
                  </a:cubicBezTo>
                  <a:cubicBezTo>
                    <a:pt x="256" y="465"/>
                    <a:pt x="256" y="465"/>
                    <a:pt x="256" y="465"/>
                  </a:cubicBezTo>
                  <a:cubicBezTo>
                    <a:pt x="253" y="461"/>
                    <a:pt x="253" y="455"/>
                    <a:pt x="249" y="455"/>
                  </a:cubicBezTo>
                  <a:close/>
                  <a:moveTo>
                    <a:pt x="244" y="370"/>
                  </a:moveTo>
                  <a:cubicBezTo>
                    <a:pt x="243" y="369"/>
                    <a:pt x="242" y="369"/>
                    <a:pt x="240" y="368"/>
                  </a:cubicBezTo>
                  <a:cubicBezTo>
                    <a:pt x="240" y="369"/>
                    <a:pt x="239" y="369"/>
                    <a:pt x="239" y="370"/>
                  </a:cubicBezTo>
                  <a:cubicBezTo>
                    <a:pt x="239" y="371"/>
                    <a:pt x="240" y="372"/>
                    <a:pt x="241" y="373"/>
                  </a:cubicBezTo>
                  <a:cubicBezTo>
                    <a:pt x="242" y="374"/>
                    <a:pt x="242" y="375"/>
                    <a:pt x="243" y="375"/>
                  </a:cubicBezTo>
                  <a:cubicBezTo>
                    <a:pt x="245" y="375"/>
                    <a:pt x="248" y="374"/>
                    <a:pt x="248" y="373"/>
                  </a:cubicBezTo>
                  <a:cubicBezTo>
                    <a:pt x="248" y="371"/>
                    <a:pt x="246" y="370"/>
                    <a:pt x="244" y="370"/>
                  </a:cubicBezTo>
                  <a:close/>
                  <a:moveTo>
                    <a:pt x="51" y="1"/>
                  </a:moveTo>
                  <a:cubicBezTo>
                    <a:pt x="41" y="1"/>
                    <a:pt x="45" y="0"/>
                    <a:pt x="49" y="7"/>
                  </a:cubicBezTo>
                  <a:cubicBezTo>
                    <a:pt x="49" y="9"/>
                    <a:pt x="50" y="11"/>
                    <a:pt x="52" y="11"/>
                  </a:cubicBezTo>
                  <a:cubicBezTo>
                    <a:pt x="52" y="11"/>
                    <a:pt x="53" y="10"/>
                    <a:pt x="54" y="10"/>
                  </a:cubicBezTo>
                  <a:cubicBezTo>
                    <a:pt x="55" y="10"/>
                    <a:pt x="55" y="11"/>
                    <a:pt x="55" y="12"/>
                  </a:cubicBezTo>
                  <a:cubicBezTo>
                    <a:pt x="57" y="13"/>
                    <a:pt x="58" y="13"/>
                    <a:pt x="60" y="14"/>
                  </a:cubicBezTo>
                  <a:cubicBezTo>
                    <a:pt x="60" y="15"/>
                    <a:pt x="61" y="16"/>
                    <a:pt x="62" y="16"/>
                  </a:cubicBezTo>
                  <a:cubicBezTo>
                    <a:pt x="63" y="16"/>
                    <a:pt x="64" y="14"/>
                    <a:pt x="65" y="13"/>
                  </a:cubicBezTo>
                  <a:cubicBezTo>
                    <a:pt x="71" y="17"/>
                    <a:pt x="69" y="24"/>
                    <a:pt x="74" y="30"/>
                  </a:cubicBezTo>
                  <a:cubicBezTo>
                    <a:pt x="77" y="32"/>
                    <a:pt x="79" y="32"/>
                    <a:pt x="83" y="34"/>
                  </a:cubicBezTo>
                  <a:cubicBezTo>
                    <a:pt x="85" y="34"/>
                    <a:pt x="87" y="36"/>
                    <a:pt x="89" y="36"/>
                  </a:cubicBezTo>
                  <a:cubicBezTo>
                    <a:pt x="94" y="36"/>
                    <a:pt x="96" y="35"/>
                    <a:pt x="99" y="32"/>
                  </a:cubicBezTo>
                  <a:cubicBezTo>
                    <a:pt x="101" y="30"/>
                    <a:pt x="102" y="30"/>
                    <a:pt x="102" y="28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0" y="25"/>
                    <a:pt x="98" y="25"/>
                    <a:pt x="96" y="25"/>
                  </a:cubicBezTo>
                  <a:cubicBezTo>
                    <a:pt x="93" y="24"/>
                    <a:pt x="92" y="25"/>
                    <a:pt x="90" y="23"/>
                  </a:cubicBezTo>
                  <a:cubicBezTo>
                    <a:pt x="89" y="21"/>
                    <a:pt x="88" y="20"/>
                    <a:pt x="86" y="18"/>
                  </a:cubicBezTo>
                  <a:cubicBezTo>
                    <a:pt x="85" y="17"/>
                    <a:pt x="85" y="15"/>
                    <a:pt x="84" y="14"/>
                  </a:cubicBezTo>
                  <a:cubicBezTo>
                    <a:pt x="82" y="11"/>
                    <a:pt x="80" y="10"/>
                    <a:pt x="78" y="8"/>
                  </a:cubicBezTo>
                  <a:cubicBezTo>
                    <a:pt x="76" y="6"/>
                    <a:pt x="75" y="5"/>
                    <a:pt x="73" y="5"/>
                  </a:cubicBezTo>
                  <a:cubicBezTo>
                    <a:pt x="71" y="5"/>
                    <a:pt x="71" y="6"/>
                    <a:pt x="70" y="8"/>
                  </a:cubicBezTo>
                  <a:cubicBezTo>
                    <a:pt x="68" y="6"/>
                    <a:pt x="65" y="7"/>
                    <a:pt x="62" y="6"/>
                  </a:cubicBezTo>
                  <a:cubicBezTo>
                    <a:pt x="62" y="5"/>
                    <a:pt x="62" y="4"/>
                    <a:pt x="61" y="4"/>
                  </a:cubicBezTo>
                  <a:cubicBezTo>
                    <a:pt x="60" y="3"/>
                    <a:pt x="59" y="4"/>
                    <a:pt x="57" y="3"/>
                  </a:cubicBezTo>
                  <a:cubicBezTo>
                    <a:pt x="55" y="2"/>
                    <a:pt x="54" y="1"/>
                    <a:pt x="51" y="1"/>
                  </a:cubicBezTo>
                  <a:close/>
                  <a:moveTo>
                    <a:pt x="47" y="59"/>
                  </a:moveTo>
                  <a:cubicBezTo>
                    <a:pt x="47" y="59"/>
                    <a:pt x="47" y="60"/>
                    <a:pt x="46" y="60"/>
                  </a:cubicBezTo>
                  <a:cubicBezTo>
                    <a:pt x="49" y="61"/>
                    <a:pt x="50" y="63"/>
                    <a:pt x="52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2" y="63"/>
                    <a:pt x="64" y="65"/>
                    <a:pt x="67" y="66"/>
                  </a:cubicBezTo>
                  <a:cubicBezTo>
                    <a:pt x="71" y="67"/>
                    <a:pt x="74" y="67"/>
                    <a:pt x="78" y="68"/>
                  </a:cubicBezTo>
                  <a:cubicBezTo>
                    <a:pt x="82" y="69"/>
                    <a:pt x="84" y="71"/>
                    <a:pt x="88" y="72"/>
                  </a:cubicBezTo>
                  <a:cubicBezTo>
                    <a:pt x="90" y="73"/>
                    <a:pt x="92" y="72"/>
                    <a:pt x="94" y="74"/>
                  </a:cubicBezTo>
                  <a:cubicBezTo>
                    <a:pt x="95" y="75"/>
                    <a:pt x="95" y="77"/>
                    <a:pt x="97" y="77"/>
                  </a:cubicBezTo>
                  <a:cubicBezTo>
                    <a:pt x="99" y="77"/>
                    <a:pt x="99" y="75"/>
                    <a:pt x="101" y="74"/>
                  </a:cubicBezTo>
                  <a:cubicBezTo>
                    <a:pt x="103" y="73"/>
                    <a:pt x="105" y="73"/>
                    <a:pt x="107" y="73"/>
                  </a:cubicBezTo>
                  <a:cubicBezTo>
                    <a:pt x="111" y="73"/>
                    <a:pt x="113" y="75"/>
                    <a:pt x="116" y="75"/>
                  </a:cubicBezTo>
                  <a:cubicBezTo>
                    <a:pt x="122" y="75"/>
                    <a:pt x="122" y="75"/>
                    <a:pt x="122" y="75"/>
                  </a:cubicBezTo>
                  <a:cubicBezTo>
                    <a:pt x="125" y="75"/>
                    <a:pt x="126" y="73"/>
                    <a:pt x="128" y="72"/>
                  </a:cubicBezTo>
                  <a:cubicBezTo>
                    <a:pt x="130" y="71"/>
                    <a:pt x="134" y="72"/>
                    <a:pt x="134" y="69"/>
                  </a:cubicBezTo>
                  <a:cubicBezTo>
                    <a:pt x="134" y="67"/>
                    <a:pt x="132" y="66"/>
                    <a:pt x="130" y="66"/>
                  </a:cubicBezTo>
                  <a:cubicBezTo>
                    <a:pt x="122" y="66"/>
                    <a:pt x="122" y="66"/>
                    <a:pt x="122" y="66"/>
                  </a:cubicBezTo>
                  <a:cubicBezTo>
                    <a:pt x="114" y="66"/>
                    <a:pt x="110" y="66"/>
                    <a:pt x="103" y="64"/>
                  </a:cubicBezTo>
                  <a:cubicBezTo>
                    <a:pt x="99" y="64"/>
                    <a:pt x="97" y="61"/>
                    <a:pt x="93" y="61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3" y="62"/>
                    <a:pt x="81" y="62"/>
                    <a:pt x="76" y="62"/>
                  </a:cubicBezTo>
                  <a:cubicBezTo>
                    <a:pt x="71" y="62"/>
                    <a:pt x="68" y="58"/>
                    <a:pt x="62" y="58"/>
                  </a:cubicBezTo>
                  <a:cubicBezTo>
                    <a:pt x="60" y="58"/>
                    <a:pt x="59" y="59"/>
                    <a:pt x="57" y="59"/>
                  </a:cubicBezTo>
                  <a:cubicBezTo>
                    <a:pt x="53" y="59"/>
                    <a:pt x="51" y="59"/>
                    <a:pt x="47" y="59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555CFF5A-7A4B-4A31-9BD3-6999EB6C08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0" y="2555875"/>
              <a:ext cx="815975" cy="652463"/>
            </a:xfrm>
            <a:custGeom>
              <a:avLst/>
              <a:gdLst/>
              <a:ahLst/>
              <a:cxnLst>
                <a:cxn ang="0">
                  <a:pos x="312" y="55"/>
                </a:cxn>
                <a:cxn ang="0">
                  <a:pos x="77" y="21"/>
                </a:cxn>
                <a:cxn ang="0">
                  <a:pos x="68" y="14"/>
                </a:cxn>
                <a:cxn ang="0">
                  <a:pos x="46" y="16"/>
                </a:cxn>
                <a:cxn ang="0">
                  <a:pos x="63" y="0"/>
                </a:cxn>
                <a:cxn ang="0">
                  <a:pos x="95" y="15"/>
                </a:cxn>
                <a:cxn ang="0">
                  <a:pos x="14" y="23"/>
                </a:cxn>
                <a:cxn ang="0">
                  <a:pos x="2" y="69"/>
                </a:cxn>
                <a:cxn ang="0">
                  <a:pos x="55" y="54"/>
                </a:cxn>
                <a:cxn ang="0">
                  <a:pos x="81" y="58"/>
                </a:cxn>
                <a:cxn ang="0">
                  <a:pos x="59" y="66"/>
                </a:cxn>
                <a:cxn ang="0">
                  <a:pos x="41" y="118"/>
                </a:cxn>
                <a:cxn ang="0">
                  <a:pos x="10" y="107"/>
                </a:cxn>
                <a:cxn ang="0">
                  <a:pos x="41" y="113"/>
                </a:cxn>
                <a:cxn ang="0">
                  <a:pos x="287" y="239"/>
                </a:cxn>
                <a:cxn ang="0">
                  <a:pos x="270" y="235"/>
                </a:cxn>
                <a:cxn ang="0">
                  <a:pos x="253" y="224"/>
                </a:cxn>
                <a:cxn ang="0">
                  <a:pos x="242" y="220"/>
                </a:cxn>
                <a:cxn ang="0">
                  <a:pos x="248" y="187"/>
                </a:cxn>
                <a:cxn ang="0">
                  <a:pos x="239" y="186"/>
                </a:cxn>
                <a:cxn ang="0">
                  <a:pos x="231" y="208"/>
                </a:cxn>
                <a:cxn ang="0">
                  <a:pos x="222" y="233"/>
                </a:cxn>
                <a:cxn ang="0">
                  <a:pos x="187" y="239"/>
                </a:cxn>
                <a:cxn ang="0">
                  <a:pos x="181" y="219"/>
                </a:cxn>
                <a:cxn ang="0">
                  <a:pos x="189" y="209"/>
                </a:cxn>
                <a:cxn ang="0">
                  <a:pos x="177" y="198"/>
                </a:cxn>
                <a:cxn ang="0">
                  <a:pos x="154" y="177"/>
                </a:cxn>
                <a:cxn ang="0">
                  <a:pos x="139" y="169"/>
                </a:cxn>
                <a:cxn ang="0">
                  <a:pos x="157" y="161"/>
                </a:cxn>
                <a:cxn ang="0">
                  <a:pos x="184" y="167"/>
                </a:cxn>
                <a:cxn ang="0">
                  <a:pos x="217" y="149"/>
                </a:cxn>
                <a:cxn ang="0">
                  <a:pos x="236" y="151"/>
                </a:cxn>
                <a:cxn ang="0">
                  <a:pos x="245" y="156"/>
                </a:cxn>
                <a:cxn ang="0">
                  <a:pos x="251" y="135"/>
                </a:cxn>
                <a:cxn ang="0">
                  <a:pos x="247" y="127"/>
                </a:cxn>
                <a:cxn ang="0">
                  <a:pos x="222" y="133"/>
                </a:cxn>
                <a:cxn ang="0">
                  <a:pos x="181" y="137"/>
                </a:cxn>
                <a:cxn ang="0">
                  <a:pos x="153" y="132"/>
                </a:cxn>
                <a:cxn ang="0">
                  <a:pos x="135" y="111"/>
                </a:cxn>
                <a:cxn ang="0">
                  <a:pos x="130" y="92"/>
                </a:cxn>
                <a:cxn ang="0">
                  <a:pos x="107" y="87"/>
                </a:cxn>
                <a:cxn ang="0">
                  <a:pos x="98" y="82"/>
                </a:cxn>
                <a:cxn ang="0">
                  <a:pos x="81" y="87"/>
                </a:cxn>
                <a:cxn ang="0">
                  <a:pos x="87" y="73"/>
                </a:cxn>
                <a:cxn ang="0">
                  <a:pos x="110" y="45"/>
                </a:cxn>
                <a:cxn ang="0">
                  <a:pos x="154" y="22"/>
                </a:cxn>
                <a:cxn ang="0">
                  <a:pos x="200" y="29"/>
                </a:cxn>
                <a:cxn ang="0">
                  <a:pos x="234" y="42"/>
                </a:cxn>
                <a:cxn ang="0">
                  <a:pos x="263" y="57"/>
                </a:cxn>
                <a:cxn ang="0">
                  <a:pos x="269" y="95"/>
                </a:cxn>
                <a:cxn ang="0">
                  <a:pos x="265" y="127"/>
                </a:cxn>
                <a:cxn ang="0">
                  <a:pos x="288" y="171"/>
                </a:cxn>
                <a:cxn ang="0">
                  <a:pos x="297" y="151"/>
                </a:cxn>
                <a:cxn ang="0">
                  <a:pos x="303" y="188"/>
                </a:cxn>
              </a:cxnLst>
              <a:rect l="0" t="0" r="r" b="b"/>
              <a:pathLst>
                <a:path w="324" h="258">
                  <a:moveTo>
                    <a:pt x="312" y="55"/>
                  </a:moveTo>
                  <a:cubicBezTo>
                    <a:pt x="309" y="55"/>
                    <a:pt x="307" y="57"/>
                    <a:pt x="307" y="59"/>
                  </a:cubicBezTo>
                  <a:cubicBezTo>
                    <a:pt x="307" y="66"/>
                    <a:pt x="315" y="69"/>
                    <a:pt x="322" y="69"/>
                  </a:cubicBezTo>
                  <a:cubicBezTo>
                    <a:pt x="324" y="69"/>
                    <a:pt x="324" y="69"/>
                    <a:pt x="324" y="69"/>
                  </a:cubicBezTo>
                  <a:cubicBezTo>
                    <a:pt x="324" y="67"/>
                    <a:pt x="324" y="67"/>
                    <a:pt x="324" y="67"/>
                  </a:cubicBezTo>
                  <a:cubicBezTo>
                    <a:pt x="324" y="63"/>
                    <a:pt x="321" y="63"/>
                    <a:pt x="319" y="61"/>
                  </a:cubicBezTo>
                  <a:cubicBezTo>
                    <a:pt x="316" y="58"/>
                    <a:pt x="315" y="55"/>
                    <a:pt x="312" y="55"/>
                  </a:cubicBezTo>
                  <a:close/>
                  <a:moveTo>
                    <a:pt x="222" y="249"/>
                  </a:moveTo>
                  <a:cubicBezTo>
                    <a:pt x="221" y="248"/>
                    <a:pt x="221" y="248"/>
                    <a:pt x="220" y="248"/>
                  </a:cubicBezTo>
                  <a:cubicBezTo>
                    <a:pt x="218" y="248"/>
                    <a:pt x="217" y="249"/>
                    <a:pt x="217" y="250"/>
                  </a:cubicBezTo>
                  <a:cubicBezTo>
                    <a:pt x="217" y="253"/>
                    <a:pt x="221" y="252"/>
                    <a:pt x="223" y="253"/>
                  </a:cubicBezTo>
                  <a:cubicBezTo>
                    <a:pt x="225" y="253"/>
                    <a:pt x="225" y="255"/>
                    <a:pt x="226" y="255"/>
                  </a:cubicBezTo>
                  <a:cubicBezTo>
                    <a:pt x="242" y="258"/>
                    <a:pt x="225" y="253"/>
                    <a:pt x="222" y="249"/>
                  </a:cubicBezTo>
                  <a:close/>
                  <a:moveTo>
                    <a:pt x="77" y="21"/>
                  </a:moveTo>
                  <a:cubicBezTo>
                    <a:pt x="73" y="18"/>
                    <a:pt x="72" y="13"/>
                    <a:pt x="67" y="13"/>
                  </a:cubicBezTo>
                  <a:cubicBezTo>
                    <a:pt x="62" y="12"/>
                    <a:pt x="63" y="4"/>
                    <a:pt x="58" y="4"/>
                  </a:cubicBezTo>
                  <a:cubicBezTo>
                    <a:pt x="57" y="4"/>
                    <a:pt x="57" y="4"/>
                    <a:pt x="56" y="4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10"/>
                    <a:pt x="58" y="10"/>
                    <a:pt x="59" y="12"/>
                  </a:cubicBezTo>
                  <a:cubicBezTo>
                    <a:pt x="60" y="13"/>
                    <a:pt x="60" y="16"/>
                    <a:pt x="62" y="16"/>
                  </a:cubicBezTo>
                  <a:cubicBezTo>
                    <a:pt x="64" y="16"/>
                    <a:pt x="66" y="14"/>
                    <a:pt x="68" y="14"/>
                  </a:cubicBezTo>
                  <a:cubicBezTo>
                    <a:pt x="72" y="14"/>
                    <a:pt x="72" y="18"/>
                    <a:pt x="72" y="22"/>
                  </a:cubicBezTo>
                  <a:cubicBezTo>
                    <a:pt x="72" y="24"/>
                    <a:pt x="69" y="24"/>
                    <a:pt x="67" y="25"/>
                  </a:cubicBezTo>
                  <a:cubicBezTo>
                    <a:pt x="66" y="26"/>
                    <a:pt x="65" y="27"/>
                    <a:pt x="63" y="27"/>
                  </a:cubicBezTo>
                  <a:cubicBezTo>
                    <a:pt x="59" y="27"/>
                    <a:pt x="58" y="22"/>
                    <a:pt x="58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2" y="20"/>
                    <a:pt x="52" y="22"/>
                    <a:pt x="49" y="23"/>
                  </a:cubicBezTo>
                  <a:cubicBezTo>
                    <a:pt x="49" y="20"/>
                    <a:pt x="49" y="16"/>
                    <a:pt x="46" y="16"/>
                  </a:cubicBezTo>
                  <a:cubicBezTo>
                    <a:pt x="43" y="16"/>
                    <a:pt x="41" y="16"/>
                    <a:pt x="38" y="16"/>
                  </a:cubicBezTo>
                  <a:cubicBezTo>
                    <a:pt x="36" y="15"/>
                    <a:pt x="34" y="14"/>
                    <a:pt x="34" y="12"/>
                  </a:cubicBezTo>
                  <a:cubicBezTo>
                    <a:pt x="34" y="11"/>
                    <a:pt x="34" y="11"/>
                    <a:pt x="34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6"/>
                    <a:pt x="43" y="4"/>
                    <a:pt x="47" y="3"/>
                  </a:cubicBezTo>
                  <a:cubicBezTo>
                    <a:pt x="51" y="2"/>
                    <a:pt x="53" y="0"/>
                    <a:pt x="5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4" y="0"/>
                    <a:pt x="66" y="0"/>
                    <a:pt x="67" y="0"/>
                  </a:cubicBezTo>
                  <a:cubicBezTo>
                    <a:pt x="70" y="0"/>
                    <a:pt x="71" y="1"/>
                    <a:pt x="74" y="2"/>
                  </a:cubicBezTo>
                  <a:cubicBezTo>
                    <a:pt x="77" y="2"/>
                    <a:pt x="78" y="1"/>
                    <a:pt x="81" y="2"/>
                  </a:cubicBezTo>
                  <a:cubicBezTo>
                    <a:pt x="82" y="2"/>
                    <a:pt x="82" y="4"/>
                    <a:pt x="83" y="4"/>
                  </a:cubicBezTo>
                  <a:cubicBezTo>
                    <a:pt x="85" y="6"/>
                    <a:pt x="86" y="4"/>
                    <a:pt x="88" y="5"/>
                  </a:cubicBezTo>
                  <a:cubicBezTo>
                    <a:pt x="90" y="5"/>
                    <a:pt x="90" y="7"/>
                    <a:pt x="92" y="9"/>
                  </a:cubicBezTo>
                  <a:cubicBezTo>
                    <a:pt x="94" y="11"/>
                    <a:pt x="95" y="12"/>
                    <a:pt x="95" y="15"/>
                  </a:cubicBezTo>
                  <a:cubicBezTo>
                    <a:pt x="95" y="18"/>
                    <a:pt x="94" y="21"/>
                    <a:pt x="91" y="21"/>
                  </a:cubicBezTo>
                  <a:cubicBezTo>
                    <a:pt x="89" y="21"/>
                    <a:pt x="89" y="18"/>
                    <a:pt x="86" y="18"/>
                  </a:cubicBezTo>
                  <a:cubicBezTo>
                    <a:pt x="84" y="18"/>
                    <a:pt x="83" y="21"/>
                    <a:pt x="81" y="21"/>
                  </a:cubicBezTo>
                  <a:cubicBezTo>
                    <a:pt x="79" y="21"/>
                    <a:pt x="78" y="21"/>
                    <a:pt x="77" y="21"/>
                  </a:cubicBezTo>
                  <a:close/>
                  <a:moveTo>
                    <a:pt x="9" y="25"/>
                  </a:moveTo>
                  <a:cubicBezTo>
                    <a:pt x="9" y="26"/>
                    <a:pt x="10" y="26"/>
                    <a:pt x="11" y="26"/>
                  </a:cubicBezTo>
                  <a:cubicBezTo>
                    <a:pt x="13" y="26"/>
                    <a:pt x="14" y="25"/>
                    <a:pt x="14" y="23"/>
                  </a:cubicBezTo>
                  <a:cubicBezTo>
                    <a:pt x="12" y="22"/>
                    <a:pt x="10" y="23"/>
                    <a:pt x="9" y="25"/>
                  </a:cubicBezTo>
                  <a:close/>
                  <a:moveTo>
                    <a:pt x="2" y="69"/>
                  </a:moveTo>
                  <a:cubicBezTo>
                    <a:pt x="3" y="72"/>
                    <a:pt x="6" y="72"/>
                    <a:pt x="9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71"/>
                    <a:pt x="13" y="71"/>
                    <a:pt x="13" y="70"/>
                  </a:cubicBezTo>
                  <a:cubicBezTo>
                    <a:pt x="13" y="68"/>
                    <a:pt x="10" y="67"/>
                    <a:pt x="8" y="67"/>
                  </a:cubicBezTo>
                  <a:cubicBezTo>
                    <a:pt x="6" y="67"/>
                    <a:pt x="4" y="68"/>
                    <a:pt x="2" y="69"/>
                  </a:cubicBezTo>
                  <a:close/>
                  <a:moveTo>
                    <a:pt x="67" y="44"/>
                  </a:moveTo>
                  <a:cubicBezTo>
                    <a:pt x="66" y="44"/>
                    <a:pt x="66" y="45"/>
                    <a:pt x="65" y="46"/>
                  </a:cubicBezTo>
                  <a:cubicBezTo>
                    <a:pt x="63" y="47"/>
                    <a:pt x="61" y="46"/>
                    <a:pt x="59" y="47"/>
                  </a:cubicBezTo>
                  <a:cubicBezTo>
                    <a:pt x="55" y="48"/>
                    <a:pt x="53" y="49"/>
                    <a:pt x="49" y="49"/>
                  </a:cubicBezTo>
                  <a:cubicBezTo>
                    <a:pt x="47" y="49"/>
                    <a:pt x="46" y="49"/>
                    <a:pt x="45" y="48"/>
                  </a:cubicBezTo>
                  <a:cubicBezTo>
                    <a:pt x="45" y="50"/>
                    <a:pt x="45" y="51"/>
                    <a:pt x="44" y="54"/>
                  </a:cubicBezTo>
                  <a:cubicBezTo>
                    <a:pt x="48" y="54"/>
                    <a:pt x="51" y="54"/>
                    <a:pt x="55" y="54"/>
                  </a:cubicBezTo>
                  <a:cubicBezTo>
                    <a:pt x="58" y="54"/>
                    <a:pt x="59" y="51"/>
                    <a:pt x="62" y="51"/>
                  </a:cubicBezTo>
                  <a:cubicBezTo>
                    <a:pt x="66" y="50"/>
                    <a:pt x="68" y="49"/>
                    <a:pt x="70" y="46"/>
                  </a:cubicBezTo>
                  <a:cubicBezTo>
                    <a:pt x="69" y="45"/>
                    <a:pt x="68" y="44"/>
                    <a:pt x="67" y="44"/>
                  </a:cubicBezTo>
                  <a:close/>
                  <a:moveTo>
                    <a:pt x="69" y="53"/>
                  </a:moveTo>
                  <a:cubicBezTo>
                    <a:pt x="71" y="53"/>
                    <a:pt x="72" y="54"/>
                    <a:pt x="73" y="55"/>
                  </a:cubicBezTo>
                  <a:cubicBezTo>
                    <a:pt x="76" y="56"/>
                    <a:pt x="78" y="54"/>
                    <a:pt x="81" y="54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61"/>
                    <a:pt x="79" y="63"/>
                    <a:pt x="79" y="66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79" y="73"/>
                    <a:pt x="77" y="73"/>
                    <a:pt x="76" y="75"/>
                  </a:cubicBezTo>
                  <a:cubicBezTo>
                    <a:pt x="74" y="77"/>
                    <a:pt x="75" y="81"/>
                    <a:pt x="72" y="81"/>
                  </a:cubicBezTo>
                  <a:cubicBezTo>
                    <a:pt x="70" y="81"/>
                    <a:pt x="70" y="79"/>
                    <a:pt x="68" y="79"/>
                  </a:cubicBezTo>
                  <a:cubicBezTo>
                    <a:pt x="65" y="77"/>
                    <a:pt x="64" y="75"/>
                    <a:pt x="62" y="73"/>
                  </a:cubicBezTo>
                  <a:cubicBezTo>
                    <a:pt x="61" y="70"/>
                    <a:pt x="60" y="69"/>
                    <a:pt x="59" y="66"/>
                  </a:cubicBezTo>
                  <a:cubicBezTo>
                    <a:pt x="58" y="63"/>
                    <a:pt x="57" y="61"/>
                    <a:pt x="55" y="59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60" y="57"/>
                    <a:pt x="62" y="56"/>
                    <a:pt x="67" y="55"/>
                  </a:cubicBezTo>
                  <a:cubicBezTo>
                    <a:pt x="68" y="54"/>
                    <a:pt x="68" y="53"/>
                    <a:pt x="69" y="53"/>
                  </a:cubicBezTo>
                  <a:close/>
                  <a:moveTo>
                    <a:pt x="41" y="113"/>
                  </a:moveTo>
                  <a:cubicBezTo>
                    <a:pt x="40" y="114"/>
                    <a:pt x="38" y="114"/>
                    <a:pt x="38" y="115"/>
                  </a:cubicBezTo>
                  <a:cubicBezTo>
                    <a:pt x="38" y="117"/>
                    <a:pt x="40" y="117"/>
                    <a:pt x="41" y="118"/>
                  </a:cubicBezTo>
                  <a:cubicBezTo>
                    <a:pt x="41" y="119"/>
                    <a:pt x="40" y="120"/>
                    <a:pt x="39" y="120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32" y="120"/>
                    <a:pt x="30" y="124"/>
                    <a:pt x="25" y="124"/>
                  </a:cubicBezTo>
                  <a:cubicBezTo>
                    <a:pt x="22" y="124"/>
                    <a:pt x="21" y="121"/>
                    <a:pt x="18" y="120"/>
                  </a:cubicBezTo>
                  <a:cubicBezTo>
                    <a:pt x="11" y="118"/>
                    <a:pt x="7" y="118"/>
                    <a:pt x="0" y="113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5" y="112"/>
                    <a:pt x="6" y="108"/>
                    <a:pt x="10" y="107"/>
                  </a:cubicBezTo>
                  <a:cubicBezTo>
                    <a:pt x="13" y="107"/>
                    <a:pt x="15" y="106"/>
                    <a:pt x="17" y="105"/>
                  </a:cubicBezTo>
                  <a:cubicBezTo>
                    <a:pt x="19" y="105"/>
                    <a:pt x="19" y="103"/>
                    <a:pt x="20" y="103"/>
                  </a:cubicBezTo>
                  <a:cubicBezTo>
                    <a:pt x="23" y="102"/>
                    <a:pt x="25" y="102"/>
                    <a:pt x="28" y="102"/>
                  </a:cubicBezTo>
                  <a:cubicBezTo>
                    <a:pt x="29" y="102"/>
                    <a:pt x="29" y="103"/>
                    <a:pt x="31" y="103"/>
                  </a:cubicBezTo>
                  <a:cubicBezTo>
                    <a:pt x="33" y="103"/>
                    <a:pt x="35" y="101"/>
                    <a:pt x="37" y="100"/>
                  </a:cubicBezTo>
                  <a:cubicBezTo>
                    <a:pt x="38" y="104"/>
                    <a:pt x="40" y="105"/>
                    <a:pt x="41" y="108"/>
                  </a:cubicBezTo>
                  <a:cubicBezTo>
                    <a:pt x="41" y="113"/>
                    <a:pt x="41" y="113"/>
                    <a:pt x="41" y="113"/>
                  </a:cubicBezTo>
                  <a:close/>
                  <a:moveTo>
                    <a:pt x="300" y="236"/>
                  </a:moveTo>
                  <a:cubicBezTo>
                    <a:pt x="300" y="236"/>
                    <a:pt x="300" y="236"/>
                    <a:pt x="300" y="236"/>
                  </a:cubicBezTo>
                  <a:cubicBezTo>
                    <a:pt x="300" y="236"/>
                    <a:pt x="300" y="236"/>
                    <a:pt x="299" y="236"/>
                  </a:cubicBezTo>
                  <a:cubicBezTo>
                    <a:pt x="297" y="236"/>
                    <a:pt x="296" y="237"/>
                    <a:pt x="295" y="237"/>
                  </a:cubicBezTo>
                  <a:cubicBezTo>
                    <a:pt x="293" y="238"/>
                    <a:pt x="294" y="240"/>
                    <a:pt x="292" y="241"/>
                  </a:cubicBezTo>
                  <a:cubicBezTo>
                    <a:pt x="292" y="242"/>
                    <a:pt x="291" y="241"/>
                    <a:pt x="291" y="241"/>
                  </a:cubicBezTo>
                  <a:cubicBezTo>
                    <a:pt x="289" y="241"/>
                    <a:pt x="288" y="240"/>
                    <a:pt x="287" y="239"/>
                  </a:cubicBezTo>
                  <a:cubicBezTo>
                    <a:pt x="287" y="238"/>
                    <a:pt x="287" y="237"/>
                    <a:pt x="287" y="237"/>
                  </a:cubicBezTo>
                  <a:cubicBezTo>
                    <a:pt x="286" y="235"/>
                    <a:pt x="284" y="236"/>
                    <a:pt x="282" y="235"/>
                  </a:cubicBezTo>
                  <a:cubicBezTo>
                    <a:pt x="282" y="235"/>
                    <a:pt x="281" y="234"/>
                    <a:pt x="280" y="234"/>
                  </a:cubicBezTo>
                  <a:cubicBezTo>
                    <a:pt x="279" y="234"/>
                    <a:pt x="279" y="236"/>
                    <a:pt x="278" y="237"/>
                  </a:cubicBezTo>
                  <a:cubicBezTo>
                    <a:pt x="277" y="243"/>
                    <a:pt x="279" y="240"/>
                    <a:pt x="275" y="238"/>
                  </a:cubicBezTo>
                  <a:cubicBezTo>
                    <a:pt x="274" y="238"/>
                    <a:pt x="273" y="238"/>
                    <a:pt x="272" y="238"/>
                  </a:cubicBezTo>
                  <a:cubicBezTo>
                    <a:pt x="271" y="237"/>
                    <a:pt x="271" y="236"/>
                    <a:pt x="270" y="235"/>
                  </a:cubicBezTo>
                  <a:cubicBezTo>
                    <a:pt x="269" y="235"/>
                    <a:pt x="268" y="235"/>
                    <a:pt x="267" y="234"/>
                  </a:cubicBezTo>
                  <a:cubicBezTo>
                    <a:pt x="267" y="232"/>
                    <a:pt x="270" y="232"/>
                    <a:pt x="270" y="231"/>
                  </a:cubicBezTo>
                  <a:cubicBezTo>
                    <a:pt x="270" y="230"/>
                    <a:pt x="269" y="229"/>
                    <a:pt x="268" y="228"/>
                  </a:cubicBezTo>
                  <a:cubicBezTo>
                    <a:pt x="266" y="226"/>
                    <a:pt x="267" y="225"/>
                    <a:pt x="267" y="229"/>
                  </a:cubicBezTo>
                  <a:cubicBezTo>
                    <a:pt x="265" y="229"/>
                    <a:pt x="265" y="229"/>
                    <a:pt x="265" y="229"/>
                  </a:cubicBezTo>
                  <a:cubicBezTo>
                    <a:pt x="263" y="229"/>
                    <a:pt x="262" y="229"/>
                    <a:pt x="260" y="229"/>
                  </a:cubicBezTo>
                  <a:cubicBezTo>
                    <a:pt x="253" y="229"/>
                    <a:pt x="261" y="231"/>
                    <a:pt x="253" y="224"/>
                  </a:cubicBezTo>
                  <a:cubicBezTo>
                    <a:pt x="252" y="222"/>
                    <a:pt x="251" y="222"/>
                    <a:pt x="250" y="221"/>
                  </a:cubicBezTo>
                  <a:cubicBezTo>
                    <a:pt x="249" y="220"/>
                    <a:pt x="248" y="219"/>
                    <a:pt x="248" y="217"/>
                  </a:cubicBezTo>
                  <a:cubicBezTo>
                    <a:pt x="248" y="217"/>
                    <a:pt x="248" y="216"/>
                    <a:pt x="247" y="216"/>
                  </a:cubicBezTo>
                  <a:cubicBezTo>
                    <a:pt x="246" y="216"/>
                    <a:pt x="245" y="216"/>
                    <a:pt x="245" y="217"/>
                  </a:cubicBezTo>
                  <a:cubicBezTo>
                    <a:pt x="245" y="220"/>
                    <a:pt x="245" y="220"/>
                    <a:pt x="245" y="220"/>
                  </a:cubicBezTo>
                  <a:cubicBezTo>
                    <a:pt x="245" y="223"/>
                    <a:pt x="246" y="222"/>
                    <a:pt x="243" y="221"/>
                  </a:cubicBezTo>
                  <a:cubicBezTo>
                    <a:pt x="243" y="221"/>
                    <a:pt x="242" y="221"/>
                    <a:pt x="242" y="220"/>
                  </a:cubicBezTo>
                  <a:cubicBezTo>
                    <a:pt x="240" y="218"/>
                    <a:pt x="240" y="216"/>
                    <a:pt x="239" y="214"/>
                  </a:cubicBezTo>
                  <a:cubicBezTo>
                    <a:pt x="238" y="213"/>
                    <a:pt x="237" y="212"/>
                    <a:pt x="237" y="211"/>
                  </a:cubicBezTo>
                  <a:cubicBezTo>
                    <a:pt x="237" y="208"/>
                    <a:pt x="239" y="207"/>
                    <a:pt x="239" y="205"/>
                  </a:cubicBezTo>
                  <a:cubicBezTo>
                    <a:pt x="239" y="202"/>
                    <a:pt x="237" y="201"/>
                    <a:pt x="237" y="198"/>
                  </a:cubicBezTo>
                  <a:cubicBezTo>
                    <a:pt x="237" y="196"/>
                    <a:pt x="238" y="194"/>
                    <a:pt x="240" y="193"/>
                  </a:cubicBezTo>
                  <a:cubicBezTo>
                    <a:pt x="242" y="192"/>
                    <a:pt x="243" y="192"/>
                    <a:pt x="244" y="191"/>
                  </a:cubicBezTo>
                  <a:cubicBezTo>
                    <a:pt x="246" y="190"/>
                    <a:pt x="246" y="189"/>
                    <a:pt x="248" y="187"/>
                  </a:cubicBezTo>
                  <a:cubicBezTo>
                    <a:pt x="248" y="187"/>
                    <a:pt x="249" y="186"/>
                    <a:pt x="250" y="186"/>
                  </a:cubicBezTo>
                  <a:cubicBezTo>
                    <a:pt x="250" y="186"/>
                    <a:pt x="252" y="186"/>
                    <a:pt x="252" y="185"/>
                  </a:cubicBezTo>
                  <a:cubicBezTo>
                    <a:pt x="252" y="184"/>
                    <a:pt x="251" y="183"/>
                    <a:pt x="250" y="182"/>
                  </a:cubicBezTo>
                  <a:cubicBezTo>
                    <a:pt x="250" y="182"/>
                    <a:pt x="249" y="181"/>
                    <a:pt x="249" y="180"/>
                  </a:cubicBezTo>
                  <a:cubicBezTo>
                    <a:pt x="249" y="175"/>
                    <a:pt x="249" y="175"/>
                    <a:pt x="249" y="175"/>
                  </a:cubicBezTo>
                  <a:cubicBezTo>
                    <a:pt x="247" y="176"/>
                    <a:pt x="246" y="178"/>
                    <a:pt x="245" y="181"/>
                  </a:cubicBezTo>
                  <a:cubicBezTo>
                    <a:pt x="243" y="183"/>
                    <a:pt x="241" y="184"/>
                    <a:pt x="239" y="186"/>
                  </a:cubicBezTo>
                  <a:cubicBezTo>
                    <a:pt x="237" y="188"/>
                    <a:pt x="237" y="190"/>
                    <a:pt x="237" y="192"/>
                  </a:cubicBezTo>
                  <a:cubicBezTo>
                    <a:pt x="237" y="195"/>
                    <a:pt x="236" y="197"/>
                    <a:pt x="236" y="200"/>
                  </a:cubicBezTo>
                  <a:cubicBezTo>
                    <a:pt x="236" y="204"/>
                    <a:pt x="236" y="204"/>
                    <a:pt x="236" y="204"/>
                  </a:cubicBezTo>
                  <a:cubicBezTo>
                    <a:pt x="236" y="205"/>
                    <a:pt x="235" y="206"/>
                    <a:pt x="234" y="206"/>
                  </a:cubicBezTo>
                  <a:cubicBezTo>
                    <a:pt x="232" y="206"/>
                    <a:pt x="232" y="204"/>
                    <a:pt x="230" y="204"/>
                  </a:cubicBezTo>
                  <a:cubicBezTo>
                    <a:pt x="229" y="204"/>
                    <a:pt x="228" y="205"/>
                    <a:pt x="228" y="206"/>
                  </a:cubicBezTo>
                  <a:cubicBezTo>
                    <a:pt x="228" y="207"/>
                    <a:pt x="230" y="207"/>
                    <a:pt x="231" y="208"/>
                  </a:cubicBezTo>
                  <a:cubicBezTo>
                    <a:pt x="232" y="209"/>
                    <a:pt x="233" y="210"/>
                    <a:pt x="233" y="211"/>
                  </a:cubicBezTo>
                  <a:cubicBezTo>
                    <a:pt x="233" y="213"/>
                    <a:pt x="231" y="214"/>
                    <a:pt x="230" y="215"/>
                  </a:cubicBezTo>
                  <a:cubicBezTo>
                    <a:pt x="228" y="218"/>
                    <a:pt x="227" y="219"/>
                    <a:pt x="225" y="221"/>
                  </a:cubicBezTo>
                  <a:cubicBezTo>
                    <a:pt x="224" y="222"/>
                    <a:pt x="224" y="223"/>
                    <a:pt x="223" y="223"/>
                  </a:cubicBezTo>
                  <a:cubicBezTo>
                    <a:pt x="222" y="224"/>
                    <a:pt x="222" y="224"/>
                    <a:pt x="222" y="225"/>
                  </a:cubicBezTo>
                  <a:cubicBezTo>
                    <a:pt x="222" y="228"/>
                    <a:pt x="222" y="230"/>
                    <a:pt x="225" y="231"/>
                  </a:cubicBezTo>
                  <a:cubicBezTo>
                    <a:pt x="224" y="232"/>
                    <a:pt x="223" y="232"/>
                    <a:pt x="222" y="233"/>
                  </a:cubicBezTo>
                  <a:cubicBezTo>
                    <a:pt x="221" y="236"/>
                    <a:pt x="220" y="237"/>
                    <a:pt x="218" y="239"/>
                  </a:cubicBezTo>
                  <a:cubicBezTo>
                    <a:pt x="215" y="241"/>
                    <a:pt x="214" y="244"/>
                    <a:pt x="210" y="244"/>
                  </a:cubicBezTo>
                  <a:cubicBezTo>
                    <a:pt x="207" y="244"/>
                    <a:pt x="207" y="244"/>
                    <a:pt x="207" y="244"/>
                  </a:cubicBezTo>
                  <a:cubicBezTo>
                    <a:pt x="202" y="244"/>
                    <a:pt x="202" y="244"/>
                    <a:pt x="202" y="244"/>
                  </a:cubicBezTo>
                  <a:cubicBezTo>
                    <a:pt x="199" y="244"/>
                    <a:pt x="199" y="247"/>
                    <a:pt x="196" y="247"/>
                  </a:cubicBezTo>
                  <a:cubicBezTo>
                    <a:pt x="193" y="247"/>
                    <a:pt x="193" y="244"/>
                    <a:pt x="191" y="242"/>
                  </a:cubicBezTo>
                  <a:cubicBezTo>
                    <a:pt x="189" y="241"/>
                    <a:pt x="189" y="240"/>
                    <a:pt x="187" y="239"/>
                  </a:cubicBezTo>
                  <a:cubicBezTo>
                    <a:pt x="186" y="238"/>
                    <a:pt x="185" y="238"/>
                    <a:pt x="185" y="237"/>
                  </a:cubicBezTo>
                  <a:cubicBezTo>
                    <a:pt x="185" y="236"/>
                    <a:pt x="187" y="236"/>
                    <a:pt x="187" y="235"/>
                  </a:cubicBezTo>
                  <a:cubicBezTo>
                    <a:pt x="187" y="234"/>
                    <a:pt x="186" y="234"/>
                    <a:pt x="186" y="233"/>
                  </a:cubicBezTo>
                  <a:cubicBezTo>
                    <a:pt x="186" y="232"/>
                    <a:pt x="185" y="231"/>
                    <a:pt x="185" y="229"/>
                  </a:cubicBezTo>
                  <a:cubicBezTo>
                    <a:pt x="185" y="227"/>
                    <a:pt x="185" y="227"/>
                    <a:pt x="185" y="227"/>
                  </a:cubicBezTo>
                  <a:cubicBezTo>
                    <a:pt x="185" y="224"/>
                    <a:pt x="184" y="223"/>
                    <a:pt x="182" y="221"/>
                  </a:cubicBezTo>
                  <a:cubicBezTo>
                    <a:pt x="182" y="220"/>
                    <a:pt x="181" y="220"/>
                    <a:pt x="181" y="219"/>
                  </a:cubicBezTo>
                  <a:cubicBezTo>
                    <a:pt x="181" y="218"/>
                    <a:pt x="182" y="219"/>
                    <a:pt x="183" y="219"/>
                  </a:cubicBezTo>
                  <a:cubicBezTo>
                    <a:pt x="184" y="219"/>
                    <a:pt x="184" y="219"/>
                    <a:pt x="185" y="219"/>
                  </a:cubicBezTo>
                  <a:cubicBezTo>
                    <a:pt x="186" y="219"/>
                    <a:pt x="186" y="218"/>
                    <a:pt x="187" y="218"/>
                  </a:cubicBezTo>
                  <a:cubicBezTo>
                    <a:pt x="190" y="218"/>
                    <a:pt x="190" y="218"/>
                    <a:pt x="190" y="218"/>
                  </a:cubicBezTo>
                  <a:cubicBezTo>
                    <a:pt x="191" y="218"/>
                    <a:pt x="191" y="217"/>
                    <a:pt x="192" y="216"/>
                  </a:cubicBezTo>
                  <a:cubicBezTo>
                    <a:pt x="192" y="215"/>
                    <a:pt x="193" y="214"/>
                    <a:pt x="193" y="212"/>
                  </a:cubicBezTo>
                  <a:cubicBezTo>
                    <a:pt x="193" y="210"/>
                    <a:pt x="191" y="209"/>
                    <a:pt x="189" y="209"/>
                  </a:cubicBezTo>
                  <a:cubicBezTo>
                    <a:pt x="188" y="208"/>
                    <a:pt x="188" y="207"/>
                    <a:pt x="187" y="206"/>
                  </a:cubicBezTo>
                  <a:cubicBezTo>
                    <a:pt x="187" y="205"/>
                    <a:pt x="186" y="205"/>
                    <a:pt x="186" y="204"/>
                  </a:cubicBezTo>
                  <a:cubicBezTo>
                    <a:pt x="186" y="200"/>
                    <a:pt x="186" y="200"/>
                    <a:pt x="186" y="200"/>
                  </a:cubicBezTo>
                  <a:cubicBezTo>
                    <a:pt x="186" y="199"/>
                    <a:pt x="185" y="198"/>
                    <a:pt x="184" y="197"/>
                  </a:cubicBezTo>
                  <a:cubicBezTo>
                    <a:pt x="184" y="197"/>
                    <a:pt x="184" y="196"/>
                    <a:pt x="183" y="196"/>
                  </a:cubicBezTo>
                  <a:cubicBezTo>
                    <a:pt x="181" y="196"/>
                    <a:pt x="182" y="201"/>
                    <a:pt x="179" y="201"/>
                  </a:cubicBezTo>
                  <a:cubicBezTo>
                    <a:pt x="178" y="201"/>
                    <a:pt x="178" y="199"/>
                    <a:pt x="177" y="198"/>
                  </a:cubicBezTo>
                  <a:cubicBezTo>
                    <a:pt x="177" y="198"/>
                    <a:pt x="177" y="197"/>
                    <a:pt x="176" y="197"/>
                  </a:cubicBezTo>
                  <a:cubicBezTo>
                    <a:pt x="175" y="196"/>
                    <a:pt x="174" y="196"/>
                    <a:pt x="174" y="195"/>
                  </a:cubicBezTo>
                  <a:cubicBezTo>
                    <a:pt x="174" y="194"/>
                    <a:pt x="175" y="193"/>
                    <a:pt x="175" y="192"/>
                  </a:cubicBezTo>
                  <a:cubicBezTo>
                    <a:pt x="175" y="189"/>
                    <a:pt x="173" y="188"/>
                    <a:pt x="170" y="186"/>
                  </a:cubicBezTo>
                  <a:cubicBezTo>
                    <a:pt x="168" y="184"/>
                    <a:pt x="167" y="183"/>
                    <a:pt x="164" y="181"/>
                  </a:cubicBezTo>
                  <a:cubicBezTo>
                    <a:pt x="162" y="180"/>
                    <a:pt x="161" y="179"/>
                    <a:pt x="158" y="178"/>
                  </a:cubicBezTo>
                  <a:cubicBezTo>
                    <a:pt x="157" y="177"/>
                    <a:pt x="156" y="177"/>
                    <a:pt x="154" y="177"/>
                  </a:cubicBezTo>
                  <a:cubicBezTo>
                    <a:pt x="152" y="177"/>
                    <a:pt x="151" y="176"/>
                    <a:pt x="149" y="176"/>
                  </a:cubicBezTo>
                  <a:cubicBezTo>
                    <a:pt x="148" y="176"/>
                    <a:pt x="147" y="178"/>
                    <a:pt x="145" y="178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77"/>
                    <a:pt x="143" y="176"/>
                    <a:pt x="143" y="176"/>
                  </a:cubicBezTo>
                  <a:cubicBezTo>
                    <a:pt x="142" y="175"/>
                    <a:pt x="141" y="175"/>
                    <a:pt x="140" y="175"/>
                  </a:cubicBezTo>
                  <a:cubicBezTo>
                    <a:pt x="139" y="175"/>
                    <a:pt x="138" y="174"/>
                    <a:pt x="138" y="172"/>
                  </a:cubicBezTo>
                  <a:cubicBezTo>
                    <a:pt x="138" y="171"/>
                    <a:pt x="139" y="170"/>
                    <a:pt x="139" y="169"/>
                  </a:cubicBezTo>
                  <a:cubicBezTo>
                    <a:pt x="139" y="168"/>
                    <a:pt x="138" y="167"/>
                    <a:pt x="137" y="167"/>
                  </a:cubicBezTo>
                  <a:cubicBezTo>
                    <a:pt x="136" y="167"/>
                    <a:pt x="136" y="168"/>
                    <a:pt x="135" y="168"/>
                  </a:cubicBezTo>
                  <a:cubicBezTo>
                    <a:pt x="133" y="168"/>
                    <a:pt x="138" y="166"/>
                    <a:pt x="138" y="166"/>
                  </a:cubicBezTo>
                  <a:cubicBezTo>
                    <a:pt x="141" y="165"/>
                    <a:pt x="143" y="163"/>
                    <a:pt x="146" y="163"/>
                  </a:cubicBezTo>
                  <a:cubicBezTo>
                    <a:pt x="145" y="163"/>
                    <a:pt x="146" y="161"/>
                    <a:pt x="147" y="161"/>
                  </a:cubicBezTo>
                  <a:cubicBezTo>
                    <a:pt x="150" y="161"/>
                    <a:pt x="150" y="161"/>
                    <a:pt x="150" y="161"/>
                  </a:cubicBezTo>
                  <a:cubicBezTo>
                    <a:pt x="153" y="161"/>
                    <a:pt x="154" y="161"/>
                    <a:pt x="157" y="161"/>
                  </a:cubicBezTo>
                  <a:cubicBezTo>
                    <a:pt x="158" y="161"/>
                    <a:pt x="158" y="160"/>
                    <a:pt x="159" y="160"/>
                  </a:cubicBezTo>
                  <a:cubicBezTo>
                    <a:pt x="162" y="160"/>
                    <a:pt x="162" y="164"/>
                    <a:pt x="165" y="164"/>
                  </a:cubicBezTo>
                  <a:cubicBezTo>
                    <a:pt x="166" y="164"/>
                    <a:pt x="166" y="163"/>
                    <a:pt x="167" y="163"/>
                  </a:cubicBezTo>
                  <a:cubicBezTo>
                    <a:pt x="169" y="163"/>
                    <a:pt x="170" y="164"/>
                    <a:pt x="172" y="164"/>
                  </a:cubicBezTo>
                  <a:cubicBezTo>
                    <a:pt x="174" y="165"/>
                    <a:pt x="175" y="165"/>
                    <a:pt x="176" y="165"/>
                  </a:cubicBezTo>
                  <a:cubicBezTo>
                    <a:pt x="178" y="166"/>
                    <a:pt x="178" y="168"/>
                    <a:pt x="180" y="168"/>
                  </a:cubicBezTo>
                  <a:cubicBezTo>
                    <a:pt x="182" y="168"/>
                    <a:pt x="183" y="168"/>
                    <a:pt x="184" y="167"/>
                  </a:cubicBezTo>
                  <a:cubicBezTo>
                    <a:pt x="186" y="166"/>
                    <a:pt x="187" y="165"/>
                    <a:pt x="188" y="164"/>
                  </a:cubicBezTo>
                  <a:cubicBezTo>
                    <a:pt x="189" y="164"/>
                    <a:pt x="189" y="163"/>
                    <a:pt x="189" y="162"/>
                  </a:cubicBezTo>
                  <a:cubicBezTo>
                    <a:pt x="192" y="160"/>
                    <a:pt x="192" y="158"/>
                    <a:pt x="194" y="155"/>
                  </a:cubicBezTo>
                  <a:cubicBezTo>
                    <a:pt x="196" y="151"/>
                    <a:pt x="198" y="150"/>
                    <a:pt x="202" y="149"/>
                  </a:cubicBezTo>
                  <a:cubicBezTo>
                    <a:pt x="205" y="148"/>
                    <a:pt x="207" y="147"/>
                    <a:pt x="210" y="147"/>
                  </a:cubicBezTo>
                  <a:cubicBezTo>
                    <a:pt x="211" y="146"/>
                    <a:pt x="211" y="145"/>
                    <a:pt x="212" y="145"/>
                  </a:cubicBezTo>
                  <a:cubicBezTo>
                    <a:pt x="215" y="145"/>
                    <a:pt x="215" y="148"/>
                    <a:pt x="217" y="149"/>
                  </a:cubicBezTo>
                  <a:cubicBezTo>
                    <a:pt x="218" y="150"/>
                    <a:pt x="219" y="150"/>
                    <a:pt x="220" y="151"/>
                  </a:cubicBezTo>
                  <a:cubicBezTo>
                    <a:pt x="221" y="152"/>
                    <a:pt x="221" y="162"/>
                    <a:pt x="223" y="155"/>
                  </a:cubicBezTo>
                  <a:cubicBezTo>
                    <a:pt x="224" y="154"/>
                    <a:pt x="224" y="152"/>
                    <a:pt x="226" y="152"/>
                  </a:cubicBezTo>
                  <a:cubicBezTo>
                    <a:pt x="227" y="152"/>
                    <a:pt x="227" y="154"/>
                    <a:pt x="228" y="154"/>
                  </a:cubicBezTo>
                  <a:cubicBezTo>
                    <a:pt x="232" y="154"/>
                    <a:pt x="232" y="154"/>
                    <a:pt x="232" y="154"/>
                  </a:cubicBezTo>
                  <a:cubicBezTo>
                    <a:pt x="233" y="154"/>
                    <a:pt x="234" y="153"/>
                    <a:pt x="235" y="152"/>
                  </a:cubicBezTo>
                  <a:cubicBezTo>
                    <a:pt x="235" y="152"/>
                    <a:pt x="235" y="151"/>
                    <a:pt x="236" y="151"/>
                  </a:cubicBezTo>
                  <a:cubicBezTo>
                    <a:pt x="237" y="151"/>
                    <a:pt x="237" y="152"/>
                    <a:pt x="238" y="153"/>
                  </a:cubicBezTo>
                  <a:cubicBezTo>
                    <a:pt x="239" y="154"/>
                    <a:pt x="239" y="155"/>
                    <a:pt x="239" y="157"/>
                  </a:cubicBezTo>
                  <a:cubicBezTo>
                    <a:pt x="239" y="158"/>
                    <a:pt x="238" y="159"/>
                    <a:pt x="238" y="161"/>
                  </a:cubicBezTo>
                  <a:cubicBezTo>
                    <a:pt x="238" y="165"/>
                    <a:pt x="241" y="158"/>
                    <a:pt x="241" y="157"/>
                  </a:cubicBezTo>
                  <a:cubicBezTo>
                    <a:pt x="241" y="152"/>
                    <a:pt x="241" y="152"/>
                    <a:pt x="241" y="152"/>
                  </a:cubicBezTo>
                  <a:cubicBezTo>
                    <a:pt x="241" y="151"/>
                    <a:pt x="241" y="151"/>
                    <a:pt x="241" y="151"/>
                  </a:cubicBezTo>
                  <a:cubicBezTo>
                    <a:pt x="244" y="151"/>
                    <a:pt x="243" y="156"/>
                    <a:pt x="245" y="156"/>
                  </a:cubicBezTo>
                  <a:cubicBezTo>
                    <a:pt x="246" y="151"/>
                    <a:pt x="246" y="151"/>
                    <a:pt x="246" y="151"/>
                  </a:cubicBezTo>
                  <a:cubicBezTo>
                    <a:pt x="246" y="149"/>
                    <a:pt x="240" y="146"/>
                    <a:pt x="246" y="146"/>
                  </a:cubicBezTo>
                  <a:cubicBezTo>
                    <a:pt x="248" y="146"/>
                    <a:pt x="249" y="147"/>
                    <a:pt x="250" y="147"/>
                  </a:cubicBezTo>
                  <a:cubicBezTo>
                    <a:pt x="252" y="147"/>
                    <a:pt x="253" y="145"/>
                    <a:pt x="253" y="144"/>
                  </a:cubicBezTo>
                  <a:cubicBezTo>
                    <a:pt x="253" y="143"/>
                    <a:pt x="252" y="143"/>
                    <a:pt x="252" y="142"/>
                  </a:cubicBezTo>
                  <a:cubicBezTo>
                    <a:pt x="252" y="140"/>
                    <a:pt x="254" y="139"/>
                    <a:pt x="254" y="136"/>
                  </a:cubicBezTo>
                  <a:cubicBezTo>
                    <a:pt x="251" y="135"/>
                    <a:pt x="251" y="135"/>
                    <a:pt x="251" y="135"/>
                  </a:cubicBezTo>
                  <a:cubicBezTo>
                    <a:pt x="250" y="135"/>
                    <a:pt x="249" y="136"/>
                    <a:pt x="247" y="136"/>
                  </a:cubicBezTo>
                  <a:cubicBezTo>
                    <a:pt x="246" y="136"/>
                    <a:pt x="246" y="136"/>
                    <a:pt x="245" y="136"/>
                  </a:cubicBezTo>
                  <a:cubicBezTo>
                    <a:pt x="245" y="134"/>
                    <a:pt x="247" y="134"/>
                    <a:pt x="249" y="133"/>
                  </a:cubicBezTo>
                  <a:cubicBezTo>
                    <a:pt x="250" y="132"/>
                    <a:pt x="251" y="131"/>
                    <a:pt x="252" y="130"/>
                  </a:cubicBezTo>
                  <a:cubicBezTo>
                    <a:pt x="253" y="129"/>
                    <a:pt x="254" y="128"/>
                    <a:pt x="254" y="128"/>
                  </a:cubicBezTo>
                  <a:cubicBezTo>
                    <a:pt x="254" y="127"/>
                    <a:pt x="253" y="126"/>
                    <a:pt x="252" y="126"/>
                  </a:cubicBezTo>
                  <a:cubicBezTo>
                    <a:pt x="250" y="126"/>
                    <a:pt x="249" y="127"/>
                    <a:pt x="247" y="127"/>
                  </a:cubicBezTo>
                  <a:cubicBezTo>
                    <a:pt x="244" y="128"/>
                    <a:pt x="243" y="129"/>
                    <a:pt x="240" y="130"/>
                  </a:cubicBezTo>
                  <a:cubicBezTo>
                    <a:pt x="238" y="131"/>
                    <a:pt x="238" y="131"/>
                    <a:pt x="236" y="132"/>
                  </a:cubicBezTo>
                  <a:cubicBezTo>
                    <a:pt x="236" y="133"/>
                    <a:pt x="236" y="133"/>
                    <a:pt x="235" y="133"/>
                  </a:cubicBezTo>
                  <a:cubicBezTo>
                    <a:pt x="231" y="133"/>
                    <a:pt x="231" y="133"/>
                    <a:pt x="231" y="133"/>
                  </a:cubicBezTo>
                  <a:cubicBezTo>
                    <a:pt x="230" y="133"/>
                    <a:pt x="229" y="134"/>
                    <a:pt x="228" y="134"/>
                  </a:cubicBezTo>
                  <a:cubicBezTo>
                    <a:pt x="225" y="134"/>
                    <a:pt x="225" y="134"/>
                    <a:pt x="225" y="134"/>
                  </a:cubicBezTo>
                  <a:cubicBezTo>
                    <a:pt x="224" y="134"/>
                    <a:pt x="223" y="133"/>
                    <a:pt x="222" y="133"/>
                  </a:cubicBezTo>
                  <a:cubicBezTo>
                    <a:pt x="220" y="132"/>
                    <a:pt x="218" y="132"/>
                    <a:pt x="216" y="132"/>
                  </a:cubicBezTo>
                  <a:cubicBezTo>
                    <a:pt x="213" y="132"/>
                    <a:pt x="212" y="132"/>
                    <a:pt x="209" y="133"/>
                  </a:cubicBezTo>
                  <a:cubicBezTo>
                    <a:pt x="208" y="133"/>
                    <a:pt x="207" y="134"/>
                    <a:pt x="206" y="134"/>
                  </a:cubicBezTo>
                  <a:cubicBezTo>
                    <a:pt x="201" y="134"/>
                    <a:pt x="201" y="134"/>
                    <a:pt x="201" y="134"/>
                  </a:cubicBezTo>
                  <a:cubicBezTo>
                    <a:pt x="199" y="134"/>
                    <a:pt x="198" y="136"/>
                    <a:pt x="195" y="136"/>
                  </a:cubicBezTo>
                  <a:cubicBezTo>
                    <a:pt x="192" y="136"/>
                    <a:pt x="190" y="134"/>
                    <a:pt x="186" y="134"/>
                  </a:cubicBezTo>
                  <a:cubicBezTo>
                    <a:pt x="184" y="134"/>
                    <a:pt x="183" y="135"/>
                    <a:pt x="181" y="137"/>
                  </a:cubicBezTo>
                  <a:cubicBezTo>
                    <a:pt x="180" y="138"/>
                    <a:pt x="179" y="138"/>
                    <a:pt x="178" y="138"/>
                  </a:cubicBezTo>
                  <a:cubicBezTo>
                    <a:pt x="176" y="138"/>
                    <a:pt x="175" y="135"/>
                    <a:pt x="173" y="133"/>
                  </a:cubicBezTo>
                  <a:cubicBezTo>
                    <a:pt x="173" y="132"/>
                    <a:pt x="172" y="131"/>
                    <a:pt x="171" y="131"/>
                  </a:cubicBezTo>
                  <a:cubicBezTo>
                    <a:pt x="170" y="131"/>
                    <a:pt x="169" y="132"/>
                    <a:pt x="168" y="132"/>
                  </a:cubicBezTo>
                  <a:cubicBezTo>
                    <a:pt x="165" y="133"/>
                    <a:pt x="163" y="133"/>
                    <a:pt x="160" y="134"/>
                  </a:cubicBezTo>
                  <a:cubicBezTo>
                    <a:pt x="158" y="135"/>
                    <a:pt x="158" y="137"/>
                    <a:pt x="155" y="137"/>
                  </a:cubicBezTo>
                  <a:cubicBezTo>
                    <a:pt x="153" y="137"/>
                    <a:pt x="153" y="134"/>
                    <a:pt x="153" y="132"/>
                  </a:cubicBezTo>
                  <a:cubicBezTo>
                    <a:pt x="152" y="130"/>
                    <a:pt x="151" y="129"/>
                    <a:pt x="149" y="129"/>
                  </a:cubicBezTo>
                  <a:cubicBezTo>
                    <a:pt x="147" y="128"/>
                    <a:pt x="145" y="127"/>
                    <a:pt x="143" y="126"/>
                  </a:cubicBezTo>
                  <a:cubicBezTo>
                    <a:pt x="142" y="126"/>
                    <a:pt x="140" y="126"/>
                    <a:pt x="140" y="124"/>
                  </a:cubicBezTo>
                  <a:cubicBezTo>
                    <a:pt x="140" y="119"/>
                    <a:pt x="144" y="120"/>
                    <a:pt x="138" y="120"/>
                  </a:cubicBezTo>
                  <a:cubicBezTo>
                    <a:pt x="137" y="120"/>
                    <a:pt x="137" y="119"/>
                    <a:pt x="137" y="118"/>
                  </a:cubicBezTo>
                  <a:cubicBezTo>
                    <a:pt x="136" y="116"/>
                    <a:pt x="135" y="116"/>
                    <a:pt x="135" y="115"/>
                  </a:cubicBezTo>
                  <a:cubicBezTo>
                    <a:pt x="135" y="111"/>
                    <a:pt x="135" y="111"/>
                    <a:pt x="135" y="111"/>
                  </a:cubicBezTo>
                  <a:cubicBezTo>
                    <a:pt x="135" y="110"/>
                    <a:pt x="133" y="109"/>
                    <a:pt x="133" y="108"/>
                  </a:cubicBezTo>
                  <a:cubicBezTo>
                    <a:pt x="133" y="105"/>
                    <a:pt x="138" y="101"/>
                    <a:pt x="137" y="101"/>
                  </a:cubicBezTo>
                  <a:cubicBezTo>
                    <a:pt x="136" y="101"/>
                    <a:pt x="135" y="102"/>
                    <a:pt x="134" y="102"/>
                  </a:cubicBezTo>
                  <a:cubicBezTo>
                    <a:pt x="133" y="102"/>
                    <a:pt x="133" y="102"/>
                    <a:pt x="133" y="102"/>
                  </a:cubicBezTo>
                  <a:cubicBezTo>
                    <a:pt x="132" y="100"/>
                    <a:pt x="133" y="99"/>
                    <a:pt x="132" y="98"/>
                  </a:cubicBezTo>
                  <a:cubicBezTo>
                    <a:pt x="132" y="98"/>
                    <a:pt x="131" y="97"/>
                    <a:pt x="131" y="96"/>
                  </a:cubicBezTo>
                  <a:cubicBezTo>
                    <a:pt x="131" y="95"/>
                    <a:pt x="136" y="92"/>
                    <a:pt x="130" y="92"/>
                  </a:cubicBezTo>
                  <a:cubicBezTo>
                    <a:pt x="127" y="92"/>
                    <a:pt x="125" y="99"/>
                    <a:pt x="125" y="93"/>
                  </a:cubicBezTo>
                  <a:cubicBezTo>
                    <a:pt x="125" y="88"/>
                    <a:pt x="124" y="94"/>
                    <a:pt x="121" y="94"/>
                  </a:cubicBezTo>
                  <a:cubicBezTo>
                    <a:pt x="120" y="94"/>
                    <a:pt x="120" y="94"/>
                    <a:pt x="120" y="93"/>
                  </a:cubicBezTo>
                  <a:cubicBezTo>
                    <a:pt x="119" y="92"/>
                    <a:pt x="120" y="91"/>
                    <a:pt x="119" y="91"/>
                  </a:cubicBezTo>
                  <a:cubicBezTo>
                    <a:pt x="118" y="90"/>
                    <a:pt x="117" y="91"/>
                    <a:pt x="115" y="90"/>
                  </a:cubicBezTo>
                  <a:cubicBezTo>
                    <a:pt x="114" y="90"/>
                    <a:pt x="113" y="90"/>
                    <a:pt x="111" y="89"/>
                  </a:cubicBezTo>
                  <a:cubicBezTo>
                    <a:pt x="110" y="89"/>
                    <a:pt x="109" y="87"/>
                    <a:pt x="107" y="87"/>
                  </a:cubicBezTo>
                  <a:cubicBezTo>
                    <a:pt x="106" y="87"/>
                    <a:pt x="105" y="88"/>
                    <a:pt x="104" y="89"/>
                  </a:cubicBezTo>
                  <a:cubicBezTo>
                    <a:pt x="104" y="89"/>
                    <a:pt x="104" y="90"/>
                    <a:pt x="104" y="90"/>
                  </a:cubicBezTo>
                  <a:cubicBezTo>
                    <a:pt x="103" y="90"/>
                    <a:pt x="102" y="89"/>
                    <a:pt x="102" y="88"/>
                  </a:cubicBezTo>
                  <a:cubicBezTo>
                    <a:pt x="101" y="87"/>
                    <a:pt x="100" y="87"/>
                    <a:pt x="100" y="85"/>
                  </a:cubicBezTo>
                  <a:cubicBezTo>
                    <a:pt x="100" y="84"/>
                    <a:pt x="100" y="84"/>
                    <a:pt x="100" y="83"/>
                  </a:cubicBezTo>
                  <a:cubicBezTo>
                    <a:pt x="100" y="83"/>
                    <a:pt x="100" y="83"/>
                    <a:pt x="100" y="82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96" y="82"/>
                    <a:pt x="95" y="82"/>
                    <a:pt x="94" y="82"/>
                  </a:cubicBezTo>
                  <a:cubicBezTo>
                    <a:pt x="95" y="84"/>
                    <a:pt x="96" y="84"/>
                    <a:pt x="96" y="86"/>
                  </a:cubicBezTo>
                  <a:cubicBezTo>
                    <a:pt x="96" y="87"/>
                    <a:pt x="95" y="87"/>
                    <a:pt x="94" y="87"/>
                  </a:cubicBezTo>
                  <a:cubicBezTo>
                    <a:pt x="92" y="88"/>
                    <a:pt x="92" y="90"/>
                    <a:pt x="89" y="90"/>
                  </a:cubicBezTo>
                  <a:cubicBezTo>
                    <a:pt x="89" y="90"/>
                    <a:pt x="88" y="90"/>
                    <a:pt x="87" y="89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85" y="87"/>
                    <a:pt x="83" y="87"/>
                    <a:pt x="81" y="87"/>
                  </a:cubicBezTo>
                  <a:cubicBezTo>
                    <a:pt x="79" y="87"/>
                    <a:pt x="78" y="87"/>
                    <a:pt x="77" y="87"/>
                  </a:cubicBezTo>
                  <a:cubicBezTo>
                    <a:pt x="75" y="87"/>
                    <a:pt x="75" y="86"/>
                    <a:pt x="75" y="84"/>
                  </a:cubicBezTo>
                  <a:cubicBezTo>
                    <a:pt x="75" y="83"/>
                    <a:pt x="76" y="82"/>
                    <a:pt x="77" y="80"/>
                  </a:cubicBezTo>
                  <a:cubicBezTo>
                    <a:pt x="77" y="79"/>
                    <a:pt x="78" y="78"/>
                    <a:pt x="78" y="77"/>
                  </a:cubicBezTo>
                  <a:cubicBezTo>
                    <a:pt x="78" y="76"/>
                    <a:pt x="78" y="75"/>
                    <a:pt x="78" y="75"/>
                  </a:cubicBezTo>
                  <a:cubicBezTo>
                    <a:pt x="79" y="74"/>
                    <a:pt x="80" y="74"/>
                    <a:pt x="81" y="74"/>
                  </a:cubicBezTo>
                  <a:cubicBezTo>
                    <a:pt x="84" y="74"/>
                    <a:pt x="85" y="73"/>
                    <a:pt x="87" y="73"/>
                  </a:cubicBezTo>
                  <a:cubicBezTo>
                    <a:pt x="88" y="72"/>
                    <a:pt x="89" y="71"/>
                    <a:pt x="89" y="70"/>
                  </a:cubicBezTo>
                  <a:cubicBezTo>
                    <a:pt x="90" y="68"/>
                    <a:pt x="91" y="67"/>
                    <a:pt x="92" y="65"/>
                  </a:cubicBezTo>
                  <a:cubicBezTo>
                    <a:pt x="94" y="60"/>
                    <a:pt x="94" y="57"/>
                    <a:pt x="96" y="52"/>
                  </a:cubicBezTo>
                  <a:cubicBezTo>
                    <a:pt x="97" y="50"/>
                    <a:pt x="97" y="49"/>
                    <a:pt x="98" y="48"/>
                  </a:cubicBezTo>
                  <a:cubicBezTo>
                    <a:pt x="99" y="46"/>
                    <a:pt x="101" y="46"/>
                    <a:pt x="102" y="45"/>
                  </a:cubicBezTo>
                  <a:cubicBezTo>
                    <a:pt x="104" y="44"/>
                    <a:pt x="105" y="43"/>
                    <a:pt x="107" y="42"/>
                  </a:cubicBezTo>
                  <a:cubicBezTo>
                    <a:pt x="108" y="43"/>
                    <a:pt x="108" y="45"/>
                    <a:pt x="110" y="45"/>
                  </a:cubicBezTo>
                  <a:cubicBezTo>
                    <a:pt x="113" y="45"/>
                    <a:pt x="114" y="43"/>
                    <a:pt x="117" y="42"/>
                  </a:cubicBezTo>
                  <a:cubicBezTo>
                    <a:pt x="121" y="41"/>
                    <a:pt x="124" y="41"/>
                    <a:pt x="128" y="39"/>
                  </a:cubicBezTo>
                  <a:cubicBezTo>
                    <a:pt x="131" y="38"/>
                    <a:pt x="131" y="36"/>
                    <a:pt x="133" y="34"/>
                  </a:cubicBezTo>
                  <a:cubicBezTo>
                    <a:pt x="136" y="32"/>
                    <a:pt x="137" y="32"/>
                    <a:pt x="139" y="31"/>
                  </a:cubicBezTo>
                  <a:cubicBezTo>
                    <a:pt x="141" y="30"/>
                    <a:pt x="142" y="28"/>
                    <a:pt x="143" y="27"/>
                  </a:cubicBezTo>
                  <a:cubicBezTo>
                    <a:pt x="144" y="25"/>
                    <a:pt x="146" y="25"/>
                    <a:pt x="148" y="24"/>
                  </a:cubicBezTo>
                  <a:cubicBezTo>
                    <a:pt x="150" y="23"/>
                    <a:pt x="151" y="22"/>
                    <a:pt x="154" y="22"/>
                  </a:cubicBezTo>
                  <a:cubicBezTo>
                    <a:pt x="155" y="21"/>
                    <a:pt x="155" y="21"/>
                    <a:pt x="156" y="21"/>
                  </a:cubicBezTo>
                  <a:cubicBezTo>
                    <a:pt x="161" y="20"/>
                    <a:pt x="163" y="19"/>
                    <a:pt x="168" y="19"/>
                  </a:cubicBezTo>
                  <a:cubicBezTo>
                    <a:pt x="173" y="19"/>
                    <a:pt x="176" y="20"/>
                    <a:pt x="181" y="22"/>
                  </a:cubicBezTo>
                  <a:cubicBezTo>
                    <a:pt x="185" y="24"/>
                    <a:pt x="188" y="26"/>
                    <a:pt x="193" y="26"/>
                  </a:cubicBezTo>
                  <a:cubicBezTo>
                    <a:pt x="194" y="26"/>
                    <a:pt x="195" y="26"/>
                    <a:pt x="196" y="26"/>
                  </a:cubicBezTo>
                  <a:cubicBezTo>
                    <a:pt x="197" y="26"/>
                    <a:pt x="198" y="26"/>
                    <a:pt x="198" y="27"/>
                  </a:cubicBezTo>
                  <a:cubicBezTo>
                    <a:pt x="199" y="27"/>
                    <a:pt x="199" y="28"/>
                    <a:pt x="200" y="29"/>
                  </a:cubicBezTo>
                  <a:cubicBezTo>
                    <a:pt x="204" y="31"/>
                    <a:pt x="206" y="32"/>
                    <a:pt x="210" y="33"/>
                  </a:cubicBezTo>
                  <a:cubicBezTo>
                    <a:pt x="211" y="34"/>
                    <a:pt x="212" y="35"/>
                    <a:pt x="213" y="36"/>
                  </a:cubicBezTo>
                  <a:cubicBezTo>
                    <a:pt x="215" y="37"/>
                    <a:pt x="216" y="38"/>
                    <a:pt x="217" y="39"/>
                  </a:cubicBezTo>
                  <a:cubicBezTo>
                    <a:pt x="219" y="41"/>
                    <a:pt x="219" y="42"/>
                    <a:pt x="221" y="42"/>
                  </a:cubicBezTo>
                  <a:cubicBezTo>
                    <a:pt x="224" y="42"/>
                    <a:pt x="224" y="42"/>
                    <a:pt x="224" y="42"/>
                  </a:cubicBezTo>
                  <a:cubicBezTo>
                    <a:pt x="227" y="42"/>
                    <a:pt x="228" y="43"/>
                    <a:pt x="231" y="43"/>
                  </a:cubicBezTo>
                  <a:cubicBezTo>
                    <a:pt x="232" y="43"/>
                    <a:pt x="233" y="42"/>
                    <a:pt x="234" y="42"/>
                  </a:cubicBezTo>
                  <a:cubicBezTo>
                    <a:pt x="236" y="42"/>
                    <a:pt x="237" y="44"/>
                    <a:pt x="239" y="44"/>
                  </a:cubicBezTo>
                  <a:cubicBezTo>
                    <a:pt x="241" y="44"/>
                    <a:pt x="241" y="44"/>
                    <a:pt x="241" y="44"/>
                  </a:cubicBezTo>
                  <a:cubicBezTo>
                    <a:pt x="243" y="44"/>
                    <a:pt x="243" y="43"/>
                    <a:pt x="244" y="43"/>
                  </a:cubicBezTo>
                  <a:cubicBezTo>
                    <a:pt x="247" y="43"/>
                    <a:pt x="247" y="45"/>
                    <a:pt x="249" y="46"/>
                  </a:cubicBezTo>
                  <a:cubicBezTo>
                    <a:pt x="252" y="47"/>
                    <a:pt x="254" y="47"/>
                    <a:pt x="257" y="47"/>
                  </a:cubicBezTo>
                  <a:cubicBezTo>
                    <a:pt x="259" y="48"/>
                    <a:pt x="260" y="48"/>
                    <a:pt x="261" y="50"/>
                  </a:cubicBezTo>
                  <a:cubicBezTo>
                    <a:pt x="263" y="52"/>
                    <a:pt x="262" y="54"/>
                    <a:pt x="263" y="57"/>
                  </a:cubicBezTo>
                  <a:cubicBezTo>
                    <a:pt x="263" y="60"/>
                    <a:pt x="264" y="61"/>
                    <a:pt x="265" y="64"/>
                  </a:cubicBezTo>
                  <a:cubicBezTo>
                    <a:pt x="265" y="67"/>
                    <a:pt x="265" y="68"/>
                    <a:pt x="267" y="70"/>
                  </a:cubicBezTo>
                  <a:cubicBezTo>
                    <a:pt x="269" y="72"/>
                    <a:pt x="271" y="73"/>
                    <a:pt x="272" y="75"/>
                  </a:cubicBezTo>
                  <a:cubicBezTo>
                    <a:pt x="273" y="77"/>
                    <a:pt x="274" y="78"/>
                    <a:pt x="274" y="80"/>
                  </a:cubicBezTo>
                  <a:cubicBezTo>
                    <a:pt x="274" y="82"/>
                    <a:pt x="273" y="83"/>
                    <a:pt x="272" y="84"/>
                  </a:cubicBezTo>
                  <a:cubicBezTo>
                    <a:pt x="272" y="87"/>
                    <a:pt x="272" y="89"/>
                    <a:pt x="272" y="91"/>
                  </a:cubicBezTo>
                  <a:cubicBezTo>
                    <a:pt x="271" y="93"/>
                    <a:pt x="270" y="93"/>
                    <a:pt x="269" y="95"/>
                  </a:cubicBezTo>
                  <a:cubicBezTo>
                    <a:pt x="268" y="96"/>
                    <a:pt x="268" y="96"/>
                    <a:pt x="267" y="97"/>
                  </a:cubicBezTo>
                  <a:cubicBezTo>
                    <a:pt x="266" y="98"/>
                    <a:pt x="264" y="98"/>
                    <a:pt x="264" y="100"/>
                  </a:cubicBezTo>
                  <a:cubicBezTo>
                    <a:pt x="264" y="102"/>
                    <a:pt x="264" y="102"/>
                    <a:pt x="264" y="104"/>
                  </a:cubicBezTo>
                  <a:cubicBezTo>
                    <a:pt x="265" y="108"/>
                    <a:pt x="265" y="110"/>
                    <a:pt x="266" y="114"/>
                  </a:cubicBezTo>
                  <a:cubicBezTo>
                    <a:pt x="267" y="115"/>
                    <a:pt x="267" y="116"/>
                    <a:pt x="267" y="117"/>
                  </a:cubicBezTo>
                  <a:cubicBezTo>
                    <a:pt x="267" y="120"/>
                    <a:pt x="267" y="120"/>
                    <a:pt x="267" y="120"/>
                  </a:cubicBezTo>
                  <a:cubicBezTo>
                    <a:pt x="267" y="123"/>
                    <a:pt x="265" y="124"/>
                    <a:pt x="265" y="127"/>
                  </a:cubicBezTo>
                  <a:cubicBezTo>
                    <a:pt x="265" y="130"/>
                    <a:pt x="267" y="131"/>
                    <a:pt x="268" y="134"/>
                  </a:cubicBezTo>
                  <a:cubicBezTo>
                    <a:pt x="269" y="136"/>
                    <a:pt x="269" y="137"/>
                    <a:pt x="269" y="139"/>
                  </a:cubicBezTo>
                  <a:cubicBezTo>
                    <a:pt x="269" y="141"/>
                    <a:pt x="269" y="142"/>
                    <a:pt x="270" y="143"/>
                  </a:cubicBezTo>
                  <a:cubicBezTo>
                    <a:pt x="272" y="146"/>
                    <a:pt x="275" y="146"/>
                    <a:pt x="277" y="149"/>
                  </a:cubicBezTo>
                  <a:cubicBezTo>
                    <a:pt x="279" y="153"/>
                    <a:pt x="280" y="156"/>
                    <a:pt x="282" y="161"/>
                  </a:cubicBezTo>
                  <a:cubicBezTo>
                    <a:pt x="283" y="163"/>
                    <a:pt x="284" y="165"/>
                    <a:pt x="285" y="167"/>
                  </a:cubicBezTo>
                  <a:cubicBezTo>
                    <a:pt x="286" y="169"/>
                    <a:pt x="286" y="171"/>
                    <a:pt x="288" y="171"/>
                  </a:cubicBezTo>
                  <a:cubicBezTo>
                    <a:pt x="289" y="171"/>
                    <a:pt x="290" y="170"/>
                    <a:pt x="290" y="169"/>
                  </a:cubicBezTo>
                  <a:cubicBezTo>
                    <a:pt x="290" y="167"/>
                    <a:pt x="289" y="167"/>
                    <a:pt x="288" y="165"/>
                  </a:cubicBezTo>
                  <a:cubicBezTo>
                    <a:pt x="287" y="162"/>
                    <a:pt x="287" y="159"/>
                    <a:pt x="287" y="155"/>
                  </a:cubicBezTo>
                  <a:cubicBezTo>
                    <a:pt x="287" y="152"/>
                    <a:pt x="287" y="152"/>
                    <a:pt x="287" y="152"/>
                  </a:cubicBezTo>
                  <a:cubicBezTo>
                    <a:pt x="287" y="151"/>
                    <a:pt x="288" y="151"/>
                    <a:pt x="289" y="151"/>
                  </a:cubicBezTo>
                  <a:cubicBezTo>
                    <a:pt x="290" y="151"/>
                    <a:pt x="290" y="150"/>
                    <a:pt x="290" y="150"/>
                  </a:cubicBezTo>
                  <a:cubicBezTo>
                    <a:pt x="293" y="150"/>
                    <a:pt x="294" y="150"/>
                    <a:pt x="297" y="151"/>
                  </a:cubicBezTo>
                  <a:cubicBezTo>
                    <a:pt x="298" y="152"/>
                    <a:pt x="298" y="154"/>
                    <a:pt x="298" y="156"/>
                  </a:cubicBezTo>
                  <a:cubicBezTo>
                    <a:pt x="298" y="165"/>
                    <a:pt x="298" y="165"/>
                    <a:pt x="298" y="165"/>
                  </a:cubicBezTo>
                  <a:cubicBezTo>
                    <a:pt x="298" y="166"/>
                    <a:pt x="298" y="166"/>
                    <a:pt x="299" y="167"/>
                  </a:cubicBezTo>
                  <a:cubicBezTo>
                    <a:pt x="299" y="169"/>
                    <a:pt x="299" y="170"/>
                    <a:pt x="299" y="173"/>
                  </a:cubicBezTo>
                  <a:cubicBezTo>
                    <a:pt x="300" y="175"/>
                    <a:pt x="300" y="179"/>
                    <a:pt x="303" y="179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82"/>
                    <a:pt x="304" y="185"/>
                    <a:pt x="303" y="188"/>
                  </a:cubicBezTo>
                  <a:cubicBezTo>
                    <a:pt x="302" y="191"/>
                    <a:pt x="300" y="193"/>
                    <a:pt x="300" y="197"/>
                  </a:cubicBezTo>
                  <a:cubicBezTo>
                    <a:pt x="300" y="202"/>
                    <a:pt x="300" y="205"/>
                    <a:pt x="302" y="210"/>
                  </a:cubicBezTo>
                  <a:cubicBezTo>
                    <a:pt x="302" y="211"/>
                    <a:pt x="303" y="212"/>
                    <a:pt x="304" y="214"/>
                  </a:cubicBezTo>
                  <a:cubicBezTo>
                    <a:pt x="305" y="217"/>
                    <a:pt x="305" y="220"/>
                    <a:pt x="307" y="224"/>
                  </a:cubicBezTo>
                  <a:cubicBezTo>
                    <a:pt x="309" y="228"/>
                    <a:pt x="311" y="231"/>
                    <a:pt x="311" y="236"/>
                  </a:cubicBezTo>
                  <a:cubicBezTo>
                    <a:pt x="307" y="236"/>
                    <a:pt x="305" y="235"/>
                    <a:pt x="300" y="236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E0DEC0-E629-4D1B-AF54-12A07D6B83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7675" y="2154238"/>
              <a:ext cx="796925" cy="735013"/>
            </a:xfrm>
            <a:custGeom>
              <a:avLst/>
              <a:gdLst/>
              <a:ahLst/>
              <a:cxnLst>
                <a:cxn ang="0">
                  <a:pos x="314" y="170"/>
                </a:cxn>
                <a:cxn ang="0">
                  <a:pos x="303" y="156"/>
                </a:cxn>
                <a:cxn ang="0">
                  <a:pos x="236" y="28"/>
                </a:cxn>
                <a:cxn ang="0">
                  <a:pos x="259" y="22"/>
                </a:cxn>
                <a:cxn ang="0">
                  <a:pos x="245" y="6"/>
                </a:cxn>
                <a:cxn ang="0">
                  <a:pos x="184" y="256"/>
                </a:cxn>
                <a:cxn ang="0">
                  <a:pos x="213" y="260"/>
                </a:cxn>
                <a:cxn ang="0">
                  <a:pos x="232" y="259"/>
                </a:cxn>
                <a:cxn ang="0">
                  <a:pos x="205" y="239"/>
                </a:cxn>
                <a:cxn ang="0">
                  <a:pos x="202" y="234"/>
                </a:cxn>
                <a:cxn ang="0">
                  <a:pos x="194" y="228"/>
                </a:cxn>
                <a:cxn ang="0">
                  <a:pos x="187" y="195"/>
                </a:cxn>
                <a:cxn ang="0">
                  <a:pos x="199" y="204"/>
                </a:cxn>
                <a:cxn ang="0">
                  <a:pos x="212" y="201"/>
                </a:cxn>
                <a:cxn ang="0">
                  <a:pos x="200" y="189"/>
                </a:cxn>
                <a:cxn ang="0">
                  <a:pos x="190" y="181"/>
                </a:cxn>
                <a:cxn ang="0">
                  <a:pos x="172" y="199"/>
                </a:cxn>
                <a:cxn ang="0">
                  <a:pos x="179" y="206"/>
                </a:cxn>
                <a:cxn ang="0">
                  <a:pos x="189" y="153"/>
                </a:cxn>
                <a:cxn ang="0">
                  <a:pos x="168" y="173"/>
                </a:cxn>
                <a:cxn ang="0">
                  <a:pos x="177" y="184"/>
                </a:cxn>
                <a:cxn ang="0">
                  <a:pos x="173" y="172"/>
                </a:cxn>
                <a:cxn ang="0">
                  <a:pos x="206" y="174"/>
                </a:cxn>
                <a:cxn ang="0">
                  <a:pos x="201" y="141"/>
                </a:cxn>
                <a:cxn ang="0">
                  <a:pos x="194" y="120"/>
                </a:cxn>
                <a:cxn ang="0">
                  <a:pos x="187" y="95"/>
                </a:cxn>
                <a:cxn ang="0">
                  <a:pos x="190" y="74"/>
                </a:cxn>
                <a:cxn ang="0">
                  <a:pos x="203" y="42"/>
                </a:cxn>
                <a:cxn ang="0">
                  <a:pos x="224" y="27"/>
                </a:cxn>
                <a:cxn ang="0">
                  <a:pos x="213" y="48"/>
                </a:cxn>
                <a:cxn ang="0">
                  <a:pos x="215" y="90"/>
                </a:cxn>
                <a:cxn ang="0">
                  <a:pos x="206" y="108"/>
                </a:cxn>
                <a:cxn ang="0">
                  <a:pos x="221" y="94"/>
                </a:cxn>
                <a:cxn ang="0">
                  <a:pos x="238" y="71"/>
                </a:cxn>
                <a:cxn ang="0">
                  <a:pos x="266" y="76"/>
                </a:cxn>
                <a:cxn ang="0">
                  <a:pos x="250" y="101"/>
                </a:cxn>
                <a:cxn ang="0">
                  <a:pos x="237" y="116"/>
                </a:cxn>
                <a:cxn ang="0">
                  <a:pos x="262" y="127"/>
                </a:cxn>
                <a:cxn ang="0">
                  <a:pos x="241" y="134"/>
                </a:cxn>
                <a:cxn ang="0">
                  <a:pos x="216" y="144"/>
                </a:cxn>
                <a:cxn ang="0">
                  <a:pos x="222" y="175"/>
                </a:cxn>
                <a:cxn ang="0">
                  <a:pos x="245" y="211"/>
                </a:cxn>
                <a:cxn ang="0">
                  <a:pos x="228" y="202"/>
                </a:cxn>
                <a:cxn ang="0">
                  <a:pos x="231" y="16"/>
                </a:cxn>
                <a:cxn ang="0">
                  <a:pos x="206" y="27"/>
                </a:cxn>
                <a:cxn ang="0">
                  <a:pos x="2" y="265"/>
                </a:cxn>
                <a:cxn ang="0">
                  <a:pos x="22" y="257"/>
                </a:cxn>
                <a:cxn ang="0">
                  <a:pos x="51" y="261"/>
                </a:cxn>
                <a:cxn ang="0">
                  <a:pos x="58" y="262"/>
                </a:cxn>
                <a:cxn ang="0">
                  <a:pos x="39" y="275"/>
                </a:cxn>
                <a:cxn ang="0">
                  <a:pos x="0" y="267"/>
                </a:cxn>
                <a:cxn ang="0">
                  <a:pos x="98" y="265"/>
                </a:cxn>
                <a:cxn ang="0">
                  <a:pos x="91" y="272"/>
                </a:cxn>
                <a:cxn ang="0">
                  <a:pos x="66" y="271"/>
                </a:cxn>
                <a:cxn ang="0">
                  <a:pos x="95" y="291"/>
                </a:cxn>
                <a:cxn ang="0">
                  <a:pos x="94" y="279"/>
                </a:cxn>
              </a:cxnLst>
              <a:rect l="0" t="0" r="r" b="b"/>
              <a:pathLst>
                <a:path w="316" h="291">
                  <a:moveTo>
                    <a:pt x="303" y="156"/>
                  </a:moveTo>
                  <a:cubicBezTo>
                    <a:pt x="303" y="156"/>
                    <a:pt x="302" y="156"/>
                    <a:pt x="302" y="157"/>
                  </a:cubicBezTo>
                  <a:cubicBezTo>
                    <a:pt x="302" y="160"/>
                    <a:pt x="304" y="162"/>
                    <a:pt x="307" y="164"/>
                  </a:cubicBezTo>
                  <a:cubicBezTo>
                    <a:pt x="309" y="167"/>
                    <a:pt x="310" y="170"/>
                    <a:pt x="314" y="170"/>
                  </a:cubicBezTo>
                  <a:cubicBezTo>
                    <a:pt x="316" y="170"/>
                    <a:pt x="316" y="170"/>
                    <a:pt x="316" y="170"/>
                  </a:cubicBezTo>
                  <a:cubicBezTo>
                    <a:pt x="316" y="168"/>
                    <a:pt x="316" y="168"/>
                    <a:pt x="316" y="168"/>
                  </a:cubicBezTo>
                  <a:cubicBezTo>
                    <a:pt x="316" y="165"/>
                    <a:pt x="312" y="165"/>
                    <a:pt x="310" y="163"/>
                  </a:cubicBezTo>
                  <a:cubicBezTo>
                    <a:pt x="307" y="160"/>
                    <a:pt x="306" y="157"/>
                    <a:pt x="303" y="156"/>
                  </a:cubicBezTo>
                  <a:close/>
                  <a:moveTo>
                    <a:pt x="245" y="6"/>
                  </a:moveTo>
                  <a:cubicBezTo>
                    <a:pt x="242" y="9"/>
                    <a:pt x="240" y="11"/>
                    <a:pt x="238" y="15"/>
                  </a:cubicBezTo>
                  <a:cubicBezTo>
                    <a:pt x="236" y="24"/>
                    <a:pt x="236" y="16"/>
                    <a:pt x="236" y="23"/>
                  </a:cubicBezTo>
                  <a:cubicBezTo>
                    <a:pt x="236" y="28"/>
                    <a:pt x="236" y="28"/>
                    <a:pt x="236" y="28"/>
                  </a:cubicBezTo>
                  <a:cubicBezTo>
                    <a:pt x="236" y="39"/>
                    <a:pt x="240" y="33"/>
                    <a:pt x="244" y="33"/>
                  </a:cubicBezTo>
                  <a:cubicBezTo>
                    <a:pt x="247" y="33"/>
                    <a:pt x="248" y="34"/>
                    <a:pt x="251" y="34"/>
                  </a:cubicBezTo>
                  <a:cubicBezTo>
                    <a:pt x="254" y="34"/>
                    <a:pt x="254" y="31"/>
                    <a:pt x="255" y="29"/>
                  </a:cubicBezTo>
                  <a:cubicBezTo>
                    <a:pt x="257" y="26"/>
                    <a:pt x="259" y="25"/>
                    <a:pt x="259" y="22"/>
                  </a:cubicBezTo>
                  <a:cubicBezTo>
                    <a:pt x="260" y="20"/>
                    <a:pt x="260" y="18"/>
                    <a:pt x="261" y="16"/>
                  </a:cubicBezTo>
                  <a:cubicBezTo>
                    <a:pt x="262" y="14"/>
                    <a:pt x="263" y="13"/>
                    <a:pt x="263" y="10"/>
                  </a:cubicBezTo>
                  <a:cubicBezTo>
                    <a:pt x="263" y="8"/>
                    <a:pt x="262" y="8"/>
                    <a:pt x="261" y="7"/>
                  </a:cubicBezTo>
                  <a:cubicBezTo>
                    <a:pt x="252" y="1"/>
                    <a:pt x="251" y="0"/>
                    <a:pt x="245" y="6"/>
                  </a:cubicBezTo>
                  <a:close/>
                  <a:moveTo>
                    <a:pt x="200" y="238"/>
                  </a:moveTo>
                  <a:cubicBezTo>
                    <a:pt x="198" y="239"/>
                    <a:pt x="197" y="240"/>
                    <a:pt x="196" y="241"/>
                  </a:cubicBezTo>
                  <a:cubicBezTo>
                    <a:pt x="193" y="243"/>
                    <a:pt x="191" y="244"/>
                    <a:pt x="187" y="243"/>
                  </a:cubicBezTo>
                  <a:cubicBezTo>
                    <a:pt x="186" y="248"/>
                    <a:pt x="184" y="251"/>
                    <a:pt x="184" y="256"/>
                  </a:cubicBezTo>
                  <a:cubicBezTo>
                    <a:pt x="184" y="258"/>
                    <a:pt x="187" y="258"/>
                    <a:pt x="188" y="260"/>
                  </a:cubicBezTo>
                  <a:cubicBezTo>
                    <a:pt x="191" y="261"/>
                    <a:pt x="192" y="264"/>
                    <a:pt x="195" y="264"/>
                  </a:cubicBezTo>
                  <a:cubicBezTo>
                    <a:pt x="200" y="264"/>
                    <a:pt x="203" y="260"/>
                    <a:pt x="208" y="260"/>
                  </a:cubicBezTo>
                  <a:cubicBezTo>
                    <a:pt x="213" y="260"/>
                    <a:pt x="213" y="260"/>
                    <a:pt x="213" y="260"/>
                  </a:cubicBezTo>
                  <a:cubicBezTo>
                    <a:pt x="215" y="260"/>
                    <a:pt x="216" y="259"/>
                    <a:pt x="218" y="259"/>
                  </a:cubicBezTo>
                  <a:cubicBezTo>
                    <a:pt x="222" y="259"/>
                    <a:pt x="224" y="262"/>
                    <a:pt x="228" y="262"/>
                  </a:cubicBezTo>
                  <a:cubicBezTo>
                    <a:pt x="232" y="262"/>
                    <a:pt x="232" y="262"/>
                    <a:pt x="232" y="262"/>
                  </a:cubicBezTo>
                  <a:cubicBezTo>
                    <a:pt x="232" y="259"/>
                    <a:pt x="232" y="259"/>
                    <a:pt x="232" y="259"/>
                  </a:cubicBezTo>
                  <a:cubicBezTo>
                    <a:pt x="232" y="254"/>
                    <a:pt x="228" y="251"/>
                    <a:pt x="224" y="250"/>
                  </a:cubicBezTo>
                  <a:cubicBezTo>
                    <a:pt x="221" y="249"/>
                    <a:pt x="221" y="246"/>
                    <a:pt x="218" y="245"/>
                  </a:cubicBezTo>
                  <a:cubicBezTo>
                    <a:pt x="215" y="244"/>
                    <a:pt x="213" y="244"/>
                    <a:pt x="211" y="243"/>
                  </a:cubicBezTo>
                  <a:cubicBezTo>
                    <a:pt x="208" y="243"/>
                    <a:pt x="208" y="240"/>
                    <a:pt x="205" y="239"/>
                  </a:cubicBezTo>
                  <a:cubicBezTo>
                    <a:pt x="200" y="238"/>
                    <a:pt x="200" y="238"/>
                    <a:pt x="200" y="238"/>
                  </a:cubicBezTo>
                  <a:close/>
                  <a:moveTo>
                    <a:pt x="194" y="228"/>
                  </a:moveTo>
                  <a:cubicBezTo>
                    <a:pt x="192" y="228"/>
                    <a:pt x="192" y="230"/>
                    <a:pt x="191" y="232"/>
                  </a:cubicBezTo>
                  <a:cubicBezTo>
                    <a:pt x="195" y="234"/>
                    <a:pt x="198" y="233"/>
                    <a:pt x="202" y="234"/>
                  </a:cubicBezTo>
                  <a:cubicBezTo>
                    <a:pt x="203" y="233"/>
                    <a:pt x="203" y="233"/>
                    <a:pt x="203" y="233"/>
                  </a:cubicBezTo>
                  <a:cubicBezTo>
                    <a:pt x="203" y="232"/>
                    <a:pt x="203" y="232"/>
                    <a:pt x="203" y="232"/>
                  </a:cubicBezTo>
                  <a:cubicBezTo>
                    <a:pt x="200" y="232"/>
                    <a:pt x="199" y="232"/>
                    <a:pt x="197" y="230"/>
                  </a:cubicBezTo>
                  <a:cubicBezTo>
                    <a:pt x="196" y="229"/>
                    <a:pt x="195" y="228"/>
                    <a:pt x="194" y="228"/>
                  </a:cubicBezTo>
                  <a:close/>
                  <a:moveTo>
                    <a:pt x="185" y="177"/>
                  </a:moveTo>
                  <a:cubicBezTo>
                    <a:pt x="182" y="177"/>
                    <a:pt x="181" y="180"/>
                    <a:pt x="181" y="182"/>
                  </a:cubicBezTo>
                  <a:cubicBezTo>
                    <a:pt x="180" y="184"/>
                    <a:pt x="179" y="185"/>
                    <a:pt x="179" y="187"/>
                  </a:cubicBezTo>
                  <a:cubicBezTo>
                    <a:pt x="179" y="191"/>
                    <a:pt x="183" y="192"/>
                    <a:pt x="187" y="195"/>
                  </a:cubicBezTo>
                  <a:cubicBezTo>
                    <a:pt x="188" y="196"/>
                    <a:pt x="189" y="196"/>
                    <a:pt x="189" y="198"/>
                  </a:cubicBezTo>
                  <a:cubicBezTo>
                    <a:pt x="189" y="199"/>
                    <a:pt x="188" y="200"/>
                    <a:pt x="188" y="202"/>
                  </a:cubicBezTo>
                  <a:cubicBezTo>
                    <a:pt x="188" y="204"/>
                    <a:pt x="191" y="206"/>
                    <a:pt x="193" y="206"/>
                  </a:cubicBezTo>
                  <a:cubicBezTo>
                    <a:pt x="196" y="206"/>
                    <a:pt x="197" y="204"/>
                    <a:pt x="199" y="204"/>
                  </a:cubicBezTo>
                  <a:cubicBezTo>
                    <a:pt x="200" y="204"/>
                    <a:pt x="201" y="206"/>
                    <a:pt x="201" y="207"/>
                  </a:cubicBezTo>
                  <a:cubicBezTo>
                    <a:pt x="203" y="209"/>
                    <a:pt x="205" y="211"/>
                    <a:pt x="207" y="211"/>
                  </a:cubicBezTo>
                  <a:cubicBezTo>
                    <a:pt x="212" y="211"/>
                    <a:pt x="215" y="207"/>
                    <a:pt x="215" y="203"/>
                  </a:cubicBezTo>
                  <a:cubicBezTo>
                    <a:pt x="215" y="202"/>
                    <a:pt x="213" y="201"/>
                    <a:pt x="212" y="201"/>
                  </a:cubicBezTo>
                  <a:cubicBezTo>
                    <a:pt x="210" y="200"/>
                    <a:pt x="210" y="200"/>
                    <a:pt x="208" y="199"/>
                  </a:cubicBezTo>
                  <a:cubicBezTo>
                    <a:pt x="206" y="199"/>
                    <a:pt x="204" y="201"/>
                    <a:pt x="202" y="199"/>
                  </a:cubicBezTo>
                  <a:cubicBezTo>
                    <a:pt x="199" y="198"/>
                    <a:pt x="198" y="196"/>
                    <a:pt x="197" y="193"/>
                  </a:cubicBezTo>
                  <a:cubicBezTo>
                    <a:pt x="199" y="192"/>
                    <a:pt x="199" y="191"/>
                    <a:pt x="200" y="189"/>
                  </a:cubicBezTo>
                  <a:cubicBezTo>
                    <a:pt x="201" y="188"/>
                    <a:pt x="202" y="187"/>
                    <a:pt x="202" y="186"/>
                  </a:cubicBezTo>
                  <a:cubicBezTo>
                    <a:pt x="202" y="184"/>
                    <a:pt x="199" y="183"/>
                    <a:pt x="198" y="181"/>
                  </a:cubicBezTo>
                  <a:cubicBezTo>
                    <a:pt x="196" y="179"/>
                    <a:pt x="196" y="177"/>
                    <a:pt x="194" y="176"/>
                  </a:cubicBezTo>
                  <a:cubicBezTo>
                    <a:pt x="193" y="178"/>
                    <a:pt x="192" y="179"/>
                    <a:pt x="190" y="181"/>
                  </a:cubicBezTo>
                  <a:cubicBezTo>
                    <a:pt x="189" y="181"/>
                    <a:pt x="189" y="182"/>
                    <a:pt x="188" y="182"/>
                  </a:cubicBezTo>
                  <a:cubicBezTo>
                    <a:pt x="186" y="182"/>
                    <a:pt x="186" y="179"/>
                    <a:pt x="185" y="177"/>
                  </a:cubicBezTo>
                  <a:close/>
                  <a:moveTo>
                    <a:pt x="170" y="202"/>
                  </a:moveTo>
                  <a:cubicBezTo>
                    <a:pt x="170" y="201"/>
                    <a:pt x="172" y="200"/>
                    <a:pt x="172" y="199"/>
                  </a:cubicBezTo>
                  <a:cubicBezTo>
                    <a:pt x="173" y="197"/>
                    <a:pt x="173" y="194"/>
                    <a:pt x="175" y="194"/>
                  </a:cubicBezTo>
                  <a:cubicBezTo>
                    <a:pt x="175" y="194"/>
                    <a:pt x="176" y="194"/>
                    <a:pt x="176" y="194"/>
                  </a:cubicBezTo>
                  <a:cubicBezTo>
                    <a:pt x="176" y="198"/>
                    <a:pt x="179" y="200"/>
                    <a:pt x="179" y="204"/>
                  </a:cubicBezTo>
                  <a:cubicBezTo>
                    <a:pt x="179" y="205"/>
                    <a:pt x="179" y="205"/>
                    <a:pt x="179" y="206"/>
                  </a:cubicBezTo>
                  <a:cubicBezTo>
                    <a:pt x="177" y="205"/>
                    <a:pt x="177" y="205"/>
                    <a:pt x="176" y="205"/>
                  </a:cubicBezTo>
                  <a:cubicBezTo>
                    <a:pt x="173" y="204"/>
                    <a:pt x="170" y="204"/>
                    <a:pt x="170" y="202"/>
                  </a:cubicBezTo>
                  <a:close/>
                  <a:moveTo>
                    <a:pt x="190" y="153"/>
                  </a:moveTo>
                  <a:cubicBezTo>
                    <a:pt x="190" y="153"/>
                    <a:pt x="189" y="153"/>
                    <a:pt x="189" y="153"/>
                  </a:cubicBezTo>
                  <a:cubicBezTo>
                    <a:pt x="187" y="153"/>
                    <a:pt x="187" y="155"/>
                    <a:pt x="187" y="156"/>
                  </a:cubicBezTo>
                  <a:cubicBezTo>
                    <a:pt x="187" y="158"/>
                    <a:pt x="188" y="160"/>
                    <a:pt x="189" y="161"/>
                  </a:cubicBezTo>
                  <a:cubicBezTo>
                    <a:pt x="190" y="158"/>
                    <a:pt x="190" y="156"/>
                    <a:pt x="190" y="153"/>
                  </a:cubicBezTo>
                  <a:close/>
                  <a:moveTo>
                    <a:pt x="168" y="173"/>
                  </a:moveTo>
                  <a:cubicBezTo>
                    <a:pt x="168" y="186"/>
                    <a:pt x="168" y="186"/>
                    <a:pt x="168" y="186"/>
                  </a:cubicBezTo>
                  <a:cubicBezTo>
                    <a:pt x="168" y="188"/>
                    <a:pt x="168" y="190"/>
                    <a:pt x="170" y="190"/>
                  </a:cubicBezTo>
                  <a:cubicBezTo>
                    <a:pt x="173" y="190"/>
                    <a:pt x="174" y="189"/>
                    <a:pt x="177" y="189"/>
                  </a:cubicBezTo>
                  <a:cubicBezTo>
                    <a:pt x="177" y="184"/>
                    <a:pt x="177" y="184"/>
                    <a:pt x="177" y="184"/>
                  </a:cubicBezTo>
                  <a:cubicBezTo>
                    <a:pt x="176" y="182"/>
                    <a:pt x="176" y="182"/>
                    <a:pt x="176" y="182"/>
                  </a:cubicBezTo>
                  <a:cubicBezTo>
                    <a:pt x="177" y="180"/>
                    <a:pt x="177" y="179"/>
                    <a:pt x="177" y="177"/>
                  </a:cubicBezTo>
                  <a:cubicBezTo>
                    <a:pt x="177" y="176"/>
                    <a:pt x="177" y="175"/>
                    <a:pt x="178" y="175"/>
                  </a:cubicBezTo>
                  <a:cubicBezTo>
                    <a:pt x="175" y="174"/>
                    <a:pt x="175" y="172"/>
                    <a:pt x="173" y="172"/>
                  </a:cubicBezTo>
                  <a:cubicBezTo>
                    <a:pt x="171" y="171"/>
                    <a:pt x="170" y="173"/>
                    <a:pt x="168" y="173"/>
                  </a:cubicBezTo>
                  <a:close/>
                  <a:moveTo>
                    <a:pt x="228" y="202"/>
                  </a:moveTo>
                  <a:cubicBezTo>
                    <a:pt x="219" y="200"/>
                    <a:pt x="220" y="191"/>
                    <a:pt x="215" y="184"/>
                  </a:cubicBezTo>
                  <a:cubicBezTo>
                    <a:pt x="212" y="180"/>
                    <a:pt x="211" y="177"/>
                    <a:pt x="206" y="174"/>
                  </a:cubicBezTo>
                  <a:cubicBezTo>
                    <a:pt x="205" y="174"/>
                    <a:pt x="203" y="174"/>
                    <a:pt x="202" y="172"/>
                  </a:cubicBezTo>
                  <a:cubicBezTo>
                    <a:pt x="201" y="171"/>
                    <a:pt x="201" y="169"/>
                    <a:pt x="201" y="167"/>
                  </a:cubicBezTo>
                  <a:cubicBezTo>
                    <a:pt x="201" y="160"/>
                    <a:pt x="200" y="156"/>
                    <a:pt x="200" y="149"/>
                  </a:cubicBezTo>
                  <a:cubicBezTo>
                    <a:pt x="200" y="146"/>
                    <a:pt x="201" y="144"/>
                    <a:pt x="201" y="141"/>
                  </a:cubicBezTo>
                  <a:cubicBezTo>
                    <a:pt x="201" y="137"/>
                    <a:pt x="202" y="134"/>
                    <a:pt x="199" y="131"/>
                  </a:cubicBezTo>
                  <a:cubicBezTo>
                    <a:pt x="197" y="130"/>
                    <a:pt x="195" y="131"/>
                    <a:pt x="195" y="129"/>
                  </a:cubicBezTo>
                  <a:cubicBezTo>
                    <a:pt x="195" y="123"/>
                    <a:pt x="195" y="123"/>
                    <a:pt x="195" y="123"/>
                  </a:cubicBezTo>
                  <a:cubicBezTo>
                    <a:pt x="194" y="120"/>
                    <a:pt x="194" y="120"/>
                    <a:pt x="194" y="120"/>
                  </a:cubicBezTo>
                  <a:cubicBezTo>
                    <a:pt x="194" y="117"/>
                    <a:pt x="194" y="116"/>
                    <a:pt x="195" y="114"/>
                  </a:cubicBezTo>
                  <a:cubicBezTo>
                    <a:pt x="196" y="112"/>
                    <a:pt x="197" y="111"/>
                    <a:pt x="197" y="109"/>
                  </a:cubicBezTo>
                  <a:cubicBezTo>
                    <a:pt x="197" y="104"/>
                    <a:pt x="192" y="106"/>
                    <a:pt x="192" y="102"/>
                  </a:cubicBezTo>
                  <a:cubicBezTo>
                    <a:pt x="192" y="94"/>
                    <a:pt x="191" y="95"/>
                    <a:pt x="187" y="95"/>
                  </a:cubicBezTo>
                  <a:cubicBezTo>
                    <a:pt x="184" y="95"/>
                    <a:pt x="185" y="93"/>
                    <a:pt x="185" y="91"/>
                  </a:cubicBezTo>
                  <a:cubicBezTo>
                    <a:pt x="185" y="90"/>
                    <a:pt x="186" y="89"/>
                    <a:pt x="186" y="88"/>
                  </a:cubicBezTo>
                  <a:cubicBezTo>
                    <a:pt x="186" y="86"/>
                    <a:pt x="186" y="86"/>
                    <a:pt x="186" y="86"/>
                  </a:cubicBezTo>
                  <a:cubicBezTo>
                    <a:pt x="187" y="81"/>
                    <a:pt x="188" y="79"/>
                    <a:pt x="190" y="74"/>
                  </a:cubicBezTo>
                  <a:cubicBezTo>
                    <a:pt x="191" y="71"/>
                    <a:pt x="194" y="70"/>
                    <a:pt x="194" y="67"/>
                  </a:cubicBezTo>
                  <a:cubicBezTo>
                    <a:pt x="194" y="66"/>
                    <a:pt x="193" y="66"/>
                    <a:pt x="193" y="65"/>
                  </a:cubicBezTo>
                  <a:cubicBezTo>
                    <a:pt x="193" y="61"/>
                    <a:pt x="195" y="59"/>
                    <a:pt x="196" y="55"/>
                  </a:cubicBezTo>
                  <a:cubicBezTo>
                    <a:pt x="197" y="50"/>
                    <a:pt x="199" y="46"/>
                    <a:pt x="203" y="42"/>
                  </a:cubicBezTo>
                  <a:cubicBezTo>
                    <a:pt x="207" y="38"/>
                    <a:pt x="209" y="36"/>
                    <a:pt x="212" y="32"/>
                  </a:cubicBezTo>
                  <a:cubicBezTo>
                    <a:pt x="214" y="30"/>
                    <a:pt x="215" y="27"/>
                    <a:pt x="217" y="26"/>
                  </a:cubicBezTo>
                  <a:cubicBezTo>
                    <a:pt x="219" y="25"/>
                    <a:pt x="221" y="25"/>
                    <a:pt x="223" y="25"/>
                  </a:cubicBezTo>
                  <a:cubicBezTo>
                    <a:pt x="223" y="26"/>
                    <a:pt x="224" y="26"/>
                    <a:pt x="224" y="27"/>
                  </a:cubicBezTo>
                  <a:cubicBezTo>
                    <a:pt x="224" y="30"/>
                    <a:pt x="222" y="32"/>
                    <a:pt x="220" y="34"/>
                  </a:cubicBezTo>
                  <a:cubicBezTo>
                    <a:pt x="218" y="35"/>
                    <a:pt x="218" y="37"/>
                    <a:pt x="217" y="39"/>
                  </a:cubicBezTo>
                  <a:cubicBezTo>
                    <a:pt x="216" y="40"/>
                    <a:pt x="215" y="40"/>
                    <a:pt x="214" y="41"/>
                  </a:cubicBezTo>
                  <a:cubicBezTo>
                    <a:pt x="212" y="43"/>
                    <a:pt x="213" y="45"/>
                    <a:pt x="213" y="48"/>
                  </a:cubicBezTo>
                  <a:cubicBezTo>
                    <a:pt x="218" y="50"/>
                    <a:pt x="223" y="52"/>
                    <a:pt x="223" y="57"/>
                  </a:cubicBezTo>
                  <a:cubicBezTo>
                    <a:pt x="223" y="64"/>
                    <a:pt x="223" y="67"/>
                    <a:pt x="223" y="73"/>
                  </a:cubicBezTo>
                  <a:cubicBezTo>
                    <a:pt x="223" y="76"/>
                    <a:pt x="221" y="76"/>
                    <a:pt x="220" y="79"/>
                  </a:cubicBezTo>
                  <a:cubicBezTo>
                    <a:pt x="219" y="83"/>
                    <a:pt x="215" y="85"/>
                    <a:pt x="215" y="90"/>
                  </a:cubicBezTo>
                  <a:cubicBezTo>
                    <a:pt x="212" y="90"/>
                    <a:pt x="210" y="91"/>
                    <a:pt x="207" y="93"/>
                  </a:cubicBezTo>
                  <a:cubicBezTo>
                    <a:pt x="204" y="95"/>
                    <a:pt x="201" y="96"/>
                    <a:pt x="198" y="100"/>
                  </a:cubicBezTo>
                  <a:cubicBezTo>
                    <a:pt x="200" y="101"/>
                    <a:pt x="201" y="102"/>
                    <a:pt x="203" y="103"/>
                  </a:cubicBezTo>
                  <a:cubicBezTo>
                    <a:pt x="204" y="105"/>
                    <a:pt x="204" y="106"/>
                    <a:pt x="206" y="108"/>
                  </a:cubicBezTo>
                  <a:cubicBezTo>
                    <a:pt x="207" y="109"/>
                    <a:pt x="209" y="108"/>
                    <a:pt x="211" y="108"/>
                  </a:cubicBezTo>
                  <a:cubicBezTo>
                    <a:pt x="212" y="108"/>
                    <a:pt x="212" y="109"/>
                    <a:pt x="213" y="109"/>
                  </a:cubicBezTo>
                  <a:cubicBezTo>
                    <a:pt x="215" y="109"/>
                    <a:pt x="215" y="107"/>
                    <a:pt x="216" y="105"/>
                  </a:cubicBezTo>
                  <a:cubicBezTo>
                    <a:pt x="219" y="101"/>
                    <a:pt x="219" y="98"/>
                    <a:pt x="221" y="94"/>
                  </a:cubicBezTo>
                  <a:cubicBezTo>
                    <a:pt x="224" y="89"/>
                    <a:pt x="231" y="90"/>
                    <a:pt x="233" y="84"/>
                  </a:cubicBezTo>
                  <a:cubicBezTo>
                    <a:pt x="231" y="84"/>
                    <a:pt x="229" y="83"/>
                    <a:pt x="229" y="81"/>
                  </a:cubicBezTo>
                  <a:cubicBezTo>
                    <a:pt x="229" y="80"/>
                    <a:pt x="230" y="79"/>
                    <a:pt x="231" y="78"/>
                  </a:cubicBezTo>
                  <a:cubicBezTo>
                    <a:pt x="233" y="75"/>
                    <a:pt x="235" y="73"/>
                    <a:pt x="238" y="71"/>
                  </a:cubicBezTo>
                  <a:cubicBezTo>
                    <a:pt x="241" y="70"/>
                    <a:pt x="241" y="68"/>
                    <a:pt x="244" y="67"/>
                  </a:cubicBezTo>
                  <a:cubicBezTo>
                    <a:pt x="250" y="64"/>
                    <a:pt x="254" y="62"/>
                    <a:pt x="261" y="62"/>
                  </a:cubicBezTo>
                  <a:cubicBezTo>
                    <a:pt x="266" y="62"/>
                    <a:pt x="263" y="62"/>
                    <a:pt x="263" y="65"/>
                  </a:cubicBezTo>
                  <a:cubicBezTo>
                    <a:pt x="263" y="70"/>
                    <a:pt x="266" y="72"/>
                    <a:pt x="266" y="76"/>
                  </a:cubicBezTo>
                  <a:cubicBezTo>
                    <a:pt x="266" y="81"/>
                    <a:pt x="265" y="84"/>
                    <a:pt x="263" y="89"/>
                  </a:cubicBezTo>
                  <a:cubicBezTo>
                    <a:pt x="262" y="91"/>
                    <a:pt x="263" y="93"/>
                    <a:pt x="261" y="94"/>
                  </a:cubicBezTo>
                  <a:cubicBezTo>
                    <a:pt x="260" y="96"/>
                    <a:pt x="258" y="96"/>
                    <a:pt x="257" y="96"/>
                  </a:cubicBezTo>
                  <a:cubicBezTo>
                    <a:pt x="254" y="98"/>
                    <a:pt x="253" y="100"/>
                    <a:pt x="250" y="101"/>
                  </a:cubicBezTo>
                  <a:cubicBezTo>
                    <a:pt x="245" y="103"/>
                    <a:pt x="239" y="103"/>
                    <a:pt x="238" y="108"/>
                  </a:cubicBezTo>
                  <a:cubicBezTo>
                    <a:pt x="235" y="108"/>
                    <a:pt x="235" y="108"/>
                    <a:pt x="235" y="108"/>
                  </a:cubicBezTo>
                  <a:cubicBezTo>
                    <a:pt x="235" y="110"/>
                    <a:pt x="235" y="110"/>
                    <a:pt x="235" y="110"/>
                  </a:cubicBezTo>
                  <a:cubicBezTo>
                    <a:pt x="235" y="112"/>
                    <a:pt x="236" y="113"/>
                    <a:pt x="237" y="116"/>
                  </a:cubicBezTo>
                  <a:cubicBezTo>
                    <a:pt x="240" y="116"/>
                    <a:pt x="241" y="118"/>
                    <a:pt x="243" y="119"/>
                  </a:cubicBezTo>
                  <a:cubicBezTo>
                    <a:pt x="246" y="120"/>
                    <a:pt x="248" y="119"/>
                    <a:pt x="251" y="120"/>
                  </a:cubicBezTo>
                  <a:cubicBezTo>
                    <a:pt x="253" y="121"/>
                    <a:pt x="255" y="122"/>
                    <a:pt x="257" y="123"/>
                  </a:cubicBezTo>
                  <a:cubicBezTo>
                    <a:pt x="259" y="125"/>
                    <a:pt x="262" y="125"/>
                    <a:pt x="262" y="127"/>
                  </a:cubicBezTo>
                  <a:cubicBezTo>
                    <a:pt x="262" y="131"/>
                    <a:pt x="261" y="134"/>
                    <a:pt x="264" y="137"/>
                  </a:cubicBezTo>
                  <a:cubicBezTo>
                    <a:pt x="277" y="151"/>
                    <a:pt x="266" y="140"/>
                    <a:pt x="254" y="137"/>
                  </a:cubicBezTo>
                  <a:cubicBezTo>
                    <a:pt x="252" y="136"/>
                    <a:pt x="252" y="134"/>
                    <a:pt x="250" y="134"/>
                  </a:cubicBezTo>
                  <a:cubicBezTo>
                    <a:pt x="241" y="134"/>
                    <a:pt x="241" y="134"/>
                    <a:pt x="241" y="134"/>
                  </a:cubicBezTo>
                  <a:cubicBezTo>
                    <a:pt x="239" y="134"/>
                    <a:pt x="239" y="132"/>
                    <a:pt x="238" y="132"/>
                  </a:cubicBezTo>
                  <a:cubicBezTo>
                    <a:pt x="234" y="131"/>
                    <a:pt x="231" y="130"/>
                    <a:pt x="227" y="130"/>
                  </a:cubicBezTo>
                  <a:cubicBezTo>
                    <a:pt x="222" y="130"/>
                    <a:pt x="222" y="130"/>
                    <a:pt x="222" y="130"/>
                  </a:cubicBezTo>
                  <a:cubicBezTo>
                    <a:pt x="215" y="130"/>
                    <a:pt x="217" y="136"/>
                    <a:pt x="216" y="144"/>
                  </a:cubicBezTo>
                  <a:cubicBezTo>
                    <a:pt x="216" y="146"/>
                    <a:pt x="215" y="148"/>
                    <a:pt x="215" y="151"/>
                  </a:cubicBezTo>
                  <a:cubicBezTo>
                    <a:pt x="215" y="155"/>
                    <a:pt x="215" y="158"/>
                    <a:pt x="216" y="162"/>
                  </a:cubicBezTo>
                  <a:cubicBezTo>
                    <a:pt x="218" y="165"/>
                    <a:pt x="219" y="166"/>
                    <a:pt x="220" y="169"/>
                  </a:cubicBezTo>
                  <a:cubicBezTo>
                    <a:pt x="220" y="171"/>
                    <a:pt x="221" y="173"/>
                    <a:pt x="222" y="175"/>
                  </a:cubicBezTo>
                  <a:cubicBezTo>
                    <a:pt x="225" y="179"/>
                    <a:pt x="224" y="183"/>
                    <a:pt x="226" y="187"/>
                  </a:cubicBezTo>
                  <a:cubicBezTo>
                    <a:pt x="228" y="191"/>
                    <a:pt x="231" y="192"/>
                    <a:pt x="233" y="196"/>
                  </a:cubicBezTo>
                  <a:cubicBezTo>
                    <a:pt x="234" y="199"/>
                    <a:pt x="236" y="201"/>
                    <a:pt x="238" y="203"/>
                  </a:cubicBezTo>
                  <a:cubicBezTo>
                    <a:pt x="241" y="206"/>
                    <a:pt x="242" y="208"/>
                    <a:pt x="245" y="211"/>
                  </a:cubicBezTo>
                  <a:cubicBezTo>
                    <a:pt x="248" y="212"/>
                    <a:pt x="236" y="212"/>
                    <a:pt x="236" y="208"/>
                  </a:cubicBezTo>
                  <a:cubicBezTo>
                    <a:pt x="236" y="207"/>
                    <a:pt x="236" y="207"/>
                    <a:pt x="236" y="206"/>
                  </a:cubicBezTo>
                  <a:cubicBezTo>
                    <a:pt x="236" y="205"/>
                    <a:pt x="234" y="205"/>
                    <a:pt x="232" y="205"/>
                  </a:cubicBezTo>
                  <a:cubicBezTo>
                    <a:pt x="231" y="205"/>
                    <a:pt x="230" y="203"/>
                    <a:pt x="228" y="202"/>
                  </a:cubicBezTo>
                  <a:close/>
                  <a:moveTo>
                    <a:pt x="228" y="15"/>
                  </a:moveTo>
                  <a:cubicBezTo>
                    <a:pt x="228" y="18"/>
                    <a:pt x="228" y="18"/>
                    <a:pt x="228" y="18"/>
                  </a:cubicBezTo>
                  <a:cubicBezTo>
                    <a:pt x="228" y="20"/>
                    <a:pt x="229" y="21"/>
                    <a:pt x="230" y="22"/>
                  </a:cubicBezTo>
                  <a:cubicBezTo>
                    <a:pt x="231" y="20"/>
                    <a:pt x="231" y="19"/>
                    <a:pt x="231" y="16"/>
                  </a:cubicBezTo>
                  <a:cubicBezTo>
                    <a:pt x="231" y="15"/>
                    <a:pt x="229" y="15"/>
                    <a:pt x="228" y="15"/>
                  </a:cubicBezTo>
                  <a:close/>
                  <a:moveTo>
                    <a:pt x="205" y="25"/>
                  </a:moveTo>
                  <a:cubicBezTo>
                    <a:pt x="205" y="27"/>
                    <a:pt x="205" y="27"/>
                    <a:pt x="205" y="27"/>
                  </a:cubicBezTo>
                  <a:cubicBezTo>
                    <a:pt x="206" y="27"/>
                    <a:pt x="206" y="27"/>
                    <a:pt x="206" y="27"/>
                  </a:cubicBezTo>
                  <a:cubicBezTo>
                    <a:pt x="208" y="27"/>
                    <a:pt x="210" y="26"/>
                    <a:pt x="210" y="24"/>
                  </a:cubicBezTo>
                  <a:cubicBezTo>
                    <a:pt x="210" y="22"/>
                    <a:pt x="208" y="21"/>
                    <a:pt x="207" y="22"/>
                  </a:cubicBezTo>
                  <a:cubicBezTo>
                    <a:pt x="205" y="22"/>
                    <a:pt x="205" y="24"/>
                    <a:pt x="205" y="25"/>
                  </a:cubicBezTo>
                  <a:close/>
                  <a:moveTo>
                    <a:pt x="2" y="265"/>
                  </a:moveTo>
                  <a:cubicBezTo>
                    <a:pt x="2" y="263"/>
                    <a:pt x="3" y="262"/>
                    <a:pt x="3" y="260"/>
                  </a:cubicBezTo>
                  <a:cubicBezTo>
                    <a:pt x="3" y="257"/>
                    <a:pt x="6" y="258"/>
                    <a:pt x="8" y="258"/>
                  </a:cubicBezTo>
                  <a:cubicBezTo>
                    <a:pt x="12" y="258"/>
                    <a:pt x="14" y="256"/>
                    <a:pt x="17" y="256"/>
                  </a:cubicBezTo>
                  <a:cubicBezTo>
                    <a:pt x="19" y="256"/>
                    <a:pt x="20" y="257"/>
                    <a:pt x="22" y="257"/>
                  </a:cubicBezTo>
                  <a:cubicBezTo>
                    <a:pt x="27" y="259"/>
                    <a:pt x="31" y="258"/>
                    <a:pt x="37" y="260"/>
                  </a:cubicBezTo>
                  <a:cubicBezTo>
                    <a:pt x="40" y="261"/>
                    <a:pt x="42" y="263"/>
                    <a:pt x="46" y="264"/>
                  </a:cubicBezTo>
                  <a:cubicBezTo>
                    <a:pt x="47" y="263"/>
                    <a:pt x="47" y="262"/>
                    <a:pt x="47" y="261"/>
                  </a:cubicBezTo>
                  <a:cubicBezTo>
                    <a:pt x="49" y="261"/>
                    <a:pt x="50" y="261"/>
                    <a:pt x="51" y="261"/>
                  </a:cubicBezTo>
                  <a:cubicBezTo>
                    <a:pt x="51" y="265"/>
                    <a:pt x="51" y="265"/>
                    <a:pt x="51" y="265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53" y="264"/>
                    <a:pt x="54" y="263"/>
                    <a:pt x="55" y="262"/>
                  </a:cubicBezTo>
                  <a:cubicBezTo>
                    <a:pt x="58" y="262"/>
                    <a:pt x="58" y="262"/>
                    <a:pt x="58" y="262"/>
                  </a:cubicBezTo>
                  <a:cubicBezTo>
                    <a:pt x="58" y="265"/>
                    <a:pt x="59" y="267"/>
                    <a:pt x="61" y="270"/>
                  </a:cubicBezTo>
                  <a:cubicBezTo>
                    <a:pt x="55" y="273"/>
                    <a:pt x="52" y="273"/>
                    <a:pt x="46" y="273"/>
                  </a:cubicBezTo>
                  <a:cubicBezTo>
                    <a:pt x="45" y="273"/>
                    <a:pt x="44" y="273"/>
                    <a:pt x="43" y="273"/>
                  </a:cubicBezTo>
                  <a:cubicBezTo>
                    <a:pt x="41" y="273"/>
                    <a:pt x="41" y="275"/>
                    <a:pt x="39" y="275"/>
                  </a:cubicBezTo>
                  <a:cubicBezTo>
                    <a:pt x="36" y="275"/>
                    <a:pt x="35" y="272"/>
                    <a:pt x="33" y="272"/>
                  </a:cubicBezTo>
                  <a:cubicBezTo>
                    <a:pt x="31" y="272"/>
                    <a:pt x="30" y="273"/>
                    <a:pt x="28" y="274"/>
                  </a:cubicBezTo>
                  <a:cubicBezTo>
                    <a:pt x="21" y="275"/>
                    <a:pt x="17" y="279"/>
                    <a:pt x="9" y="279"/>
                  </a:cubicBezTo>
                  <a:cubicBezTo>
                    <a:pt x="3" y="279"/>
                    <a:pt x="0" y="273"/>
                    <a:pt x="0" y="267"/>
                  </a:cubicBezTo>
                  <a:cubicBezTo>
                    <a:pt x="0" y="267"/>
                    <a:pt x="2" y="266"/>
                    <a:pt x="2" y="265"/>
                  </a:cubicBezTo>
                  <a:close/>
                  <a:moveTo>
                    <a:pt x="63" y="266"/>
                  </a:moveTo>
                  <a:cubicBezTo>
                    <a:pt x="69" y="266"/>
                    <a:pt x="73" y="266"/>
                    <a:pt x="80" y="266"/>
                  </a:cubicBezTo>
                  <a:cubicBezTo>
                    <a:pt x="87" y="266"/>
                    <a:pt x="91" y="265"/>
                    <a:pt x="98" y="265"/>
                  </a:cubicBezTo>
                  <a:cubicBezTo>
                    <a:pt x="106" y="265"/>
                    <a:pt x="111" y="266"/>
                    <a:pt x="119" y="267"/>
                  </a:cubicBezTo>
                  <a:cubicBezTo>
                    <a:pt x="119" y="269"/>
                    <a:pt x="119" y="269"/>
                    <a:pt x="119" y="269"/>
                  </a:cubicBezTo>
                  <a:cubicBezTo>
                    <a:pt x="111" y="272"/>
                    <a:pt x="106" y="273"/>
                    <a:pt x="98" y="273"/>
                  </a:cubicBezTo>
                  <a:cubicBezTo>
                    <a:pt x="95" y="273"/>
                    <a:pt x="94" y="272"/>
                    <a:pt x="91" y="272"/>
                  </a:cubicBezTo>
                  <a:cubicBezTo>
                    <a:pt x="89" y="272"/>
                    <a:pt x="88" y="273"/>
                    <a:pt x="87" y="274"/>
                  </a:cubicBezTo>
                  <a:cubicBezTo>
                    <a:pt x="81" y="275"/>
                    <a:pt x="78" y="275"/>
                    <a:pt x="72" y="275"/>
                  </a:cubicBezTo>
                  <a:cubicBezTo>
                    <a:pt x="70" y="275"/>
                    <a:pt x="69" y="275"/>
                    <a:pt x="68" y="274"/>
                  </a:cubicBezTo>
                  <a:cubicBezTo>
                    <a:pt x="67" y="274"/>
                    <a:pt x="67" y="272"/>
                    <a:pt x="66" y="271"/>
                  </a:cubicBezTo>
                  <a:cubicBezTo>
                    <a:pt x="65" y="270"/>
                    <a:pt x="64" y="271"/>
                    <a:pt x="62" y="271"/>
                  </a:cubicBezTo>
                  <a:cubicBezTo>
                    <a:pt x="63" y="266"/>
                    <a:pt x="63" y="266"/>
                    <a:pt x="63" y="266"/>
                  </a:cubicBezTo>
                  <a:close/>
                  <a:moveTo>
                    <a:pt x="93" y="286"/>
                  </a:moveTo>
                  <a:cubicBezTo>
                    <a:pt x="93" y="288"/>
                    <a:pt x="93" y="291"/>
                    <a:pt x="95" y="291"/>
                  </a:cubicBezTo>
                  <a:cubicBezTo>
                    <a:pt x="97" y="291"/>
                    <a:pt x="98" y="288"/>
                    <a:pt x="99" y="286"/>
                  </a:cubicBezTo>
                  <a:cubicBezTo>
                    <a:pt x="99" y="284"/>
                    <a:pt x="101" y="283"/>
                    <a:pt x="101" y="281"/>
                  </a:cubicBezTo>
                  <a:cubicBezTo>
                    <a:pt x="101" y="279"/>
                    <a:pt x="99" y="276"/>
                    <a:pt x="96" y="276"/>
                  </a:cubicBezTo>
                  <a:cubicBezTo>
                    <a:pt x="95" y="277"/>
                    <a:pt x="95" y="277"/>
                    <a:pt x="94" y="279"/>
                  </a:cubicBezTo>
                  <a:cubicBezTo>
                    <a:pt x="93" y="281"/>
                    <a:pt x="93" y="283"/>
                    <a:pt x="93" y="286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ED693D84-05A8-4CF6-8991-028834FE34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40400" y="2978150"/>
              <a:ext cx="1384300" cy="847725"/>
            </a:xfrm>
            <a:custGeom>
              <a:avLst/>
              <a:gdLst/>
              <a:ahLst/>
              <a:cxnLst>
                <a:cxn ang="0">
                  <a:pos x="423" y="176"/>
                </a:cxn>
                <a:cxn ang="0">
                  <a:pos x="442" y="163"/>
                </a:cxn>
                <a:cxn ang="0">
                  <a:pos x="447" y="167"/>
                </a:cxn>
                <a:cxn ang="0">
                  <a:pos x="530" y="160"/>
                </a:cxn>
                <a:cxn ang="0">
                  <a:pos x="513" y="178"/>
                </a:cxn>
                <a:cxn ang="0">
                  <a:pos x="520" y="205"/>
                </a:cxn>
                <a:cxn ang="0">
                  <a:pos x="544" y="204"/>
                </a:cxn>
                <a:cxn ang="0">
                  <a:pos x="543" y="181"/>
                </a:cxn>
                <a:cxn ang="0">
                  <a:pos x="517" y="205"/>
                </a:cxn>
                <a:cxn ang="0">
                  <a:pos x="508" y="201"/>
                </a:cxn>
                <a:cxn ang="0">
                  <a:pos x="528" y="211"/>
                </a:cxn>
                <a:cxn ang="0">
                  <a:pos x="505" y="204"/>
                </a:cxn>
                <a:cxn ang="0">
                  <a:pos x="522" y="239"/>
                </a:cxn>
                <a:cxn ang="0">
                  <a:pos x="504" y="239"/>
                </a:cxn>
                <a:cxn ang="0">
                  <a:pos x="507" y="212"/>
                </a:cxn>
                <a:cxn ang="0">
                  <a:pos x="540" y="231"/>
                </a:cxn>
                <a:cxn ang="0">
                  <a:pos x="548" y="222"/>
                </a:cxn>
                <a:cxn ang="0">
                  <a:pos x="195" y="327"/>
                </a:cxn>
                <a:cxn ang="0">
                  <a:pos x="237" y="311"/>
                </a:cxn>
                <a:cxn ang="0">
                  <a:pos x="170" y="263"/>
                </a:cxn>
                <a:cxn ang="0">
                  <a:pos x="319" y="279"/>
                </a:cxn>
                <a:cxn ang="0">
                  <a:pos x="319" y="279"/>
                </a:cxn>
                <a:cxn ang="0">
                  <a:pos x="320" y="294"/>
                </a:cxn>
                <a:cxn ang="0">
                  <a:pos x="327" y="323"/>
                </a:cxn>
                <a:cxn ang="0">
                  <a:pos x="312" y="328"/>
                </a:cxn>
                <a:cxn ang="0">
                  <a:pos x="378" y="270"/>
                </a:cxn>
                <a:cxn ang="0">
                  <a:pos x="340" y="279"/>
                </a:cxn>
                <a:cxn ang="0">
                  <a:pos x="359" y="260"/>
                </a:cxn>
                <a:cxn ang="0">
                  <a:pos x="352" y="297"/>
                </a:cxn>
                <a:cxn ang="0">
                  <a:pos x="337" y="312"/>
                </a:cxn>
                <a:cxn ang="0">
                  <a:pos x="327" y="296"/>
                </a:cxn>
                <a:cxn ang="0">
                  <a:pos x="99" y="293"/>
                </a:cxn>
                <a:cxn ang="0">
                  <a:pos x="130" y="320"/>
                </a:cxn>
                <a:cxn ang="0">
                  <a:pos x="143" y="321"/>
                </a:cxn>
                <a:cxn ang="0">
                  <a:pos x="8" y="303"/>
                </a:cxn>
                <a:cxn ang="0">
                  <a:pos x="57" y="300"/>
                </a:cxn>
                <a:cxn ang="0">
                  <a:pos x="55" y="289"/>
                </a:cxn>
                <a:cxn ang="0">
                  <a:pos x="133" y="34"/>
                </a:cxn>
                <a:cxn ang="0">
                  <a:pos x="160" y="30"/>
                </a:cxn>
                <a:cxn ang="0">
                  <a:pos x="195" y="26"/>
                </a:cxn>
                <a:cxn ang="0">
                  <a:pos x="230" y="35"/>
                </a:cxn>
                <a:cxn ang="0">
                  <a:pos x="278" y="50"/>
                </a:cxn>
                <a:cxn ang="0">
                  <a:pos x="311" y="48"/>
                </a:cxn>
                <a:cxn ang="0">
                  <a:pos x="287" y="17"/>
                </a:cxn>
                <a:cxn ang="0">
                  <a:pos x="225" y="1"/>
                </a:cxn>
                <a:cxn ang="0">
                  <a:pos x="190" y="5"/>
                </a:cxn>
                <a:cxn ang="0">
                  <a:pos x="142" y="16"/>
                </a:cxn>
                <a:cxn ang="0">
                  <a:pos x="174" y="47"/>
                </a:cxn>
                <a:cxn ang="0">
                  <a:pos x="162" y="51"/>
                </a:cxn>
                <a:cxn ang="0">
                  <a:pos x="155" y="50"/>
                </a:cxn>
                <a:cxn ang="0">
                  <a:pos x="123" y="22"/>
                </a:cxn>
                <a:cxn ang="0">
                  <a:pos x="138" y="9"/>
                </a:cxn>
                <a:cxn ang="0">
                  <a:pos x="113" y="28"/>
                </a:cxn>
                <a:cxn ang="0">
                  <a:pos x="21" y="22"/>
                </a:cxn>
                <a:cxn ang="0">
                  <a:pos x="41" y="57"/>
                </a:cxn>
                <a:cxn ang="0">
                  <a:pos x="81" y="54"/>
                </a:cxn>
                <a:cxn ang="0">
                  <a:pos x="80" y="29"/>
                </a:cxn>
                <a:cxn ang="0">
                  <a:pos x="47" y="17"/>
                </a:cxn>
                <a:cxn ang="0">
                  <a:pos x="84" y="65"/>
                </a:cxn>
              </a:cxnLst>
              <a:rect l="0" t="0" r="r" b="b"/>
              <a:pathLst>
                <a:path w="550" h="336">
                  <a:moveTo>
                    <a:pt x="418" y="173"/>
                  </a:moveTo>
                  <a:cubicBezTo>
                    <a:pt x="418" y="176"/>
                    <a:pt x="420" y="177"/>
                    <a:pt x="420" y="180"/>
                  </a:cubicBezTo>
                  <a:cubicBezTo>
                    <a:pt x="420" y="184"/>
                    <a:pt x="419" y="185"/>
                    <a:pt x="419" y="189"/>
                  </a:cubicBezTo>
                  <a:cubicBezTo>
                    <a:pt x="421" y="189"/>
                    <a:pt x="423" y="189"/>
                    <a:pt x="425" y="191"/>
                  </a:cubicBezTo>
                  <a:cubicBezTo>
                    <a:pt x="426" y="189"/>
                    <a:pt x="427" y="188"/>
                    <a:pt x="427" y="186"/>
                  </a:cubicBezTo>
                  <a:cubicBezTo>
                    <a:pt x="427" y="182"/>
                    <a:pt x="425" y="180"/>
                    <a:pt x="423" y="176"/>
                  </a:cubicBezTo>
                  <a:cubicBezTo>
                    <a:pt x="422" y="174"/>
                    <a:pt x="423" y="173"/>
                    <a:pt x="422" y="171"/>
                  </a:cubicBezTo>
                  <a:cubicBezTo>
                    <a:pt x="421" y="169"/>
                    <a:pt x="418" y="171"/>
                    <a:pt x="418" y="173"/>
                  </a:cubicBezTo>
                  <a:close/>
                  <a:moveTo>
                    <a:pt x="450" y="151"/>
                  </a:moveTo>
                  <a:cubicBezTo>
                    <a:pt x="449" y="151"/>
                    <a:pt x="449" y="151"/>
                    <a:pt x="448" y="151"/>
                  </a:cubicBezTo>
                  <a:cubicBezTo>
                    <a:pt x="447" y="151"/>
                    <a:pt x="447" y="151"/>
                    <a:pt x="447" y="151"/>
                  </a:cubicBezTo>
                  <a:cubicBezTo>
                    <a:pt x="446" y="156"/>
                    <a:pt x="444" y="158"/>
                    <a:pt x="442" y="163"/>
                  </a:cubicBezTo>
                  <a:cubicBezTo>
                    <a:pt x="441" y="166"/>
                    <a:pt x="441" y="168"/>
                    <a:pt x="440" y="171"/>
                  </a:cubicBezTo>
                  <a:cubicBezTo>
                    <a:pt x="439" y="173"/>
                    <a:pt x="437" y="173"/>
                    <a:pt x="435" y="173"/>
                  </a:cubicBezTo>
                  <a:cubicBezTo>
                    <a:pt x="435" y="180"/>
                    <a:pt x="429" y="209"/>
                    <a:pt x="437" y="183"/>
                  </a:cubicBezTo>
                  <a:cubicBezTo>
                    <a:pt x="437" y="181"/>
                    <a:pt x="437" y="180"/>
                    <a:pt x="437" y="178"/>
                  </a:cubicBezTo>
                  <a:cubicBezTo>
                    <a:pt x="438" y="176"/>
                    <a:pt x="440" y="175"/>
                    <a:pt x="442" y="173"/>
                  </a:cubicBezTo>
                  <a:cubicBezTo>
                    <a:pt x="443" y="171"/>
                    <a:pt x="446" y="170"/>
                    <a:pt x="447" y="167"/>
                  </a:cubicBezTo>
                  <a:cubicBezTo>
                    <a:pt x="449" y="163"/>
                    <a:pt x="449" y="161"/>
                    <a:pt x="450" y="156"/>
                  </a:cubicBezTo>
                  <a:cubicBezTo>
                    <a:pt x="450" y="155"/>
                    <a:pt x="451" y="153"/>
                    <a:pt x="450" y="151"/>
                  </a:cubicBezTo>
                  <a:close/>
                  <a:moveTo>
                    <a:pt x="539" y="166"/>
                  </a:moveTo>
                  <a:cubicBezTo>
                    <a:pt x="539" y="160"/>
                    <a:pt x="539" y="160"/>
                    <a:pt x="539" y="160"/>
                  </a:cubicBezTo>
                  <a:cubicBezTo>
                    <a:pt x="537" y="160"/>
                    <a:pt x="536" y="160"/>
                    <a:pt x="535" y="159"/>
                  </a:cubicBezTo>
                  <a:cubicBezTo>
                    <a:pt x="530" y="160"/>
                    <a:pt x="530" y="160"/>
                    <a:pt x="530" y="160"/>
                  </a:cubicBezTo>
                  <a:cubicBezTo>
                    <a:pt x="530" y="162"/>
                    <a:pt x="530" y="165"/>
                    <a:pt x="528" y="166"/>
                  </a:cubicBezTo>
                  <a:cubicBezTo>
                    <a:pt x="527" y="167"/>
                    <a:pt x="526" y="167"/>
                    <a:pt x="525" y="168"/>
                  </a:cubicBezTo>
                  <a:cubicBezTo>
                    <a:pt x="523" y="171"/>
                    <a:pt x="523" y="176"/>
                    <a:pt x="519" y="176"/>
                  </a:cubicBezTo>
                  <a:cubicBezTo>
                    <a:pt x="518" y="176"/>
                    <a:pt x="517" y="175"/>
                    <a:pt x="516" y="175"/>
                  </a:cubicBezTo>
                  <a:cubicBezTo>
                    <a:pt x="513" y="175"/>
                    <a:pt x="513" y="175"/>
                    <a:pt x="513" y="175"/>
                  </a:cubicBezTo>
                  <a:cubicBezTo>
                    <a:pt x="513" y="178"/>
                    <a:pt x="513" y="178"/>
                    <a:pt x="513" y="178"/>
                  </a:cubicBezTo>
                  <a:cubicBezTo>
                    <a:pt x="513" y="182"/>
                    <a:pt x="522" y="180"/>
                    <a:pt x="522" y="184"/>
                  </a:cubicBezTo>
                  <a:cubicBezTo>
                    <a:pt x="522" y="185"/>
                    <a:pt x="520" y="185"/>
                    <a:pt x="520" y="186"/>
                  </a:cubicBezTo>
                  <a:cubicBezTo>
                    <a:pt x="520" y="188"/>
                    <a:pt x="518" y="190"/>
                    <a:pt x="518" y="192"/>
                  </a:cubicBezTo>
                  <a:cubicBezTo>
                    <a:pt x="518" y="193"/>
                    <a:pt x="519" y="193"/>
                    <a:pt x="519" y="194"/>
                  </a:cubicBezTo>
                  <a:cubicBezTo>
                    <a:pt x="519" y="196"/>
                    <a:pt x="516" y="197"/>
                    <a:pt x="516" y="199"/>
                  </a:cubicBezTo>
                  <a:cubicBezTo>
                    <a:pt x="516" y="202"/>
                    <a:pt x="518" y="203"/>
                    <a:pt x="520" y="205"/>
                  </a:cubicBezTo>
                  <a:cubicBezTo>
                    <a:pt x="522" y="207"/>
                    <a:pt x="523" y="207"/>
                    <a:pt x="526" y="209"/>
                  </a:cubicBezTo>
                  <a:cubicBezTo>
                    <a:pt x="529" y="210"/>
                    <a:pt x="531" y="211"/>
                    <a:pt x="534" y="213"/>
                  </a:cubicBezTo>
                  <a:cubicBezTo>
                    <a:pt x="536" y="214"/>
                    <a:pt x="537" y="215"/>
                    <a:pt x="539" y="215"/>
                  </a:cubicBezTo>
                  <a:cubicBezTo>
                    <a:pt x="540" y="215"/>
                    <a:pt x="541" y="214"/>
                    <a:pt x="542" y="213"/>
                  </a:cubicBezTo>
                  <a:cubicBezTo>
                    <a:pt x="543" y="212"/>
                    <a:pt x="545" y="211"/>
                    <a:pt x="545" y="208"/>
                  </a:cubicBezTo>
                  <a:cubicBezTo>
                    <a:pt x="545" y="207"/>
                    <a:pt x="544" y="206"/>
                    <a:pt x="544" y="204"/>
                  </a:cubicBezTo>
                  <a:cubicBezTo>
                    <a:pt x="544" y="203"/>
                    <a:pt x="545" y="202"/>
                    <a:pt x="545" y="201"/>
                  </a:cubicBezTo>
                  <a:cubicBezTo>
                    <a:pt x="545" y="197"/>
                    <a:pt x="541" y="195"/>
                    <a:pt x="539" y="192"/>
                  </a:cubicBezTo>
                  <a:cubicBezTo>
                    <a:pt x="539" y="191"/>
                    <a:pt x="539" y="191"/>
                    <a:pt x="539" y="191"/>
                  </a:cubicBezTo>
                  <a:cubicBezTo>
                    <a:pt x="541" y="191"/>
                    <a:pt x="542" y="192"/>
                    <a:pt x="544" y="191"/>
                  </a:cubicBezTo>
                  <a:cubicBezTo>
                    <a:pt x="545" y="190"/>
                    <a:pt x="545" y="188"/>
                    <a:pt x="545" y="186"/>
                  </a:cubicBezTo>
                  <a:cubicBezTo>
                    <a:pt x="545" y="184"/>
                    <a:pt x="543" y="183"/>
                    <a:pt x="543" y="181"/>
                  </a:cubicBezTo>
                  <a:cubicBezTo>
                    <a:pt x="543" y="178"/>
                    <a:pt x="544" y="176"/>
                    <a:pt x="544" y="173"/>
                  </a:cubicBezTo>
                  <a:cubicBezTo>
                    <a:pt x="544" y="170"/>
                    <a:pt x="539" y="171"/>
                    <a:pt x="539" y="168"/>
                  </a:cubicBezTo>
                  <a:cubicBezTo>
                    <a:pt x="539" y="168"/>
                    <a:pt x="539" y="167"/>
                    <a:pt x="539" y="166"/>
                  </a:cubicBezTo>
                  <a:close/>
                  <a:moveTo>
                    <a:pt x="513" y="195"/>
                  </a:moveTo>
                  <a:cubicBezTo>
                    <a:pt x="513" y="196"/>
                    <a:pt x="513" y="196"/>
                    <a:pt x="513" y="197"/>
                  </a:cubicBezTo>
                  <a:cubicBezTo>
                    <a:pt x="513" y="201"/>
                    <a:pt x="515" y="203"/>
                    <a:pt x="517" y="205"/>
                  </a:cubicBezTo>
                  <a:cubicBezTo>
                    <a:pt x="519" y="207"/>
                    <a:pt x="522" y="208"/>
                    <a:pt x="522" y="211"/>
                  </a:cubicBezTo>
                  <a:cubicBezTo>
                    <a:pt x="522" y="211"/>
                    <a:pt x="522" y="212"/>
                    <a:pt x="522" y="212"/>
                  </a:cubicBezTo>
                  <a:cubicBezTo>
                    <a:pt x="519" y="210"/>
                    <a:pt x="517" y="209"/>
                    <a:pt x="514" y="208"/>
                  </a:cubicBezTo>
                  <a:cubicBezTo>
                    <a:pt x="513" y="207"/>
                    <a:pt x="512" y="207"/>
                    <a:pt x="511" y="206"/>
                  </a:cubicBezTo>
                  <a:cubicBezTo>
                    <a:pt x="511" y="205"/>
                    <a:pt x="512" y="205"/>
                    <a:pt x="511" y="204"/>
                  </a:cubicBezTo>
                  <a:cubicBezTo>
                    <a:pt x="511" y="202"/>
                    <a:pt x="508" y="202"/>
                    <a:pt x="508" y="201"/>
                  </a:cubicBezTo>
                  <a:cubicBezTo>
                    <a:pt x="507" y="199"/>
                    <a:pt x="507" y="198"/>
                    <a:pt x="507" y="196"/>
                  </a:cubicBezTo>
                  <a:cubicBezTo>
                    <a:pt x="507" y="195"/>
                    <a:pt x="508" y="195"/>
                    <a:pt x="508" y="194"/>
                  </a:cubicBezTo>
                  <a:cubicBezTo>
                    <a:pt x="509" y="195"/>
                    <a:pt x="510" y="195"/>
                    <a:pt x="511" y="195"/>
                  </a:cubicBezTo>
                  <a:cubicBezTo>
                    <a:pt x="512" y="195"/>
                    <a:pt x="512" y="195"/>
                    <a:pt x="513" y="195"/>
                  </a:cubicBezTo>
                  <a:close/>
                  <a:moveTo>
                    <a:pt x="522" y="214"/>
                  </a:moveTo>
                  <a:cubicBezTo>
                    <a:pt x="522" y="211"/>
                    <a:pt x="526" y="210"/>
                    <a:pt x="528" y="211"/>
                  </a:cubicBezTo>
                  <a:cubicBezTo>
                    <a:pt x="530" y="212"/>
                    <a:pt x="530" y="215"/>
                    <a:pt x="532" y="216"/>
                  </a:cubicBezTo>
                  <a:cubicBezTo>
                    <a:pt x="534" y="217"/>
                    <a:pt x="536" y="217"/>
                    <a:pt x="536" y="219"/>
                  </a:cubicBezTo>
                  <a:cubicBezTo>
                    <a:pt x="536" y="222"/>
                    <a:pt x="535" y="224"/>
                    <a:pt x="533" y="224"/>
                  </a:cubicBezTo>
                  <a:cubicBezTo>
                    <a:pt x="530" y="224"/>
                    <a:pt x="530" y="222"/>
                    <a:pt x="529" y="220"/>
                  </a:cubicBezTo>
                  <a:cubicBezTo>
                    <a:pt x="527" y="217"/>
                    <a:pt x="522" y="217"/>
                    <a:pt x="522" y="214"/>
                  </a:cubicBezTo>
                  <a:close/>
                  <a:moveTo>
                    <a:pt x="505" y="204"/>
                  </a:moveTo>
                  <a:cubicBezTo>
                    <a:pt x="509" y="207"/>
                    <a:pt x="511" y="207"/>
                    <a:pt x="515" y="210"/>
                  </a:cubicBezTo>
                  <a:cubicBezTo>
                    <a:pt x="517" y="212"/>
                    <a:pt x="517" y="214"/>
                    <a:pt x="519" y="217"/>
                  </a:cubicBezTo>
                  <a:cubicBezTo>
                    <a:pt x="521" y="219"/>
                    <a:pt x="524" y="218"/>
                    <a:pt x="526" y="220"/>
                  </a:cubicBezTo>
                  <a:cubicBezTo>
                    <a:pt x="527" y="222"/>
                    <a:pt x="527" y="224"/>
                    <a:pt x="528" y="226"/>
                  </a:cubicBezTo>
                  <a:cubicBezTo>
                    <a:pt x="528" y="228"/>
                    <a:pt x="529" y="228"/>
                    <a:pt x="529" y="230"/>
                  </a:cubicBezTo>
                  <a:cubicBezTo>
                    <a:pt x="529" y="235"/>
                    <a:pt x="523" y="235"/>
                    <a:pt x="522" y="239"/>
                  </a:cubicBezTo>
                  <a:cubicBezTo>
                    <a:pt x="520" y="244"/>
                    <a:pt x="517" y="248"/>
                    <a:pt x="512" y="248"/>
                  </a:cubicBezTo>
                  <a:cubicBezTo>
                    <a:pt x="511" y="248"/>
                    <a:pt x="510" y="248"/>
                    <a:pt x="509" y="248"/>
                  </a:cubicBezTo>
                  <a:cubicBezTo>
                    <a:pt x="509" y="245"/>
                    <a:pt x="509" y="245"/>
                    <a:pt x="509" y="245"/>
                  </a:cubicBezTo>
                  <a:cubicBezTo>
                    <a:pt x="507" y="245"/>
                    <a:pt x="505" y="244"/>
                    <a:pt x="503" y="244"/>
                  </a:cubicBezTo>
                  <a:cubicBezTo>
                    <a:pt x="503" y="242"/>
                    <a:pt x="503" y="242"/>
                    <a:pt x="503" y="242"/>
                  </a:cubicBezTo>
                  <a:cubicBezTo>
                    <a:pt x="504" y="239"/>
                    <a:pt x="504" y="239"/>
                    <a:pt x="504" y="239"/>
                  </a:cubicBezTo>
                  <a:cubicBezTo>
                    <a:pt x="504" y="233"/>
                    <a:pt x="504" y="233"/>
                    <a:pt x="504" y="233"/>
                  </a:cubicBezTo>
                  <a:cubicBezTo>
                    <a:pt x="504" y="231"/>
                    <a:pt x="505" y="230"/>
                    <a:pt x="505" y="228"/>
                  </a:cubicBezTo>
                  <a:cubicBezTo>
                    <a:pt x="505" y="223"/>
                    <a:pt x="505" y="223"/>
                    <a:pt x="505" y="223"/>
                  </a:cubicBezTo>
                  <a:cubicBezTo>
                    <a:pt x="507" y="223"/>
                    <a:pt x="508" y="223"/>
                    <a:pt x="510" y="222"/>
                  </a:cubicBezTo>
                  <a:cubicBezTo>
                    <a:pt x="510" y="221"/>
                    <a:pt x="508" y="220"/>
                    <a:pt x="508" y="219"/>
                  </a:cubicBezTo>
                  <a:cubicBezTo>
                    <a:pt x="508" y="216"/>
                    <a:pt x="508" y="215"/>
                    <a:pt x="507" y="212"/>
                  </a:cubicBezTo>
                  <a:cubicBezTo>
                    <a:pt x="507" y="209"/>
                    <a:pt x="505" y="208"/>
                    <a:pt x="505" y="205"/>
                  </a:cubicBezTo>
                  <a:cubicBezTo>
                    <a:pt x="505" y="205"/>
                    <a:pt x="505" y="205"/>
                    <a:pt x="505" y="204"/>
                  </a:cubicBezTo>
                  <a:close/>
                  <a:moveTo>
                    <a:pt x="537" y="239"/>
                  </a:moveTo>
                  <a:cubicBezTo>
                    <a:pt x="538" y="239"/>
                    <a:pt x="538" y="240"/>
                    <a:pt x="539" y="240"/>
                  </a:cubicBezTo>
                  <a:cubicBezTo>
                    <a:pt x="543" y="240"/>
                    <a:pt x="543" y="234"/>
                    <a:pt x="543" y="230"/>
                  </a:cubicBezTo>
                  <a:cubicBezTo>
                    <a:pt x="543" y="229"/>
                    <a:pt x="541" y="230"/>
                    <a:pt x="540" y="231"/>
                  </a:cubicBezTo>
                  <a:cubicBezTo>
                    <a:pt x="539" y="233"/>
                    <a:pt x="540" y="233"/>
                    <a:pt x="539" y="235"/>
                  </a:cubicBezTo>
                  <a:cubicBezTo>
                    <a:pt x="539" y="235"/>
                    <a:pt x="538" y="235"/>
                    <a:pt x="537" y="236"/>
                  </a:cubicBezTo>
                  <a:cubicBezTo>
                    <a:pt x="537" y="237"/>
                    <a:pt x="537" y="238"/>
                    <a:pt x="537" y="239"/>
                  </a:cubicBezTo>
                  <a:close/>
                  <a:moveTo>
                    <a:pt x="550" y="219"/>
                  </a:moveTo>
                  <a:cubicBezTo>
                    <a:pt x="550" y="219"/>
                    <a:pt x="549" y="219"/>
                    <a:pt x="549" y="219"/>
                  </a:cubicBezTo>
                  <a:cubicBezTo>
                    <a:pt x="548" y="219"/>
                    <a:pt x="548" y="221"/>
                    <a:pt x="548" y="222"/>
                  </a:cubicBezTo>
                  <a:cubicBezTo>
                    <a:pt x="548" y="224"/>
                    <a:pt x="548" y="226"/>
                    <a:pt x="547" y="228"/>
                  </a:cubicBezTo>
                  <a:cubicBezTo>
                    <a:pt x="548" y="228"/>
                    <a:pt x="548" y="228"/>
                    <a:pt x="548" y="228"/>
                  </a:cubicBezTo>
                  <a:cubicBezTo>
                    <a:pt x="550" y="225"/>
                    <a:pt x="549" y="223"/>
                    <a:pt x="550" y="219"/>
                  </a:cubicBezTo>
                  <a:close/>
                  <a:moveTo>
                    <a:pt x="189" y="324"/>
                  </a:moveTo>
                  <a:cubicBezTo>
                    <a:pt x="189" y="325"/>
                    <a:pt x="189" y="326"/>
                    <a:pt x="189" y="327"/>
                  </a:cubicBezTo>
                  <a:cubicBezTo>
                    <a:pt x="191" y="328"/>
                    <a:pt x="193" y="327"/>
                    <a:pt x="195" y="327"/>
                  </a:cubicBezTo>
                  <a:cubicBezTo>
                    <a:pt x="196" y="328"/>
                    <a:pt x="197" y="330"/>
                    <a:pt x="198" y="330"/>
                  </a:cubicBezTo>
                  <a:cubicBezTo>
                    <a:pt x="200" y="330"/>
                    <a:pt x="199" y="328"/>
                    <a:pt x="199" y="327"/>
                  </a:cubicBezTo>
                  <a:cubicBezTo>
                    <a:pt x="199" y="323"/>
                    <a:pt x="193" y="324"/>
                    <a:pt x="189" y="324"/>
                  </a:cubicBezTo>
                  <a:close/>
                  <a:moveTo>
                    <a:pt x="236" y="302"/>
                  </a:moveTo>
                  <a:cubicBezTo>
                    <a:pt x="234" y="302"/>
                    <a:pt x="232" y="304"/>
                    <a:pt x="232" y="306"/>
                  </a:cubicBezTo>
                  <a:cubicBezTo>
                    <a:pt x="232" y="308"/>
                    <a:pt x="235" y="309"/>
                    <a:pt x="237" y="311"/>
                  </a:cubicBezTo>
                  <a:cubicBezTo>
                    <a:pt x="240" y="314"/>
                    <a:pt x="241" y="317"/>
                    <a:pt x="246" y="317"/>
                  </a:cubicBezTo>
                  <a:cubicBezTo>
                    <a:pt x="246" y="313"/>
                    <a:pt x="250" y="312"/>
                    <a:pt x="250" y="308"/>
                  </a:cubicBezTo>
                  <a:cubicBezTo>
                    <a:pt x="250" y="306"/>
                    <a:pt x="249" y="304"/>
                    <a:pt x="249" y="302"/>
                  </a:cubicBezTo>
                  <a:cubicBezTo>
                    <a:pt x="236" y="302"/>
                    <a:pt x="236" y="302"/>
                    <a:pt x="236" y="302"/>
                  </a:cubicBezTo>
                  <a:close/>
                  <a:moveTo>
                    <a:pt x="170" y="261"/>
                  </a:moveTo>
                  <a:cubicBezTo>
                    <a:pt x="170" y="263"/>
                    <a:pt x="170" y="263"/>
                    <a:pt x="170" y="263"/>
                  </a:cubicBezTo>
                  <a:cubicBezTo>
                    <a:pt x="173" y="263"/>
                    <a:pt x="174" y="266"/>
                    <a:pt x="176" y="267"/>
                  </a:cubicBezTo>
                  <a:cubicBezTo>
                    <a:pt x="177" y="264"/>
                    <a:pt x="177" y="262"/>
                    <a:pt x="178" y="260"/>
                  </a:cubicBezTo>
                  <a:cubicBezTo>
                    <a:pt x="177" y="259"/>
                    <a:pt x="177" y="258"/>
                    <a:pt x="175" y="257"/>
                  </a:cubicBezTo>
                  <a:cubicBezTo>
                    <a:pt x="174" y="257"/>
                    <a:pt x="174" y="258"/>
                    <a:pt x="173" y="259"/>
                  </a:cubicBezTo>
                  <a:cubicBezTo>
                    <a:pt x="172" y="259"/>
                    <a:pt x="171" y="260"/>
                    <a:pt x="170" y="261"/>
                  </a:cubicBezTo>
                  <a:close/>
                  <a:moveTo>
                    <a:pt x="319" y="279"/>
                  </a:moveTo>
                  <a:cubicBezTo>
                    <a:pt x="319" y="281"/>
                    <a:pt x="319" y="281"/>
                    <a:pt x="319" y="281"/>
                  </a:cubicBezTo>
                  <a:cubicBezTo>
                    <a:pt x="319" y="283"/>
                    <a:pt x="320" y="284"/>
                    <a:pt x="322" y="284"/>
                  </a:cubicBezTo>
                  <a:cubicBezTo>
                    <a:pt x="323" y="284"/>
                    <a:pt x="323" y="283"/>
                    <a:pt x="324" y="283"/>
                  </a:cubicBezTo>
                  <a:cubicBezTo>
                    <a:pt x="326" y="282"/>
                    <a:pt x="327" y="281"/>
                    <a:pt x="328" y="279"/>
                  </a:cubicBezTo>
                  <a:cubicBezTo>
                    <a:pt x="328" y="278"/>
                    <a:pt x="328" y="278"/>
                    <a:pt x="328" y="278"/>
                  </a:cubicBezTo>
                  <a:cubicBezTo>
                    <a:pt x="325" y="277"/>
                    <a:pt x="323" y="279"/>
                    <a:pt x="319" y="279"/>
                  </a:cubicBezTo>
                  <a:close/>
                  <a:moveTo>
                    <a:pt x="320" y="294"/>
                  </a:moveTo>
                  <a:cubicBezTo>
                    <a:pt x="315" y="294"/>
                    <a:pt x="315" y="294"/>
                    <a:pt x="315" y="294"/>
                  </a:cubicBezTo>
                  <a:cubicBezTo>
                    <a:pt x="315" y="295"/>
                    <a:pt x="315" y="296"/>
                    <a:pt x="315" y="297"/>
                  </a:cubicBezTo>
                  <a:cubicBezTo>
                    <a:pt x="315" y="298"/>
                    <a:pt x="315" y="300"/>
                    <a:pt x="316" y="300"/>
                  </a:cubicBezTo>
                  <a:cubicBezTo>
                    <a:pt x="319" y="300"/>
                    <a:pt x="321" y="298"/>
                    <a:pt x="323" y="295"/>
                  </a:cubicBezTo>
                  <a:cubicBezTo>
                    <a:pt x="322" y="294"/>
                    <a:pt x="321" y="294"/>
                    <a:pt x="320" y="294"/>
                  </a:cubicBezTo>
                  <a:close/>
                  <a:moveTo>
                    <a:pt x="320" y="319"/>
                  </a:moveTo>
                  <a:cubicBezTo>
                    <a:pt x="318" y="321"/>
                    <a:pt x="315" y="322"/>
                    <a:pt x="315" y="324"/>
                  </a:cubicBezTo>
                  <a:cubicBezTo>
                    <a:pt x="315" y="325"/>
                    <a:pt x="314" y="326"/>
                    <a:pt x="314" y="327"/>
                  </a:cubicBezTo>
                  <a:cubicBezTo>
                    <a:pt x="315" y="327"/>
                    <a:pt x="315" y="328"/>
                    <a:pt x="317" y="328"/>
                  </a:cubicBezTo>
                  <a:cubicBezTo>
                    <a:pt x="319" y="328"/>
                    <a:pt x="321" y="327"/>
                    <a:pt x="323" y="325"/>
                  </a:cubicBezTo>
                  <a:cubicBezTo>
                    <a:pt x="325" y="325"/>
                    <a:pt x="327" y="324"/>
                    <a:pt x="327" y="323"/>
                  </a:cubicBezTo>
                  <a:cubicBezTo>
                    <a:pt x="327" y="322"/>
                    <a:pt x="325" y="321"/>
                    <a:pt x="324" y="321"/>
                  </a:cubicBezTo>
                  <a:cubicBezTo>
                    <a:pt x="323" y="320"/>
                    <a:pt x="322" y="319"/>
                    <a:pt x="320" y="319"/>
                  </a:cubicBezTo>
                  <a:close/>
                  <a:moveTo>
                    <a:pt x="310" y="329"/>
                  </a:moveTo>
                  <a:cubicBezTo>
                    <a:pt x="308" y="332"/>
                    <a:pt x="306" y="333"/>
                    <a:pt x="306" y="336"/>
                  </a:cubicBezTo>
                  <a:cubicBezTo>
                    <a:pt x="309" y="335"/>
                    <a:pt x="312" y="334"/>
                    <a:pt x="312" y="330"/>
                  </a:cubicBezTo>
                  <a:cubicBezTo>
                    <a:pt x="312" y="329"/>
                    <a:pt x="312" y="329"/>
                    <a:pt x="312" y="328"/>
                  </a:cubicBezTo>
                  <a:cubicBezTo>
                    <a:pt x="311" y="328"/>
                    <a:pt x="311" y="328"/>
                    <a:pt x="310" y="327"/>
                  </a:cubicBezTo>
                  <a:cubicBezTo>
                    <a:pt x="310" y="328"/>
                    <a:pt x="310" y="328"/>
                    <a:pt x="310" y="329"/>
                  </a:cubicBezTo>
                  <a:close/>
                  <a:moveTo>
                    <a:pt x="372" y="260"/>
                  </a:moveTo>
                  <a:cubicBezTo>
                    <a:pt x="369" y="261"/>
                    <a:pt x="368" y="261"/>
                    <a:pt x="365" y="261"/>
                  </a:cubicBezTo>
                  <a:cubicBezTo>
                    <a:pt x="365" y="263"/>
                    <a:pt x="365" y="263"/>
                    <a:pt x="365" y="263"/>
                  </a:cubicBezTo>
                  <a:cubicBezTo>
                    <a:pt x="370" y="264"/>
                    <a:pt x="373" y="266"/>
                    <a:pt x="378" y="270"/>
                  </a:cubicBezTo>
                  <a:cubicBezTo>
                    <a:pt x="378" y="269"/>
                    <a:pt x="378" y="269"/>
                    <a:pt x="378" y="268"/>
                  </a:cubicBezTo>
                  <a:cubicBezTo>
                    <a:pt x="378" y="264"/>
                    <a:pt x="376" y="260"/>
                    <a:pt x="372" y="260"/>
                  </a:cubicBezTo>
                  <a:close/>
                  <a:moveTo>
                    <a:pt x="329" y="292"/>
                  </a:moveTo>
                  <a:cubicBezTo>
                    <a:pt x="329" y="290"/>
                    <a:pt x="331" y="289"/>
                    <a:pt x="332" y="287"/>
                  </a:cubicBezTo>
                  <a:cubicBezTo>
                    <a:pt x="333" y="284"/>
                    <a:pt x="333" y="281"/>
                    <a:pt x="336" y="280"/>
                  </a:cubicBezTo>
                  <a:cubicBezTo>
                    <a:pt x="337" y="280"/>
                    <a:pt x="339" y="280"/>
                    <a:pt x="340" y="279"/>
                  </a:cubicBezTo>
                  <a:cubicBezTo>
                    <a:pt x="341" y="277"/>
                    <a:pt x="341" y="275"/>
                    <a:pt x="343" y="274"/>
                  </a:cubicBezTo>
                  <a:cubicBezTo>
                    <a:pt x="344" y="273"/>
                    <a:pt x="345" y="274"/>
                    <a:pt x="346" y="273"/>
                  </a:cubicBezTo>
                  <a:cubicBezTo>
                    <a:pt x="348" y="272"/>
                    <a:pt x="347" y="269"/>
                    <a:pt x="349" y="267"/>
                  </a:cubicBezTo>
                  <a:cubicBezTo>
                    <a:pt x="350" y="267"/>
                    <a:pt x="351" y="267"/>
                    <a:pt x="351" y="266"/>
                  </a:cubicBezTo>
                  <a:cubicBezTo>
                    <a:pt x="353" y="265"/>
                    <a:pt x="351" y="262"/>
                    <a:pt x="353" y="261"/>
                  </a:cubicBezTo>
                  <a:cubicBezTo>
                    <a:pt x="355" y="260"/>
                    <a:pt x="356" y="261"/>
                    <a:pt x="359" y="260"/>
                  </a:cubicBezTo>
                  <a:cubicBezTo>
                    <a:pt x="359" y="261"/>
                    <a:pt x="358" y="262"/>
                    <a:pt x="359" y="263"/>
                  </a:cubicBezTo>
                  <a:cubicBezTo>
                    <a:pt x="360" y="264"/>
                    <a:pt x="362" y="264"/>
                    <a:pt x="362" y="265"/>
                  </a:cubicBezTo>
                  <a:cubicBezTo>
                    <a:pt x="362" y="268"/>
                    <a:pt x="357" y="267"/>
                    <a:pt x="357" y="270"/>
                  </a:cubicBezTo>
                  <a:cubicBezTo>
                    <a:pt x="357" y="273"/>
                    <a:pt x="357" y="275"/>
                    <a:pt x="359" y="278"/>
                  </a:cubicBezTo>
                  <a:cubicBezTo>
                    <a:pt x="359" y="278"/>
                    <a:pt x="360" y="278"/>
                    <a:pt x="360" y="278"/>
                  </a:cubicBezTo>
                  <a:cubicBezTo>
                    <a:pt x="360" y="286"/>
                    <a:pt x="355" y="290"/>
                    <a:pt x="352" y="297"/>
                  </a:cubicBezTo>
                  <a:cubicBezTo>
                    <a:pt x="350" y="297"/>
                    <a:pt x="350" y="297"/>
                    <a:pt x="350" y="297"/>
                  </a:cubicBezTo>
                  <a:cubicBezTo>
                    <a:pt x="348" y="297"/>
                    <a:pt x="348" y="299"/>
                    <a:pt x="348" y="300"/>
                  </a:cubicBezTo>
                  <a:cubicBezTo>
                    <a:pt x="346" y="303"/>
                    <a:pt x="344" y="304"/>
                    <a:pt x="342" y="307"/>
                  </a:cubicBezTo>
                  <a:cubicBezTo>
                    <a:pt x="342" y="308"/>
                    <a:pt x="340" y="308"/>
                    <a:pt x="340" y="308"/>
                  </a:cubicBezTo>
                  <a:cubicBezTo>
                    <a:pt x="339" y="311"/>
                    <a:pt x="340" y="315"/>
                    <a:pt x="337" y="316"/>
                  </a:cubicBezTo>
                  <a:cubicBezTo>
                    <a:pt x="337" y="314"/>
                    <a:pt x="337" y="313"/>
                    <a:pt x="337" y="312"/>
                  </a:cubicBezTo>
                  <a:cubicBezTo>
                    <a:pt x="335" y="312"/>
                    <a:pt x="334" y="314"/>
                    <a:pt x="331" y="314"/>
                  </a:cubicBezTo>
                  <a:cubicBezTo>
                    <a:pt x="329" y="314"/>
                    <a:pt x="328" y="314"/>
                    <a:pt x="327" y="314"/>
                  </a:cubicBezTo>
                  <a:cubicBezTo>
                    <a:pt x="327" y="310"/>
                    <a:pt x="325" y="308"/>
                    <a:pt x="325" y="304"/>
                  </a:cubicBezTo>
                  <a:cubicBezTo>
                    <a:pt x="325" y="302"/>
                    <a:pt x="327" y="301"/>
                    <a:pt x="327" y="299"/>
                  </a:cubicBezTo>
                  <a:cubicBezTo>
                    <a:pt x="327" y="298"/>
                    <a:pt x="327" y="298"/>
                    <a:pt x="327" y="297"/>
                  </a:cubicBezTo>
                  <a:cubicBezTo>
                    <a:pt x="327" y="297"/>
                    <a:pt x="327" y="297"/>
                    <a:pt x="327" y="296"/>
                  </a:cubicBezTo>
                  <a:cubicBezTo>
                    <a:pt x="329" y="297"/>
                    <a:pt x="329" y="297"/>
                    <a:pt x="329" y="297"/>
                  </a:cubicBezTo>
                  <a:cubicBezTo>
                    <a:pt x="330" y="296"/>
                    <a:pt x="330" y="296"/>
                    <a:pt x="330" y="296"/>
                  </a:cubicBezTo>
                  <a:cubicBezTo>
                    <a:pt x="330" y="294"/>
                    <a:pt x="329" y="294"/>
                    <a:pt x="329" y="292"/>
                  </a:cubicBezTo>
                  <a:close/>
                  <a:moveTo>
                    <a:pt x="100" y="284"/>
                  </a:moveTo>
                  <a:cubicBezTo>
                    <a:pt x="100" y="290"/>
                    <a:pt x="100" y="290"/>
                    <a:pt x="100" y="290"/>
                  </a:cubicBezTo>
                  <a:cubicBezTo>
                    <a:pt x="100" y="291"/>
                    <a:pt x="99" y="292"/>
                    <a:pt x="99" y="293"/>
                  </a:cubicBezTo>
                  <a:cubicBezTo>
                    <a:pt x="99" y="293"/>
                    <a:pt x="99" y="293"/>
                    <a:pt x="100" y="293"/>
                  </a:cubicBezTo>
                  <a:cubicBezTo>
                    <a:pt x="102" y="293"/>
                    <a:pt x="102" y="291"/>
                    <a:pt x="104" y="290"/>
                  </a:cubicBezTo>
                  <a:cubicBezTo>
                    <a:pt x="106" y="289"/>
                    <a:pt x="108" y="289"/>
                    <a:pt x="108" y="287"/>
                  </a:cubicBezTo>
                  <a:cubicBezTo>
                    <a:pt x="108" y="286"/>
                    <a:pt x="107" y="287"/>
                    <a:pt x="106" y="286"/>
                  </a:cubicBezTo>
                  <a:cubicBezTo>
                    <a:pt x="103" y="285"/>
                    <a:pt x="102" y="284"/>
                    <a:pt x="100" y="284"/>
                  </a:cubicBezTo>
                  <a:close/>
                  <a:moveTo>
                    <a:pt x="130" y="320"/>
                  </a:moveTo>
                  <a:cubicBezTo>
                    <a:pt x="128" y="320"/>
                    <a:pt x="127" y="320"/>
                    <a:pt x="125" y="320"/>
                  </a:cubicBezTo>
                  <a:cubicBezTo>
                    <a:pt x="125" y="323"/>
                    <a:pt x="125" y="323"/>
                    <a:pt x="125" y="323"/>
                  </a:cubicBezTo>
                  <a:cubicBezTo>
                    <a:pt x="127" y="325"/>
                    <a:pt x="127" y="327"/>
                    <a:pt x="130" y="327"/>
                  </a:cubicBezTo>
                  <a:cubicBezTo>
                    <a:pt x="134" y="328"/>
                    <a:pt x="136" y="328"/>
                    <a:pt x="139" y="330"/>
                  </a:cubicBezTo>
                  <a:cubicBezTo>
                    <a:pt x="142" y="327"/>
                    <a:pt x="144" y="325"/>
                    <a:pt x="145" y="321"/>
                  </a:cubicBezTo>
                  <a:cubicBezTo>
                    <a:pt x="144" y="321"/>
                    <a:pt x="144" y="321"/>
                    <a:pt x="143" y="321"/>
                  </a:cubicBezTo>
                  <a:cubicBezTo>
                    <a:pt x="140" y="321"/>
                    <a:pt x="138" y="322"/>
                    <a:pt x="135" y="322"/>
                  </a:cubicBezTo>
                  <a:cubicBezTo>
                    <a:pt x="133" y="322"/>
                    <a:pt x="131" y="321"/>
                    <a:pt x="130" y="320"/>
                  </a:cubicBezTo>
                  <a:close/>
                  <a:moveTo>
                    <a:pt x="26" y="297"/>
                  </a:moveTo>
                  <a:cubicBezTo>
                    <a:pt x="21" y="297"/>
                    <a:pt x="19" y="293"/>
                    <a:pt x="15" y="293"/>
                  </a:cubicBezTo>
                  <a:cubicBezTo>
                    <a:pt x="13" y="293"/>
                    <a:pt x="14" y="297"/>
                    <a:pt x="12" y="298"/>
                  </a:cubicBezTo>
                  <a:cubicBezTo>
                    <a:pt x="11" y="301"/>
                    <a:pt x="9" y="301"/>
                    <a:pt x="8" y="303"/>
                  </a:cubicBezTo>
                  <a:cubicBezTo>
                    <a:pt x="6" y="306"/>
                    <a:pt x="6" y="307"/>
                    <a:pt x="5" y="310"/>
                  </a:cubicBezTo>
                  <a:cubicBezTo>
                    <a:pt x="0" y="319"/>
                    <a:pt x="9" y="312"/>
                    <a:pt x="15" y="312"/>
                  </a:cubicBezTo>
                  <a:cubicBezTo>
                    <a:pt x="19" y="312"/>
                    <a:pt x="21" y="314"/>
                    <a:pt x="25" y="314"/>
                  </a:cubicBezTo>
                  <a:cubicBezTo>
                    <a:pt x="30" y="314"/>
                    <a:pt x="32" y="313"/>
                    <a:pt x="36" y="312"/>
                  </a:cubicBezTo>
                  <a:cubicBezTo>
                    <a:pt x="41" y="311"/>
                    <a:pt x="44" y="310"/>
                    <a:pt x="47" y="306"/>
                  </a:cubicBezTo>
                  <a:cubicBezTo>
                    <a:pt x="50" y="303"/>
                    <a:pt x="53" y="302"/>
                    <a:pt x="57" y="300"/>
                  </a:cubicBezTo>
                  <a:cubicBezTo>
                    <a:pt x="60" y="299"/>
                    <a:pt x="61" y="299"/>
                    <a:pt x="64" y="299"/>
                  </a:cubicBezTo>
                  <a:cubicBezTo>
                    <a:pt x="66" y="298"/>
                    <a:pt x="67" y="298"/>
                    <a:pt x="67" y="297"/>
                  </a:cubicBezTo>
                  <a:cubicBezTo>
                    <a:pt x="67" y="296"/>
                    <a:pt x="66" y="296"/>
                    <a:pt x="66" y="295"/>
                  </a:cubicBezTo>
                  <a:cubicBezTo>
                    <a:pt x="65" y="294"/>
                    <a:pt x="65" y="292"/>
                    <a:pt x="64" y="292"/>
                  </a:cubicBezTo>
                  <a:cubicBezTo>
                    <a:pt x="62" y="292"/>
                    <a:pt x="60" y="294"/>
                    <a:pt x="58" y="293"/>
                  </a:cubicBezTo>
                  <a:cubicBezTo>
                    <a:pt x="57" y="292"/>
                    <a:pt x="57" y="290"/>
                    <a:pt x="55" y="289"/>
                  </a:cubicBezTo>
                  <a:cubicBezTo>
                    <a:pt x="52" y="288"/>
                    <a:pt x="49" y="289"/>
                    <a:pt x="45" y="291"/>
                  </a:cubicBezTo>
                  <a:cubicBezTo>
                    <a:pt x="43" y="292"/>
                    <a:pt x="43" y="293"/>
                    <a:pt x="41" y="294"/>
                  </a:cubicBezTo>
                  <a:cubicBezTo>
                    <a:pt x="38" y="296"/>
                    <a:pt x="36" y="295"/>
                    <a:pt x="33" y="296"/>
                  </a:cubicBezTo>
                  <a:cubicBezTo>
                    <a:pt x="30" y="296"/>
                    <a:pt x="28" y="297"/>
                    <a:pt x="26" y="297"/>
                  </a:cubicBezTo>
                  <a:close/>
                  <a:moveTo>
                    <a:pt x="128" y="23"/>
                  </a:moveTo>
                  <a:cubicBezTo>
                    <a:pt x="130" y="27"/>
                    <a:pt x="133" y="29"/>
                    <a:pt x="133" y="34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4" y="41"/>
                    <a:pt x="134" y="41"/>
                    <a:pt x="134" y="41"/>
                  </a:cubicBezTo>
                  <a:cubicBezTo>
                    <a:pt x="136" y="38"/>
                    <a:pt x="138" y="37"/>
                    <a:pt x="139" y="34"/>
                  </a:cubicBezTo>
                  <a:cubicBezTo>
                    <a:pt x="142" y="28"/>
                    <a:pt x="141" y="22"/>
                    <a:pt x="146" y="18"/>
                  </a:cubicBezTo>
                  <a:cubicBezTo>
                    <a:pt x="147" y="19"/>
                    <a:pt x="147" y="21"/>
                    <a:pt x="147" y="23"/>
                  </a:cubicBezTo>
                  <a:cubicBezTo>
                    <a:pt x="153" y="24"/>
                    <a:pt x="156" y="25"/>
                    <a:pt x="160" y="30"/>
                  </a:cubicBezTo>
                  <a:cubicBezTo>
                    <a:pt x="161" y="32"/>
                    <a:pt x="163" y="32"/>
                    <a:pt x="164" y="34"/>
                  </a:cubicBezTo>
                  <a:cubicBezTo>
                    <a:pt x="166" y="37"/>
                    <a:pt x="165" y="40"/>
                    <a:pt x="168" y="40"/>
                  </a:cubicBezTo>
                  <a:cubicBezTo>
                    <a:pt x="170" y="40"/>
                    <a:pt x="171" y="39"/>
                    <a:pt x="173" y="39"/>
                  </a:cubicBezTo>
                  <a:cubicBezTo>
                    <a:pt x="176" y="38"/>
                    <a:pt x="178" y="38"/>
                    <a:pt x="181" y="38"/>
                  </a:cubicBezTo>
                  <a:cubicBezTo>
                    <a:pt x="181" y="35"/>
                    <a:pt x="181" y="32"/>
                    <a:pt x="183" y="30"/>
                  </a:cubicBezTo>
                  <a:cubicBezTo>
                    <a:pt x="186" y="27"/>
                    <a:pt x="191" y="28"/>
                    <a:pt x="195" y="26"/>
                  </a:cubicBezTo>
                  <a:cubicBezTo>
                    <a:pt x="195" y="34"/>
                    <a:pt x="195" y="34"/>
                    <a:pt x="195" y="34"/>
                  </a:cubicBezTo>
                  <a:cubicBezTo>
                    <a:pt x="199" y="34"/>
                    <a:pt x="201" y="33"/>
                    <a:pt x="205" y="34"/>
                  </a:cubicBezTo>
                  <a:cubicBezTo>
                    <a:pt x="209" y="36"/>
                    <a:pt x="211" y="38"/>
                    <a:pt x="215" y="39"/>
                  </a:cubicBezTo>
                  <a:cubicBezTo>
                    <a:pt x="219" y="39"/>
                    <a:pt x="221" y="39"/>
                    <a:pt x="225" y="39"/>
                  </a:cubicBezTo>
                  <a:cubicBezTo>
                    <a:pt x="227" y="39"/>
                    <a:pt x="229" y="39"/>
                    <a:pt x="231" y="38"/>
                  </a:cubicBezTo>
                  <a:cubicBezTo>
                    <a:pt x="230" y="35"/>
                    <a:pt x="230" y="35"/>
                    <a:pt x="230" y="35"/>
                  </a:cubicBezTo>
                  <a:cubicBezTo>
                    <a:pt x="230" y="33"/>
                    <a:pt x="230" y="33"/>
                    <a:pt x="230" y="33"/>
                  </a:cubicBezTo>
                  <a:cubicBezTo>
                    <a:pt x="248" y="33"/>
                    <a:pt x="248" y="33"/>
                    <a:pt x="248" y="33"/>
                  </a:cubicBezTo>
                  <a:cubicBezTo>
                    <a:pt x="252" y="33"/>
                    <a:pt x="254" y="36"/>
                    <a:pt x="256" y="39"/>
                  </a:cubicBezTo>
                  <a:cubicBezTo>
                    <a:pt x="257" y="42"/>
                    <a:pt x="260" y="41"/>
                    <a:pt x="263" y="42"/>
                  </a:cubicBezTo>
                  <a:cubicBezTo>
                    <a:pt x="267" y="43"/>
                    <a:pt x="268" y="46"/>
                    <a:pt x="273" y="48"/>
                  </a:cubicBezTo>
                  <a:cubicBezTo>
                    <a:pt x="275" y="49"/>
                    <a:pt x="276" y="49"/>
                    <a:pt x="278" y="50"/>
                  </a:cubicBezTo>
                  <a:cubicBezTo>
                    <a:pt x="285" y="53"/>
                    <a:pt x="288" y="56"/>
                    <a:pt x="294" y="58"/>
                  </a:cubicBezTo>
                  <a:cubicBezTo>
                    <a:pt x="297" y="59"/>
                    <a:pt x="299" y="59"/>
                    <a:pt x="301" y="60"/>
                  </a:cubicBezTo>
                  <a:cubicBezTo>
                    <a:pt x="303" y="63"/>
                    <a:pt x="304" y="66"/>
                    <a:pt x="308" y="66"/>
                  </a:cubicBezTo>
                  <a:cubicBezTo>
                    <a:pt x="308" y="65"/>
                    <a:pt x="308" y="64"/>
                    <a:pt x="308" y="62"/>
                  </a:cubicBezTo>
                  <a:cubicBezTo>
                    <a:pt x="308" y="58"/>
                    <a:pt x="308" y="55"/>
                    <a:pt x="310" y="51"/>
                  </a:cubicBezTo>
                  <a:cubicBezTo>
                    <a:pt x="310" y="50"/>
                    <a:pt x="311" y="49"/>
                    <a:pt x="311" y="48"/>
                  </a:cubicBezTo>
                  <a:cubicBezTo>
                    <a:pt x="311" y="45"/>
                    <a:pt x="308" y="44"/>
                    <a:pt x="307" y="42"/>
                  </a:cubicBezTo>
                  <a:cubicBezTo>
                    <a:pt x="306" y="40"/>
                    <a:pt x="307" y="39"/>
                    <a:pt x="305" y="38"/>
                  </a:cubicBezTo>
                  <a:cubicBezTo>
                    <a:pt x="303" y="37"/>
                    <a:pt x="301" y="39"/>
                    <a:pt x="299" y="37"/>
                  </a:cubicBezTo>
                  <a:cubicBezTo>
                    <a:pt x="297" y="35"/>
                    <a:pt x="297" y="33"/>
                    <a:pt x="296" y="30"/>
                  </a:cubicBezTo>
                  <a:cubicBezTo>
                    <a:pt x="296" y="26"/>
                    <a:pt x="296" y="24"/>
                    <a:pt x="294" y="21"/>
                  </a:cubicBezTo>
                  <a:cubicBezTo>
                    <a:pt x="292" y="18"/>
                    <a:pt x="289" y="19"/>
                    <a:pt x="287" y="17"/>
                  </a:cubicBezTo>
                  <a:cubicBezTo>
                    <a:pt x="286" y="16"/>
                    <a:pt x="286" y="14"/>
                    <a:pt x="284" y="12"/>
                  </a:cubicBezTo>
                  <a:cubicBezTo>
                    <a:pt x="282" y="11"/>
                    <a:pt x="281" y="12"/>
                    <a:pt x="279" y="12"/>
                  </a:cubicBezTo>
                  <a:cubicBezTo>
                    <a:pt x="265" y="14"/>
                    <a:pt x="265" y="14"/>
                    <a:pt x="265" y="14"/>
                  </a:cubicBezTo>
                  <a:cubicBezTo>
                    <a:pt x="258" y="14"/>
                    <a:pt x="254" y="9"/>
                    <a:pt x="248" y="6"/>
                  </a:cubicBezTo>
                  <a:cubicBezTo>
                    <a:pt x="246" y="6"/>
                    <a:pt x="245" y="6"/>
                    <a:pt x="244" y="6"/>
                  </a:cubicBezTo>
                  <a:cubicBezTo>
                    <a:pt x="237" y="3"/>
                    <a:pt x="233" y="1"/>
                    <a:pt x="225" y="1"/>
                  </a:cubicBezTo>
                  <a:cubicBezTo>
                    <a:pt x="223" y="1"/>
                    <a:pt x="222" y="0"/>
                    <a:pt x="221" y="1"/>
                  </a:cubicBezTo>
                  <a:cubicBezTo>
                    <a:pt x="218" y="2"/>
                    <a:pt x="218" y="4"/>
                    <a:pt x="216" y="6"/>
                  </a:cubicBezTo>
                  <a:cubicBezTo>
                    <a:pt x="214" y="8"/>
                    <a:pt x="211" y="8"/>
                    <a:pt x="208" y="9"/>
                  </a:cubicBezTo>
                  <a:cubicBezTo>
                    <a:pt x="208" y="9"/>
                    <a:pt x="208" y="10"/>
                    <a:pt x="207" y="10"/>
                  </a:cubicBezTo>
                  <a:cubicBezTo>
                    <a:pt x="202" y="10"/>
                    <a:pt x="203" y="1"/>
                    <a:pt x="198" y="1"/>
                  </a:cubicBezTo>
                  <a:cubicBezTo>
                    <a:pt x="195" y="1"/>
                    <a:pt x="194" y="5"/>
                    <a:pt x="190" y="5"/>
                  </a:cubicBezTo>
                  <a:cubicBezTo>
                    <a:pt x="185" y="5"/>
                    <a:pt x="183" y="4"/>
                    <a:pt x="178" y="4"/>
                  </a:cubicBezTo>
                  <a:cubicBezTo>
                    <a:pt x="172" y="4"/>
                    <a:pt x="172" y="4"/>
                    <a:pt x="172" y="4"/>
                  </a:cubicBezTo>
                  <a:cubicBezTo>
                    <a:pt x="169" y="4"/>
                    <a:pt x="167" y="5"/>
                    <a:pt x="163" y="5"/>
                  </a:cubicBezTo>
                  <a:cubicBezTo>
                    <a:pt x="158" y="5"/>
                    <a:pt x="155" y="4"/>
                    <a:pt x="150" y="4"/>
                  </a:cubicBezTo>
                  <a:cubicBezTo>
                    <a:pt x="148" y="4"/>
                    <a:pt x="148" y="6"/>
                    <a:pt x="146" y="8"/>
                  </a:cubicBezTo>
                  <a:cubicBezTo>
                    <a:pt x="144" y="11"/>
                    <a:pt x="143" y="13"/>
                    <a:pt x="142" y="16"/>
                  </a:cubicBezTo>
                  <a:cubicBezTo>
                    <a:pt x="141" y="19"/>
                    <a:pt x="137" y="18"/>
                    <a:pt x="134" y="19"/>
                  </a:cubicBezTo>
                  <a:cubicBezTo>
                    <a:pt x="132" y="20"/>
                    <a:pt x="131" y="22"/>
                    <a:pt x="128" y="23"/>
                  </a:cubicBezTo>
                  <a:close/>
                  <a:moveTo>
                    <a:pt x="177" y="44"/>
                  </a:moveTo>
                  <a:cubicBezTo>
                    <a:pt x="179" y="44"/>
                    <a:pt x="181" y="45"/>
                    <a:pt x="182" y="47"/>
                  </a:cubicBezTo>
                  <a:cubicBezTo>
                    <a:pt x="180" y="48"/>
                    <a:pt x="179" y="50"/>
                    <a:pt x="176" y="50"/>
                  </a:cubicBezTo>
                  <a:cubicBezTo>
                    <a:pt x="175" y="50"/>
                    <a:pt x="175" y="48"/>
                    <a:pt x="174" y="47"/>
                  </a:cubicBezTo>
                  <a:cubicBezTo>
                    <a:pt x="173" y="46"/>
                    <a:pt x="172" y="45"/>
                    <a:pt x="172" y="44"/>
                  </a:cubicBezTo>
                  <a:cubicBezTo>
                    <a:pt x="177" y="44"/>
                    <a:pt x="177" y="44"/>
                    <a:pt x="177" y="44"/>
                  </a:cubicBezTo>
                  <a:close/>
                  <a:moveTo>
                    <a:pt x="164" y="44"/>
                  </a:moveTo>
                  <a:cubicBezTo>
                    <a:pt x="167" y="44"/>
                    <a:pt x="169" y="45"/>
                    <a:pt x="171" y="47"/>
                  </a:cubicBezTo>
                  <a:cubicBezTo>
                    <a:pt x="171" y="50"/>
                    <a:pt x="171" y="50"/>
                    <a:pt x="171" y="50"/>
                  </a:cubicBezTo>
                  <a:cubicBezTo>
                    <a:pt x="167" y="50"/>
                    <a:pt x="165" y="51"/>
                    <a:pt x="162" y="51"/>
                  </a:cubicBezTo>
                  <a:cubicBezTo>
                    <a:pt x="162" y="48"/>
                    <a:pt x="162" y="47"/>
                    <a:pt x="162" y="44"/>
                  </a:cubicBezTo>
                  <a:cubicBezTo>
                    <a:pt x="163" y="44"/>
                    <a:pt x="163" y="44"/>
                    <a:pt x="164" y="44"/>
                  </a:cubicBezTo>
                  <a:close/>
                  <a:moveTo>
                    <a:pt x="150" y="45"/>
                  </a:moveTo>
                  <a:cubicBezTo>
                    <a:pt x="150" y="43"/>
                    <a:pt x="153" y="41"/>
                    <a:pt x="155" y="43"/>
                  </a:cubicBezTo>
                  <a:cubicBezTo>
                    <a:pt x="157" y="44"/>
                    <a:pt x="157" y="45"/>
                    <a:pt x="157" y="47"/>
                  </a:cubicBezTo>
                  <a:cubicBezTo>
                    <a:pt x="157" y="48"/>
                    <a:pt x="157" y="50"/>
                    <a:pt x="155" y="50"/>
                  </a:cubicBezTo>
                  <a:cubicBezTo>
                    <a:pt x="152" y="50"/>
                    <a:pt x="150" y="48"/>
                    <a:pt x="150" y="45"/>
                  </a:cubicBezTo>
                  <a:close/>
                  <a:moveTo>
                    <a:pt x="117" y="26"/>
                  </a:moveTo>
                  <a:cubicBezTo>
                    <a:pt x="117" y="27"/>
                    <a:pt x="119" y="28"/>
                    <a:pt x="121" y="28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4" y="28"/>
                    <a:pt x="124" y="27"/>
                    <a:pt x="124" y="27"/>
                  </a:cubicBezTo>
                  <a:cubicBezTo>
                    <a:pt x="124" y="25"/>
                    <a:pt x="125" y="23"/>
                    <a:pt x="123" y="22"/>
                  </a:cubicBezTo>
                  <a:cubicBezTo>
                    <a:pt x="121" y="22"/>
                    <a:pt x="121" y="23"/>
                    <a:pt x="120" y="24"/>
                  </a:cubicBezTo>
                  <a:cubicBezTo>
                    <a:pt x="119" y="24"/>
                    <a:pt x="117" y="25"/>
                    <a:pt x="117" y="26"/>
                  </a:cubicBezTo>
                  <a:close/>
                  <a:moveTo>
                    <a:pt x="132" y="11"/>
                  </a:moveTo>
                  <a:cubicBezTo>
                    <a:pt x="132" y="10"/>
                    <a:pt x="133" y="10"/>
                    <a:pt x="134" y="9"/>
                  </a:cubicBezTo>
                  <a:cubicBezTo>
                    <a:pt x="134" y="8"/>
                    <a:pt x="135" y="6"/>
                    <a:pt x="137" y="6"/>
                  </a:cubicBezTo>
                  <a:cubicBezTo>
                    <a:pt x="138" y="7"/>
                    <a:pt x="138" y="8"/>
                    <a:pt x="138" y="9"/>
                  </a:cubicBezTo>
                  <a:cubicBezTo>
                    <a:pt x="138" y="11"/>
                    <a:pt x="138" y="13"/>
                    <a:pt x="136" y="13"/>
                  </a:cubicBezTo>
                  <a:cubicBezTo>
                    <a:pt x="134" y="13"/>
                    <a:pt x="132" y="13"/>
                    <a:pt x="132" y="11"/>
                  </a:cubicBezTo>
                  <a:close/>
                  <a:moveTo>
                    <a:pt x="105" y="31"/>
                  </a:moveTo>
                  <a:cubicBezTo>
                    <a:pt x="106" y="32"/>
                    <a:pt x="107" y="33"/>
                    <a:pt x="107" y="34"/>
                  </a:cubicBezTo>
                  <a:cubicBezTo>
                    <a:pt x="110" y="33"/>
                    <a:pt x="112" y="32"/>
                    <a:pt x="113" y="30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0" y="28"/>
                    <a:pt x="108" y="29"/>
                    <a:pt x="105" y="31"/>
                  </a:cubicBezTo>
                  <a:close/>
                  <a:moveTo>
                    <a:pt x="47" y="17"/>
                  </a:moveTo>
                  <a:cubicBezTo>
                    <a:pt x="42" y="17"/>
                    <a:pt x="39" y="19"/>
                    <a:pt x="33" y="20"/>
                  </a:cubicBezTo>
                  <a:cubicBezTo>
                    <a:pt x="31" y="21"/>
                    <a:pt x="31" y="23"/>
                    <a:pt x="29" y="23"/>
                  </a:cubicBezTo>
                  <a:cubicBezTo>
                    <a:pt x="26" y="23"/>
                    <a:pt x="26" y="19"/>
                    <a:pt x="23" y="19"/>
                  </a:cubicBezTo>
                  <a:cubicBezTo>
                    <a:pt x="22" y="19"/>
                    <a:pt x="22" y="20"/>
                    <a:pt x="21" y="22"/>
                  </a:cubicBezTo>
                  <a:cubicBezTo>
                    <a:pt x="20" y="23"/>
                    <a:pt x="18" y="24"/>
                    <a:pt x="18" y="27"/>
                  </a:cubicBezTo>
                  <a:cubicBezTo>
                    <a:pt x="18" y="31"/>
                    <a:pt x="19" y="34"/>
                    <a:pt x="20" y="38"/>
                  </a:cubicBezTo>
                  <a:cubicBezTo>
                    <a:pt x="21" y="39"/>
                    <a:pt x="23" y="39"/>
                    <a:pt x="24" y="40"/>
                  </a:cubicBezTo>
                  <a:cubicBezTo>
                    <a:pt x="27" y="42"/>
                    <a:pt x="25" y="45"/>
                    <a:pt x="27" y="49"/>
                  </a:cubicBezTo>
                  <a:cubicBezTo>
                    <a:pt x="28" y="51"/>
                    <a:pt x="31" y="49"/>
                    <a:pt x="33" y="50"/>
                  </a:cubicBezTo>
                  <a:cubicBezTo>
                    <a:pt x="37" y="51"/>
                    <a:pt x="38" y="54"/>
                    <a:pt x="41" y="57"/>
                  </a:cubicBezTo>
                  <a:cubicBezTo>
                    <a:pt x="44" y="61"/>
                    <a:pt x="47" y="61"/>
                    <a:pt x="52" y="62"/>
                  </a:cubicBezTo>
                  <a:cubicBezTo>
                    <a:pt x="55" y="63"/>
                    <a:pt x="57" y="65"/>
                    <a:pt x="60" y="65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8" y="65"/>
                    <a:pt x="69" y="64"/>
                    <a:pt x="71" y="62"/>
                  </a:cubicBezTo>
                  <a:cubicBezTo>
                    <a:pt x="72" y="61"/>
                    <a:pt x="73" y="61"/>
                    <a:pt x="74" y="60"/>
                  </a:cubicBezTo>
                  <a:cubicBezTo>
                    <a:pt x="76" y="58"/>
                    <a:pt x="77" y="54"/>
                    <a:pt x="81" y="54"/>
                  </a:cubicBezTo>
                  <a:cubicBezTo>
                    <a:pt x="84" y="53"/>
                    <a:pt x="88" y="54"/>
                    <a:pt x="90" y="51"/>
                  </a:cubicBezTo>
                  <a:cubicBezTo>
                    <a:pt x="91" y="49"/>
                    <a:pt x="91" y="48"/>
                    <a:pt x="91" y="46"/>
                  </a:cubicBezTo>
                  <a:cubicBezTo>
                    <a:pt x="91" y="41"/>
                    <a:pt x="91" y="38"/>
                    <a:pt x="89" y="33"/>
                  </a:cubicBezTo>
                  <a:cubicBezTo>
                    <a:pt x="87" y="33"/>
                    <a:pt x="86" y="34"/>
                    <a:pt x="84" y="34"/>
                  </a:cubicBezTo>
                  <a:cubicBezTo>
                    <a:pt x="82" y="34"/>
                    <a:pt x="80" y="33"/>
                    <a:pt x="80" y="31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2" y="29"/>
                    <a:pt x="83" y="28"/>
                    <a:pt x="84" y="28"/>
                  </a:cubicBezTo>
                  <a:cubicBezTo>
                    <a:pt x="83" y="24"/>
                    <a:pt x="79" y="23"/>
                    <a:pt x="75" y="22"/>
                  </a:cubicBezTo>
                  <a:cubicBezTo>
                    <a:pt x="72" y="21"/>
                    <a:pt x="70" y="20"/>
                    <a:pt x="68" y="18"/>
                  </a:cubicBezTo>
                  <a:cubicBezTo>
                    <a:pt x="67" y="17"/>
                    <a:pt x="67" y="16"/>
                    <a:pt x="65" y="16"/>
                  </a:cubicBezTo>
                  <a:cubicBezTo>
                    <a:pt x="61" y="16"/>
                    <a:pt x="58" y="18"/>
                    <a:pt x="54" y="18"/>
                  </a:cubicBezTo>
                  <a:cubicBezTo>
                    <a:pt x="52" y="18"/>
                    <a:pt x="50" y="17"/>
                    <a:pt x="47" y="17"/>
                  </a:cubicBezTo>
                  <a:close/>
                  <a:moveTo>
                    <a:pt x="84" y="65"/>
                  </a:moveTo>
                  <a:cubicBezTo>
                    <a:pt x="86" y="64"/>
                    <a:pt x="86" y="61"/>
                    <a:pt x="88" y="61"/>
                  </a:cubicBezTo>
                  <a:cubicBezTo>
                    <a:pt x="90" y="61"/>
                    <a:pt x="90" y="62"/>
                    <a:pt x="91" y="64"/>
                  </a:cubicBezTo>
                  <a:cubicBezTo>
                    <a:pt x="91" y="64"/>
                    <a:pt x="92" y="64"/>
                    <a:pt x="92" y="65"/>
                  </a:cubicBezTo>
                  <a:cubicBezTo>
                    <a:pt x="92" y="66"/>
                    <a:pt x="92" y="66"/>
                    <a:pt x="91" y="67"/>
                  </a:cubicBezTo>
                  <a:cubicBezTo>
                    <a:pt x="88" y="66"/>
                    <a:pt x="87" y="66"/>
                    <a:pt x="84" y="65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49294699-7754-4485-AD39-DE4A694106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9038" y="2982913"/>
              <a:ext cx="425450" cy="436563"/>
            </a:xfrm>
            <a:custGeom>
              <a:avLst/>
              <a:gdLst/>
              <a:ahLst/>
              <a:cxnLst>
                <a:cxn ang="0">
                  <a:pos x="126" y="75"/>
                </a:cxn>
                <a:cxn ang="0">
                  <a:pos x="140" y="84"/>
                </a:cxn>
                <a:cxn ang="0">
                  <a:pos x="131" y="70"/>
                </a:cxn>
                <a:cxn ang="0">
                  <a:pos x="58" y="141"/>
                </a:cxn>
                <a:cxn ang="0">
                  <a:pos x="61" y="155"/>
                </a:cxn>
                <a:cxn ang="0">
                  <a:pos x="72" y="160"/>
                </a:cxn>
                <a:cxn ang="0">
                  <a:pos x="69" y="141"/>
                </a:cxn>
                <a:cxn ang="0">
                  <a:pos x="90" y="124"/>
                </a:cxn>
                <a:cxn ang="0">
                  <a:pos x="87" y="146"/>
                </a:cxn>
                <a:cxn ang="0">
                  <a:pos x="90" y="154"/>
                </a:cxn>
                <a:cxn ang="0">
                  <a:pos x="102" y="155"/>
                </a:cxn>
                <a:cxn ang="0">
                  <a:pos x="107" y="146"/>
                </a:cxn>
                <a:cxn ang="0">
                  <a:pos x="116" y="126"/>
                </a:cxn>
                <a:cxn ang="0">
                  <a:pos x="108" y="110"/>
                </a:cxn>
                <a:cxn ang="0">
                  <a:pos x="90" y="124"/>
                </a:cxn>
                <a:cxn ang="0">
                  <a:pos x="136" y="101"/>
                </a:cxn>
                <a:cxn ang="0">
                  <a:pos x="144" y="119"/>
                </a:cxn>
                <a:cxn ang="0">
                  <a:pos x="139" y="115"/>
                </a:cxn>
                <a:cxn ang="0">
                  <a:pos x="131" y="124"/>
                </a:cxn>
                <a:cxn ang="0">
                  <a:pos x="131" y="141"/>
                </a:cxn>
                <a:cxn ang="0">
                  <a:pos x="141" y="149"/>
                </a:cxn>
                <a:cxn ang="0">
                  <a:pos x="130" y="154"/>
                </a:cxn>
                <a:cxn ang="0">
                  <a:pos x="122" y="167"/>
                </a:cxn>
                <a:cxn ang="0">
                  <a:pos x="110" y="173"/>
                </a:cxn>
                <a:cxn ang="0">
                  <a:pos x="109" y="157"/>
                </a:cxn>
                <a:cxn ang="0">
                  <a:pos x="116" y="143"/>
                </a:cxn>
                <a:cxn ang="0">
                  <a:pos x="119" y="131"/>
                </a:cxn>
                <a:cxn ang="0">
                  <a:pos x="122" y="111"/>
                </a:cxn>
                <a:cxn ang="0">
                  <a:pos x="167" y="155"/>
                </a:cxn>
                <a:cxn ang="0">
                  <a:pos x="161" y="148"/>
                </a:cxn>
                <a:cxn ang="0">
                  <a:pos x="85" y="17"/>
                </a:cxn>
                <a:cxn ang="0">
                  <a:pos x="14" y="4"/>
                </a:cxn>
                <a:cxn ang="0">
                  <a:pos x="96" y="22"/>
                </a:cxn>
                <a:cxn ang="0">
                  <a:pos x="89" y="34"/>
                </a:cxn>
                <a:cxn ang="0">
                  <a:pos x="85" y="39"/>
                </a:cxn>
                <a:cxn ang="0">
                  <a:pos x="108" y="70"/>
                </a:cxn>
                <a:cxn ang="0">
                  <a:pos x="114" y="98"/>
                </a:cxn>
                <a:cxn ang="0">
                  <a:pos x="102" y="96"/>
                </a:cxn>
                <a:cxn ang="0">
                  <a:pos x="75" y="105"/>
                </a:cxn>
                <a:cxn ang="0">
                  <a:pos x="67" y="122"/>
                </a:cxn>
                <a:cxn ang="0">
                  <a:pos x="46" y="118"/>
                </a:cxn>
                <a:cxn ang="0">
                  <a:pos x="37" y="106"/>
                </a:cxn>
                <a:cxn ang="0">
                  <a:pos x="47" y="81"/>
                </a:cxn>
                <a:cxn ang="0">
                  <a:pos x="37" y="72"/>
                </a:cxn>
                <a:cxn ang="0">
                  <a:pos x="6" y="48"/>
                </a:cxn>
                <a:cxn ang="0">
                  <a:pos x="9" y="25"/>
                </a:cxn>
                <a:cxn ang="0">
                  <a:pos x="14" y="8"/>
                </a:cxn>
                <a:cxn ang="0">
                  <a:pos x="46" y="10"/>
                </a:cxn>
                <a:cxn ang="0">
                  <a:pos x="32" y="7"/>
                </a:cxn>
              </a:cxnLst>
              <a:rect l="0" t="0" r="r" b="b"/>
              <a:pathLst>
                <a:path w="169" h="173">
                  <a:moveTo>
                    <a:pt x="131" y="70"/>
                  </a:moveTo>
                  <a:cubicBezTo>
                    <a:pt x="130" y="70"/>
                    <a:pt x="130" y="71"/>
                    <a:pt x="129" y="72"/>
                  </a:cubicBezTo>
                  <a:cubicBezTo>
                    <a:pt x="128" y="73"/>
                    <a:pt x="126" y="73"/>
                    <a:pt x="126" y="75"/>
                  </a:cubicBezTo>
                  <a:cubicBezTo>
                    <a:pt x="126" y="76"/>
                    <a:pt x="128" y="76"/>
                    <a:pt x="129" y="77"/>
                  </a:cubicBezTo>
                  <a:cubicBezTo>
                    <a:pt x="131" y="81"/>
                    <a:pt x="133" y="86"/>
                    <a:pt x="138" y="86"/>
                  </a:cubicBezTo>
                  <a:cubicBezTo>
                    <a:pt x="139" y="86"/>
                    <a:pt x="139" y="85"/>
                    <a:pt x="140" y="84"/>
                  </a:cubicBezTo>
                  <a:cubicBezTo>
                    <a:pt x="143" y="81"/>
                    <a:pt x="145" y="79"/>
                    <a:pt x="145" y="75"/>
                  </a:cubicBezTo>
                  <a:cubicBezTo>
                    <a:pt x="145" y="71"/>
                    <a:pt x="140" y="72"/>
                    <a:pt x="136" y="72"/>
                  </a:cubicBezTo>
                  <a:cubicBezTo>
                    <a:pt x="134" y="72"/>
                    <a:pt x="133" y="70"/>
                    <a:pt x="131" y="70"/>
                  </a:cubicBezTo>
                  <a:close/>
                  <a:moveTo>
                    <a:pt x="62" y="136"/>
                  </a:moveTo>
                  <a:cubicBezTo>
                    <a:pt x="61" y="137"/>
                    <a:pt x="61" y="139"/>
                    <a:pt x="61" y="141"/>
                  </a:cubicBezTo>
                  <a:cubicBezTo>
                    <a:pt x="61" y="141"/>
                    <a:pt x="59" y="141"/>
                    <a:pt x="58" y="141"/>
                  </a:cubicBezTo>
                  <a:cubicBezTo>
                    <a:pt x="57" y="142"/>
                    <a:pt x="56" y="144"/>
                    <a:pt x="56" y="145"/>
                  </a:cubicBezTo>
                  <a:cubicBezTo>
                    <a:pt x="56" y="147"/>
                    <a:pt x="58" y="148"/>
                    <a:pt x="59" y="150"/>
                  </a:cubicBezTo>
                  <a:cubicBezTo>
                    <a:pt x="60" y="152"/>
                    <a:pt x="59" y="154"/>
                    <a:pt x="61" y="155"/>
                  </a:cubicBezTo>
                  <a:cubicBezTo>
                    <a:pt x="61" y="155"/>
                    <a:pt x="62" y="155"/>
                    <a:pt x="63" y="155"/>
                  </a:cubicBezTo>
                  <a:cubicBezTo>
                    <a:pt x="66" y="157"/>
                    <a:pt x="66" y="160"/>
                    <a:pt x="69" y="160"/>
                  </a:cubicBezTo>
                  <a:cubicBezTo>
                    <a:pt x="70" y="160"/>
                    <a:pt x="71" y="160"/>
                    <a:pt x="72" y="160"/>
                  </a:cubicBezTo>
                  <a:cubicBezTo>
                    <a:pt x="72" y="157"/>
                    <a:pt x="71" y="155"/>
                    <a:pt x="71" y="152"/>
                  </a:cubicBezTo>
                  <a:cubicBezTo>
                    <a:pt x="71" y="150"/>
                    <a:pt x="72" y="148"/>
                    <a:pt x="72" y="145"/>
                  </a:cubicBezTo>
                  <a:cubicBezTo>
                    <a:pt x="72" y="143"/>
                    <a:pt x="69" y="143"/>
                    <a:pt x="69" y="141"/>
                  </a:cubicBezTo>
                  <a:cubicBezTo>
                    <a:pt x="68" y="140"/>
                    <a:pt x="69" y="139"/>
                    <a:pt x="68" y="138"/>
                  </a:cubicBezTo>
                  <a:cubicBezTo>
                    <a:pt x="67" y="136"/>
                    <a:pt x="65" y="137"/>
                    <a:pt x="62" y="136"/>
                  </a:cubicBezTo>
                  <a:close/>
                  <a:moveTo>
                    <a:pt x="90" y="124"/>
                  </a:moveTo>
                  <a:cubicBezTo>
                    <a:pt x="90" y="128"/>
                    <a:pt x="91" y="131"/>
                    <a:pt x="91" y="135"/>
                  </a:cubicBezTo>
                  <a:cubicBezTo>
                    <a:pt x="91" y="137"/>
                    <a:pt x="90" y="137"/>
                    <a:pt x="89" y="139"/>
                  </a:cubicBezTo>
                  <a:cubicBezTo>
                    <a:pt x="87" y="141"/>
                    <a:pt x="88" y="143"/>
                    <a:pt x="87" y="146"/>
                  </a:cubicBezTo>
                  <a:cubicBezTo>
                    <a:pt x="86" y="148"/>
                    <a:pt x="85" y="150"/>
                    <a:pt x="85" y="152"/>
                  </a:cubicBezTo>
                  <a:cubicBezTo>
                    <a:pt x="85" y="154"/>
                    <a:pt x="86" y="155"/>
                    <a:pt x="88" y="156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2" y="154"/>
                    <a:pt x="92" y="156"/>
                    <a:pt x="94" y="156"/>
                  </a:cubicBezTo>
                  <a:cubicBezTo>
                    <a:pt x="97" y="156"/>
                    <a:pt x="96" y="151"/>
                    <a:pt x="99" y="151"/>
                  </a:cubicBezTo>
                  <a:cubicBezTo>
                    <a:pt x="101" y="151"/>
                    <a:pt x="101" y="154"/>
                    <a:pt x="102" y="155"/>
                  </a:cubicBezTo>
                  <a:cubicBezTo>
                    <a:pt x="102" y="156"/>
                    <a:pt x="104" y="156"/>
                    <a:pt x="105" y="157"/>
                  </a:cubicBezTo>
                  <a:cubicBezTo>
                    <a:pt x="106" y="154"/>
                    <a:pt x="108" y="152"/>
                    <a:pt x="108" y="149"/>
                  </a:cubicBezTo>
                  <a:cubicBezTo>
                    <a:pt x="108" y="148"/>
                    <a:pt x="108" y="147"/>
                    <a:pt x="107" y="146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110" y="137"/>
                    <a:pt x="110" y="135"/>
                    <a:pt x="112" y="131"/>
                  </a:cubicBezTo>
                  <a:cubicBezTo>
                    <a:pt x="114" y="129"/>
                    <a:pt x="116" y="129"/>
                    <a:pt x="116" y="126"/>
                  </a:cubicBezTo>
                  <a:cubicBezTo>
                    <a:pt x="116" y="122"/>
                    <a:pt x="115" y="119"/>
                    <a:pt x="114" y="115"/>
                  </a:cubicBezTo>
                  <a:cubicBezTo>
                    <a:pt x="114" y="112"/>
                    <a:pt x="115" y="108"/>
                    <a:pt x="112" y="108"/>
                  </a:cubicBezTo>
                  <a:cubicBezTo>
                    <a:pt x="111" y="108"/>
                    <a:pt x="110" y="110"/>
                    <a:pt x="108" y="110"/>
                  </a:cubicBezTo>
                  <a:cubicBezTo>
                    <a:pt x="104" y="113"/>
                    <a:pt x="102" y="113"/>
                    <a:pt x="98" y="115"/>
                  </a:cubicBezTo>
                  <a:cubicBezTo>
                    <a:pt x="95" y="116"/>
                    <a:pt x="93" y="116"/>
                    <a:pt x="91" y="118"/>
                  </a:cubicBezTo>
                  <a:cubicBezTo>
                    <a:pt x="89" y="120"/>
                    <a:pt x="90" y="122"/>
                    <a:pt x="90" y="124"/>
                  </a:cubicBezTo>
                  <a:close/>
                  <a:moveTo>
                    <a:pt x="122" y="111"/>
                  </a:moveTo>
                  <a:cubicBezTo>
                    <a:pt x="122" y="104"/>
                    <a:pt x="125" y="99"/>
                    <a:pt x="131" y="96"/>
                  </a:cubicBezTo>
                  <a:cubicBezTo>
                    <a:pt x="134" y="94"/>
                    <a:pt x="134" y="99"/>
                    <a:pt x="136" y="101"/>
                  </a:cubicBezTo>
                  <a:cubicBezTo>
                    <a:pt x="138" y="103"/>
                    <a:pt x="141" y="104"/>
                    <a:pt x="141" y="107"/>
                  </a:cubicBezTo>
                  <a:cubicBezTo>
                    <a:pt x="141" y="110"/>
                    <a:pt x="141" y="112"/>
                    <a:pt x="142" y="114"/>
                  </a:cubicBezTo>
                  <a:cubicBezTo>
                    <a:pt x="142" y="116"/>
                    <a:pt x="144" y="117"/>
                    <a:pt x="144" y="119"/>
                  </a:cubicBezTo>
                  <a:cubicBezTo>
                    <a:pt x="144" y="119"/>
                    <a:pt x="144" y="120"/>
                    <a:pt x="144" y="120"/>
                  </a:cubicBezTo>
                  <a:cubicBezTo>
                    <a:pt x="143" y="120"/>
                    <a:pt x="143" y="120"/>
                    <a:pt x="143" y="120"/>
                  </a:cubicBezTo>
                  <a:cubicBezTo>
                    <a:pt x="141" y="119"/>
                    <a:pt x="141" y="115"/>
                    <a:pt x="139" y="115"/>
                  </a:cubicBezTo>
                  <a:cubicBezTo>
                    <a:pt x="138" y="115"/>
                    <a:pt x="137" y="117"/>
                    <a:pt x="136" y="117"/>
                  </a:cubicBezTo>
                  <a:cubicBezTo>
                    <a:pt x="135" y="117"/>
                    <a:pt x="135" y="116"/>
                    <a:pt x="134" y="116"/>
                  </a:cubicBezTo>
                  <a:cubicBezTo>
                    <a:pt x="131" y="116"/>
                    <a:pt x="132" y="121"/>
                    <a:pt x="131" y="124"/>
                  </a:cubicBezTo>
                  <a:cubicBezTo>
                    <a:pt x="131" y="127"/>
                    <a:pt x="128" y="129"/>
                    <a:pt x="128" y="133"/>
                  </a:cubicBezTo>
                  <a:cubicBezTo>
                    <a:pt x="128" y="136"/>
                    <a:pt x="129" y="138"/>
                    <a:pt x="128" y="141"/>
                  </a:cubicBezTo>
                  <a:cubicBezTo>
                    <a:pt x="131" y="141"/>
                    <a:pt x="131" y="141"/>
                    <a:pt x="131" y="141"/>
                  </a:cubicBezTo>
                  <a:cubicBezTo>
                    <a:pt x="132" y="141"/>
                    <a:pt x="133" y="140"/>
                    <a:pt x="133" y="140"/>
                  </a:cubicBezTo>
                  <a:cubicBezTo>
                    <a:pt x="135" y="140"/>
                    <a:pt x="137" y="142"/>
                    <a:pt x="138" y="143"/>
                  </a:cubicBezTo>
                  <a:cubicBezTo>
                    <a:pt x="139" y="146"/>
                    <a:pt x="141" y="146"/>
                    <a:pt x="141" y="149"/>
                  </a:cubicBezTo>
                  <a:cubicBezTo>
                    <a:pt x="141" y="152"/>
                    <a:pt x="138" y="152"/>
                    <a:pt x="135" y="153"/>
                  </a:cubicBezTo>
                  <a:cubicBezTo>
                    <a:pt x="134" y="154"/>
                    <a:pt x="134" y="156"/>
                    <a:pt x="132" y="156"/>
                  </a:cubicBezTo>
                  <a:cubicBezTo>
                    <a:pt x="131" y="156"/>
                    <a:pt x="131" y="155"/>
                    <a:pt x="130" y="154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3" y="161"/>
                    <a:pt x="123" y="161"/>
                    <a:pt x="123" y="162"/>
                  </a:cubicBezTo>
                  <a:cubicBezTo>
                    <a:pt x="123" y="164"/>
                    <a:pt x="123" y="165"/>
                    <a:pt x="122" y="167"/>
                  </a:cubicBezTo>
                  <a:cubicBezTo>
                    <a:pt x="122" y="170"/>
                    <a:pt x="122" y="173"/>
                    <a:pt x="119" y="173"/>
                  </a:cubicBezTo>
                  <a:cubicBezTo>
                    <a:pt x="117" y="173"/>
                    <a:pt x="116" y="172"/>
                    <a:pt x="115" y="170"/>
                  </a:cubicBezTo>
                  <a:cubicBezTo>
                    <a:pt x="113" y="171"/>
                    <a:pt x="112" y="173"/>
                    <a:pt x="110" y="173"/>
                  </a:cubicBezTo>
                  <a:cubicBezTo>
                    <a:pt x="108" y="173"/>
                    <a:pt x="108" y="171"/>
                    <a:pt x="107" y="170"/>
                  </a:cubicBezTo>
                  <a:cubicBezTo>
                    <a:pt x="105" y="168"/>
                    <a:pt x="104" y="167"/>
                    <a:pt x="104" y="164"/>
                  </a:cubicBezTo>
                  <a:cubicBezTo>
                    <a:pt x="104" y="160"/>
                    <a:pt x="107" y="159"/>
                    <a:pt x="109" y="157"/>
                  </a:cubicBezTo>
                  <a:cubicBezTo>
                    <a:pt x="111" y="154"/>
                    <a:pt x="111" y="152"/>
                    <a:pt x="113" y="149"/>
                  </a:cubicBezTo>
                  <a:cubicBezTo>
                    <a:pt x="114" y="147"/>
                    <a:pt x="116" y="147"/>
                    <a:pt x="118" y="144"/>
                  </a:cubicBezTo>
                  <a:cubicBezTo>
                    <a:pt x="117" y="144"/>
                    <a:pt x="116" y="144"/>
                    <a:pt x="116" y="143"/>
                  </a:cubicBezTo>
                  <a:cubicBezTo>
                    <a:pt x="116" y="141"/>
                    <a:pt x="118" y="140"/>
                    <a:pt x="118" y="138"/>
                  </a:cubicBezTo>
                  <a:cubicBezTo>
                    <a:pt x="118" y="136"/>
                    <a:pt x="117" y="136"/>
                    <a:pt x="117" y="134"/>
                  </a:cubicBezTo>
                  <a:cubicBezTo>
                    <a:pt x="117" y="133"/>
                    <a:pt x="118" y="132"/>
                    <a:pt x="119" y="131"/>
                  </a:cubicBezTo>
                  <a:cubicBezTo>
                    <a:pt x="120" y="128"/>
                    <a:pt x="118" y="127"/>
                    <a:pt x="119" y="124"/>
                  </a:cubicBezTo>
                  <a:cubicBezTo>
                    <a:pt x="120" y="122"/>
                    <a:pt x="122" y="120"/>
                    <a:pt x="122" y="117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161" y="148"/>
                  </a:moveTo>
                  <a:cubicBezTo>
                    <a:pt x="162" y="150"/>
                    <a:pt x="162" y="152"/>
                    <a:pt x="163" y="153"/>
                  </a:cubicBezTo>
                  <a:cubicBezTo>
                    <a:pt x="164" y="155"/>
                    <a:pt x="166" y="154"/>
                    <a:pt x="167" y="155"/>
                  </a:cubicBezTo>
                  <a:cubicBezTo>
                    <a:pt x="168" y="154"/>
                    <a:pt x="169" y="153"/>
                    <a:pt x="169" y="151"/>
                  </a:cubicBezTo>
                  <a:cubicBezTo>
                    <a:pt x="169" y="149"/>
                    <a:pt x="169" y="148"/>
                    <a:pt x="167" y="147"/>
                  </a:cubicBezTo>
                  <a:cubicBezTo>
                    <a:pt x="165" y="146"/>
                    <a:pt x="163" y="147"/>
                    <a:pt x="161" y="148"/>
                  </a:cubicBezTo>
                  <a:close/>
                  <a:moveTo>
                    <a:pt x="50" y="9"/>
                  </a:moveTo>
                  <a:cubicBezTo>
                    <a:pt x="56" y="12"/>
                    <a:pt x="61" y="10"/>
                    <a:pt x="67" y="12"/>
                  </a:cubicBezTo>
                  <a:cubicBezTo>
                    <a:pt x="75" y="13"/>
                    <a:pt x="78" y="17"/>
                    <a:pt x="85" y="17"/>
                  </a:cubicBezTo>
                  <a:cubicBezTo>
                    <a:pt x="87" y="17"/>
                    <a:pt x="87" y="17"/>
                    <a:pt x="88" y="16"/>
                  </a:cubicBezTo>
                  <a:cubicBezTo>
                    <a:pt x="50" y="9"/>
                    <a:pt x="50" y="9"/>
                    <a:pt x="50" y="9"/>
                  </a:cubicBezTo>
                  <a:close/>
                  <a:moveTo>
                    <a:pt x="14" y="4"/>
                  </a:moveTo>
                  <a:cubicBezTo>
                    <a:pt x="88" y="16"/>
                    <a:pt x="88" y="16"/>
                    <a:pt x="88" y="16"/>
                  </a:cubicBezTo>
                  <a:cubicBezTo>
                    <a:pt x="90" y="17"/>
                    <a:pt x="91" y="16"/>
                    <a:pt x="94" y="17"/>
                  </a:cubicBezTo>
                  <a:cubicBezTo>
                    <a:pt x="96" y="17"/>
                    <a:pt x="96" y="20"/>
                    <a:pt x="96" y="22"/>
                  </a:cubicBezTo>
                  <a:cubicBezTo>
                    <a:pt x="96" y="25"/>
                    <a:pt x="93" y="26"/>
                    <a:pt x="91" y="27"/>
                  </a:cubicBezTo>
                  <a:cubicBezTo>
                    <a:pt x="89" y="28"/>
                    <a:pt x="88" y="28"/>
                    <a:pt x="88" y="29"/>
                  </a:cubicBezTo>
                  <a:cubicBezTo>
                    <a:pt x="88" y="29"/>
                    <a:pt x="94" y="41"/>
                    <a:pt x="89" y="34"/>
                  </a:cubicBezTo>
                  <a:cubicBezTo>
                    <a:pt x="88" y="33"/>
                    <a:pt x="87" y="32"/>
                    <a:pt x="86" y="32"/>
                  </a:cubicBezTo>
                  <a:cubicBezTo>
                    <a:pt x="85" y="32"/>
                    <a:pt x="85" y="32"/>
                    <a:pt x="84" y="32"/>
                  </a:cubicBezTo>
                  <a:cubicBezTo>
                    <a:pt x="84" y="35"/>
                    <a:pt x="85" y="37"/>
                    <a:pt x="85" y="39"/>
                  </a:cubicBezTo>
                  <a:cubicBezTo>
                    <a:pt x="85" y="42"/>
                    <a:pt x="83" y="43"/>
                    <a:pt x="83" y="45"/>
                  </a:cubicBezTo>
                  <a:cubicBezTo>
                    <a:pt x="83" y="53"/>
                    <a:pt x="95" y="51"/>
                    <a:pt x="99" y="58"/>
                  </a:cubicBezTo>
                  <a:cubicBezTo>
                    <a:pt x="102" y="64"/>
                    <a:pt x="106" y="65"/>
                    <a:pt x="108" y="70"/>
                  </a:cubicBezTo>
                  <a:cubicBezTo>
                    <a:pt x="109" y="74"/>
                    <a:pt x="111" y="78"/>
                    <a:pt x="115" y="78"/>
                  </a:cubicBezTo>
                  <a:cubicBezTo>
                    <a:pt x="120" y="78"/>
                    <a:pt x="123" y="72"/>
                    <a:pt x="123" y="84"/>
                  </a:cubicBezTo>
                  <a:cubicBezTo>
                    <a:pt x="123" y="105"/>
                    <a:pt x="114" y="86"/>
                    <a:pt x="114" y="98"/>
                  </a:cubicBezTo>
                  <a:cubicBezTo>
                    <a:pt x="114" y="99"/>
                    <a:pt x="114" y="101"/>
                    <a:pt x="112" y="101"/>
                  </a:cubicBezTo>
                  <a:cubicBezTo>
                    <a:pt x="110" y="101"/>
                    <a:pt x="110" y="97"/>
                    <a:pt x="108" y="96"/>
                  </a:cubicBezTo>
                  <a:cubicBezTo>
                    <a:pt x="106" y="96"/>
                    <a:pt x="105" y="96"/>
                    <a:pt x="102" y="96"/>
                  </a:cubicBezTo>
                  <a:cubicBezTo>
                    <a:pt x="95" y="96"/>
                    <a:pt x="92" y="98"/>
                    <a:pt x="85" y="100"/>
                  </a:cubicBezTo>
                  <a:cubicBezTo>
                    <a:pt x="82" y="101"/>
                    <a:pt x="81" y="101"/>
                    <a:pt x="78" y="102"/>
                  </a:cubicBezTo>
                  <a:cubicBezTo>
                    <a:pt x="77" y="103"/>
                    <a:pt x="77" y="104"/>
                    <a:pt x="75" y="105"/>
                  </a:cubicBezTo>
                  <a:cubicBezTo>
                    <a:pt x="73" y="107"/>
                    <a:pt x="72" y="109"/>
                    <a:pt x="72" y="112"/>
                  </a:cubicBezTo>
                  <a:cubicBezTo>
                    <a:pt x="72" y="116"/>
                    <a:pt x="74" y="117"/>
                    <a:pt x="77" y="120"/>
                  </a:cubicBezTo>
                  <a:cubicBezTo>
                    <a:pt x="73" y="122"/>
                    <a:pt x="71" y="122"/>
                    <a:pt x="67" y="122"/>
                  </a:cubicBezTo>
                  <a:cubicBezTo>
                    <a:pt x="63" y="122"/>
                    <a:pt x="61" y="120"/>
                    <a:pt x="57" y="120"/>
                  </a:cubicBezTo>
                  <a:cubicBezTo>
                    <a:pt x="55" y="120"/>
                    <a:pt x="54" y="122"/>
                    <a:pt x="52" y="122"/>
                  </a:cubicBezTo>
                  <a:cubicBezTo>
                    <a:pt x="49" y="122"/>
                    <a:pt x="49" y="119"/>
                    <a:pt x="46" y="118"/>
                  </a:cubicBezTo>
                  <a:cubicBezTo>
                    <a:pt x="44" y="117"/>
                    <a:pt x="42" y="118"/>
                    <a:pt x="40" y="116"/>
                  </a:cubicBezTo>
                  <a:cubicBezTo>
                    <a:pt x="39" y="115"/>
                    <a:pt x="39" y="113"/>
                    <a:pt x="38" y="111"/>
                  </a:cubicBezTo>
                  <a:cubicBezTo>
                    <a:pt x="38" y="109"/>
                    <a:pt x="37" y="108"/>
                    <a:pt x="37" y="106"/>
                  </a:cubicBezTo>
                  <a:cubicBezTo>
                    <a:pt x="37" y="100"/>
                    <a:pt x="40" y="98"/>
                    <a:pt x="40" y="93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4" y="86"/>
                    <a:pt x="45" y="84"/>
                    <a:pt x="47" y="81"/>
                  </a:cubicBezTo>
                  <a:cubicBezTo>
                    <a:pt x="48" y="79"/>
                    <a:pt x="49" y="79"/>
                    <a:pt x="49" y="77"/>
                  </a:cubicBezTo>
                  <a:cubicBezTo>
                    <a:pt x="49" y="75"/>
                    <a:pt x="46" y="75"/>
                    <a:pt x="43" y="74"/>
                  </a:cubicBezTo>
                  <a:cubicBezTo>
                    <a:pt x="41" y="74"/>
                    <a:pt x="39" y="73"/>
                    <a:pt x="37" y="72"/>
                  </a:cubicBezTo>
                  <a:cubicBezTo>
                    <a:pt x="34" y="70"/>
                    <a:pt x="33" y="68"/>
                    <a:pt x="30" y="67"/>
                  </a:cubicBezTo>
                  <a:cubicBezTo>
                    <a:pt x="28" y="67"/>
                    <a:pt x="25" y="67"/>
                    <a:pt x="24" y="64"/>
                  </a:cubicBezTo>
                  <a:cubicBezTo>
                    <a:pt x="22" y="54"/>
                    <a:pt x="13" y="54"/>
                    <a:pt x="6" y="48"/>
                  </a:cubicBezTo>
                  <a:cubicBezTo>
                    <a:pt x="3" y="46"/>
                    <a:pt x="0" y="45"/>
                    <a:pt x="0" y="42"/>
                  </a:cubicBezTo>
                  <a:cubicBezTo>
                    <a:pt x="0" y="38"/>
                    <a:pt x="3" y="36"/>
                    <a:pt x="5" y="32"/>
                  </a:cubicBezTo>
                  <a:cubicBezTo>
                    <a:pt x="7" y="29"/>
                    <a:pt x="7" y="27"/>
                    <a:pt x="9" y="25"/>
                  </a:cubicBezTo>
                  <a:cubicBezTo>
                    <a:pt x="11" y="24"/>
                    <a:pt x="13" y="23"/>
                    <a:pt x="13" y="2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1"/>
                    <a:pt x="14" y="10"/>
                    <a:pt x="14" y="8"/>
                  </a:cubicBezTo>
                  <a:cubicBezTo>
                    <a:pt x="14" y="6"/>
                    <a:pt x="14" y="5"/>
                    <a:pt x="14" y="4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9" y="9"/>
                    <a:pt x="48" y="10"/>
                    <a:pt x="46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38" y="10"/>
                    <a:pt x="37" y="9"/>
                    <a:pt x="35" y="8"/>
                  </a:cubicBezTo>
                  <a:cubicBezTo>
                    <a:pt x="34" y="7"/>
                    <a:pt x="33" y="8"/>
                    <a:pt x="32" y="7"/>
                  </a:cubicBezTo>
                  <a:cubicBezTo>
                    <a:pt x="29" y="4"/>
                    <a:pt x="28" y="0"/>
                    <a:pt x="24" y="0"/>
                  </a:cubicBezTo>
                  <a:cubicBezTo>
                    <a:pt x="20" y="0"/>
                    <a:pt x="18" y="2"/>
                    <a:pt x="14" y="4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B3E2329-597E-4743-BF1B-4664BC9A3E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9038" y="2982913"/>
              <a:ext cx="425450" cy="436563"/>
            </a:xfrm>
            <a:custGeom>
              <a:avLst/>
              <a:gdLst/>
              <a:ahLst/>
              <a:cxnLst>
                <a:cxn ang="0">
                  <a:pos x="126" y="75"/>
                </a:cxn>
                <a:cxn ang="0">
                  <a:pos x="140" y="84"/>
                </a:cxn>
                <a:cxn ang="0">
                  <a:pos x="131" y="70"/>
                </a:cxn>
                <a:cxn ang="0">
                  <a:pos x="58" y="141"/>
                </a:cxn>
                <a:cxn ang="0">
                  <a:pos x="61" y="155"/>
                </a:cxn>
                <a:cxn ang="0">
                  <a:pos x="72" y="160"/>
                </a:cxn>
                <a:cxn ang="0">
                  <a:pos x="69" y="141"/>
                </a:cxn>
                <a:cxn ang="0">
                  <a:pos x="90" y="124"/>
                </a:cxn>
                <a:cxn ang="0">
                  <a:pos x="87" y="146"/>
                </a:cxn>
                <a:cxn ang="0">
                  <a:pos x="90" y="154"/>
                </a:cxn>
                <a:cxn ang="0">
                  <a:pos x="102" y="155"/>
                </a:cxn>
                <a:cxn ang="0">
                  <a:pos x="107" y="146"/>
                </a:cxn>
                <a:cxn ang="0">
                  <a:pos x="116" y="126"/>
                </a:cxn>
                <a:cxn ang="0">
                  <a:pos x="108" y="110"/>
                </a:cxn>
                <a:cxn ang="0">
                  <a:pos x="90" y="124"/>
                </a:cxn>
                <a:cxn ang="0">
                  <a:pos x="119" y="124"/>
                </a:cxn>
                <a:cxn ang="0">
                  <a:pos x="118" y="138"/>
                </a:cxn>
                <a:cxn ang="0">
                  <a:pos x="113" y="149"/>
                </a:cxn>
                <a:cxn ang="0">
                  <a:pos x="107" y="170"/>
                </a:cxn>
                <a:cxn ang="0">
                  <a:pos x="119" y="173"/>
                </a:cxn>
                <a:cxn ang="0">
                  <a:pos x="122" y="160"/>
                </a:cxn>
                <a:cxn ang="0">
                  <a:pos x="135" y="153"/>
                </a:cxn>
                <a:cxn ang="0">
                  <a:pos x="133" y="140"/>
                </a:cxn>
                <a:cxn ang="0">
                  <a:pos x="128" y="133"/>
                </a:cxn>
                <a:cxn ang="0">
                  <a:pos x="136" y="117"/>
                </a:cxn>
                <a:cxn ang="0">
                  <a:pos x="144" y="120"/>
                </a:cxn>
                <a:cxn ang="0">
                  <a:pos x="141" y="107"/>
                </a:cxn>
                <a:cxn ang="0">
                  <a:pos x="122" y="111"/>
                </a:cxn>
                <a:cxn ang="0">
                  <a:pos x="167" y="155"/>
                </a:cxn>
                <a:cxn ang="0">
                  <a:pos x="161" y="148"/>
                </a:cxn>
                <a:cxn ang="0">
                  <a:pos x="85" y="17"/>
                </a:cxn>
                <a:cxn ang="0">
                  <a:pos x="24" y="0"/>
                </a:cxn>
                <a:cxn ang="0">
                  <a:pos x="40" y="10"/>
                </a:cxn>
                <a:cxn ang="0">
                  <a:pos x="14" y="4"/>
                </a:cxn>
                <a:cxn ang="0">
                  <a:pos x="13" y="21"/>
                </a:cxn>
                <a:cxn ang="0">
                  <a:pos x="0" y="42"/>
                </a:cxn>
                <a:cxn ang="0">
                  <a:pos x="30" y="67"/>
                </a:cxn>
                <a:cxn ang="0">
                  <a:pos x="49" y="77"/>
                </a:cxn>
                <a:cxn ang="0">
                  <a:pos x="40" y="93"/>
                </a:cxn>
                <a:cxn ang="0">
                  <a:pos x="40" y="116"/>
                </a:cxn>
                <a:cxn ang="0">
                  <a:pos x="57" y="120"/>
                </a:cxn>
                <a:cxn ang="0">
                  <a:pos x="72" y="112"/>
                </a:cxn>
                <a:cxn ang="0">
                  <a:pos x="85" y="100"/>
                </a:cxn>
                <a:cxn ang="0">
                  <a:pos x="112" y="101"/>
                </a:cxn>
                <a:cxn ang="0">
                  <a:pos x="115" y="78"/>
                </a:cxn>
                <a:cxn ang="0">
                  <a:pos x="83" y="45"/>
                </a:cxn>
                <a:cxn ang="0">
                  <a:pos x="86" y="32"/>
                </a:cxn>
                <a:cxn ang="0">
                  <a:pos x="91" y="27"/>
                </a:cxn>
                <a:cxn ang="0">
                  <a:pos x="88" y="16"/>
                </a:cxn>
              </a:cxnLst>
              <a:rect l="0" t="0" r="r" b="b"/>
              <a:pathLst>
                <a:path w="169" h="173">
                  <a:moveTo>
                    <a:pt x="131" y="70"/>
                  </a:moveTo>
                  <a:cubicBezTo>
                    <a:pt x="130" y="70"/>
                    <a:pt x="130" y="71"/>
                    <a:pt x="129" y="72"/>
                  </a:cubicBezTo>
                  <a:cubicBezTo>
                    <a:pt x="128" y="73"/>
                    <a:pt x="126" y="73"/>
                    <a:pt x="126" y="75"/>
                  </a:cubicBezTo>
                  <a:cubicBezTo>
                    <a:pt x="126" y="76"/>
                    <a:pt x="128" y="76"/>
                    <a:pt x="129" y="77"/>
                  </a:cubicBezTo>
                  <a:cubicBezTo>
                    <a:pt x="131" y="81"/>
                    <a:pt x="133" y="86"/>
                    <a:pt x="138" y="86"/>
                  </a:cubicBezTo>
                  <a:cubicBezTo>
                    <a:pt x="139" y="86"/>
                    <a:pt x="139" y="85"/>
                    <a:pt x="140" y="84"/>
                  </a:cubicBezTo>
                  <a:cubicBezTo>
                    <a:pt x="143" y="81"/>
                    <a:pt x="145" y="79"/>
                    <a:pt x="145" y="75"/>
                  </a:cubicBezTo>
                  <a:cubicBezTo>
                    <a:pt x="145" y="71"/>
                    <a:pt x="140" y="72"/>
                    <a:pt x="136" y="72"/>
                  </a:cubicBezTo>
                  <a:cubicBezTo>
                    <a:pt x="134" y="72"/>
                    <a:pt x="133" y="70"/>
                    <a:pt x="131" y="70"/>
                  </a:cubicBezTo>
                  <a:close/>
                  <a:moveTo>
                    <a:pt x="62" y="136"/>
                  </a:moveTo>
                  <a:cubicBezTo>
                    <a:pt x="61" y="137"/>
                    <a:pt x="61" y="139"/>
                    <a:pt x="61" y="141"/>
                  </a:cubicBezTo>
                  <a:cubicBezTo>
                    <a:pt x="61" y="141"/>
                    <a:pt x="59" y="141"/>
                    <a:pt x="58" y="141"/>
                  </a:cubicBezTo>
                  <a:cubicBezTo>
                    <a:pt x="57" y="142"/>
                    <a:pt x="56" y="144"/>
                    <a:pt x="56" y="145"/>
                  </a:cubicBezTo>
                  <a:cubicBezTo>
                    <a:pt x="56" y="147"/>
                    <a:pt x="58" y="148"/>
                    <a:pt x="59" y="150"/>
                  </a:cubicBezTo>
                  <a:cubicBezTo>
                    <a:pt x="60" y="152"/>
                    <a:pt x="59" y="154"/>
                    <a:pt x="61" y="155"/>
                  </a:cubicBezTo>
                  <a:cubicBezTo>
                    <a:pt x="61" y="155"/>
                    <a:pt x="62" y="155"/>
                    <a:pt x="63" y="155"/>
                  </a:cubicBezTo>
                  <a:cubicBezTo>
                    <a:pt x="66" y="157"/>
                    <a:pt x="66" y="160"/>
                    <a:pt x="69" y="160"/>
                  </a:cubicBezTo>
                  <a:cubicBezTo>
                    <a:pt x="70" y="160"/>
                    <a:pt x="71" y="160"/>
                    <a:pt x="72" y="160"/>
                  </a:cubicBezTo>
                  <a:cubicBezTo>
                    <a:pt x="72" y="157"/>
                    <a:pt x="71" y="155"/>
                    <a:pt x="71" y="152"/>
                  </a:cubicBezTo>
                  <a:cubicBezTo>
                    <a:pt x="71" y="150"/>
                    <a:pt x="72" y="148"/>
                    <a:pt x="72" y="145"/>
                  </a:cubicBezTo>
                  <a:cubicBezTo>
                    <a:pt x="72" y="143"/>
                    <a:pt x="69" y="143"/>
                    <a:pt x="69" y="141"/>
                  </a:cubicBezTo>
                  <a:cubicBezTo>
                    <a:pt x="68" y="140"/>
                    <a:pt x="69" y="139"/>
                    <a:pt x="68" y="138"/>
                  </a:cubicBezTo>
                  <a:cubicBezTo>
                    <a:pt x="67" y="136"/>
                    <a:pt x="65" y="137"/>
                    <a:pt x="62" y="136"/>
                  </a:cubicBezTo>
                  <a:close/>
                  <a:moveTo>
                    <a:pt x="90" y="124"/>
                  </a:moveTo>
                  <a:cubicBezTo>
                    <a:pt x="90" y="128"/>
                    <a:pt x="91" y="131"/>
                    <a:pt x="91" y="135"/>
                  </a:cubicBezTo>
                  <a:cubicBezTo>
                    <a:pt x="91" y="137"/>
                    <a:pt x="90" y="137"/>
                    <a:pt x="89" y="139"/>
                  </a:cubicBezTo>
                  <a:cubicBezTo>
                    <a:pt x="87" y="141"/>
                    <a:pt x="88" y="143"/>
                    <a:pt x="87" y="146"/>
                  </a:cubicBezTo>
                  <a:cubicBezTo>
                    <a:pt x="86" y="148"/>
                    <a:pt x="85" y="150"/>
                    <a:pt x="85" y="152"/>
                  </a:cubicBezTo>
                  <a:cubicBezTo>
                    <a:pt x="85" y="154"/>
                    <a:pt x="86" y="155"/>
                    <a:pt x="88" y="156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2" y="154"/>
                    <a:pt x="92" y="156"/>
                    <a:pt x="94" y="156"/>
                  </a:cubicBezTo>
                  <a:cubicBezTo>
                    <a:pt x="97" y="156"/>
                    <a:pt x="96" y="151"/>
                    <a:pt x="99" y="151"/>
                  </a:cubicBezTo>
                  <a:cubicBezTo>
                    <a:pt x="101" y="151"/>
                    <a:pt x="101" y="154"/>
                    <a:pt x="102" y="155"/>
                  </a:cubicBezTo>
                  <a:cubicBezTo>
                    <a:pt x="102" y="156"/>
                    <a:pt x="104" y="156"/>
                    <a:pt x="105" y="157"/>
                  </a:cubicBezTo>
                  <a:cubicBezTo>
                    <a:pt x="106" y="154"/>
                    <a:pt x="108" y="152"/>
                    <a:pt x="108" y="149"/>
                  </a:cubicBezTo>
                  <a:cubicBezTo>
                    <a:pt x="108" y="148"/>
                    <a:pt x="108" y="147"/>
                    <a:pt x="107" y="146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110" y="137"/>
                    <a:pt x="110" y="135"/>
                    <a:pt x="112" y="131"/>
                  </a:cubicBezTo>
                  <a:cubicBezTo>
                    <a:pt x="114" y="129"/>
                    <a:pt x="116" y="129"/>
                    <a:pt x="116" y="126"/>
                  </a:cubicBezTo>
                  <a:cubicBezTo>
                    <a:pt x="116" y="122"/>
                    <a:pt x="115" y="119"/>
                    <a:pt x="114" y="115"/>
                  </a:cubicBezTo>
                  <a:cubicBezTo>
                    <a:pt x="114" y="112"/>
                    <a:pt x="115" y="108"/>
                    <a:pt x="112" y="108"/>
                  </a:cubicBezTo>
                  <a:cubicBezTo>
                    <a:pt x="111" y="108"/>
                    <a:pt x="110" y="110"/>
                    <a:pt x="108" y="110"/>
                  </a:cubicBezTo>
                  <a:cubicBezTo>
                    <a:pt x="104" y="113"/>
                    <a:pt x="102" y="113"/>
                    <a:pt x="98" y="115"/>
                  </a:cubicBezTo>
                  <a:cubicBezTo>
                    <a:pt x="95" y="116"/>
                    <a:pt x="93" y="116"/>
                    <a:pt x="91" y="118"/>
                  </a:cubicBezTo>
                  <a:cubicBezTo>
                    <a:pt x="89" y="120"/>
                    <a:pt x="90" y="122"/>
                    <a:pt x="90" y="124"/>
                  </a:cubicBezTo>
                  <a:close/>
                  <a:moveTo>
                    <a:pt x="122" y="111"/>
                  </a:moveTo>
                  <a:cubicBezTo>
                    <a:pt x="122" y="117"/>
                    <a:pt x="122" y="117"/>
                    <a:pt x="122" y="117"/>
                  </a:cubicBezTo>
                  <a:cubicBezTo>
                    <a:pt x="122" y="120"/>
                    <a:pt x="120" y="122"/>
                    <a:pt x="119" y="124"/>
                  </a:cubicBezTo>
                  <a:cubicBezTo>
                    <a:pt x="118" y="127"/>
                    <a:pt x="120" y="128"/>
                    <a:pt x="119" y="131"/>
                  </a:cubicBezTo>
                  <a:cubicBezTo>
                    <a:pt x="118" y="132"/>
                    <a:pt x="117" y="133"/>
                    <a:pt x="117" y="134"/>
                  </a:cubicBezTo>
                  <a:cubicBezTo>
                    <a:pt x="117" y="136"/>
                    <a:pt x="118" y="136"/>
                    <a:pt x="118" y="138"/>
                  </a:cubicBezTo>
                  <a:cubicBezTo>
                    <a:pt x="118" y="140"/>
                    <a:pt x="116" y="141"/>
                    <a:pt x="116" y="143"/>
                  </a:cubicBezTo>
                  <a:cubicBezTo>
                    <a:pt x="116" y="144"/>
                    <a:pt x="117" y="144"/>
                    <a:pt x="118" y="144"/>
                  </a:cubicBezTo>
                  <a:cubicBezTo>
                    <a:pt x="116" y="147"/>
                    <a:pt x="114" y="147"/>
                    <a:pt x="113" y="149"/>
                  </a:cubicBezTo>
                  <a:cubicBezTo>
                    <a:pt x="111" y="152"/>
                    <a:pt x="111" y="154"/>
                    <a:pt x="109" y="157"/>
                  </a:cubicBezTo>
                  <a:cubicBezTo>
                    <a:pt x="107" y="159"/>
                    <a:pt x="104" y="160"/>
                    <a:pt x="104" y="164"/>
                  </a:cubicBezTo>
                  <a:cubicBezTo>
                    <a:pt x="104" y="167"/>
                    <a:pt x="105" y="168"/>
                    <a:pt x="107" y="170"/>
                  </a:cubicBezTo>
                  <a:cubicBezTo>
                    <a:pt x="108" y="171"/>
                    <a:pt x="108" y="173"/>
                    <a:pt x="110" y="173"/>
                  </a:cubicBezTo>
                  <a:cubicBezTo>
                    <a:pt x="112" y="173"/>
                    <a:pt x="113" y="171"/>
                    <a:pt x="115" y="170"/>
                  </a:cubicBezTo>
                  <a:cubicBezTo>
                    <a:pt x="116" y="172"/>
                    <a:pt x="117" y="173"/>
                    <a:pt x="119" y="173"/>
                  </a:cubicBezTo>
                  <a:cubicBezTo>
                    <a:pt x="122" y="173"/>
                    <a:pt x="122" y="170"/>
                    <a:pt x="122" y="167"/>
                  </a:cubicBezTo>
                  <a:cubicBezTo>
                    <a:pt x="123" y="165"/>
                    <a:pt x="123" y="164"/>
                    <a:pt x="123" y="162"/>
                  </a:cubicBezTo>
                  <a:cubicBezTo>
                    <a:pt x="123" y="161"/>
                    <a:pt x="123" y="161"/>
                    <a:pt x="122" y="160"/>
                  </a:cubicBezTo>
                  <a:cubicBezTo>
                    <a:pt x="130" y="154"/>
                    <a:pt x="130" y="154"/>
                    <a:pt x="130" y="154"/>
                  </a:cubicBezTo>
                  <a:cubicBezTo>
                    <a:pt x="131" y="155"/>
                    <a:pt x="131" y="156"/>
                    <a:pt x="132" y="156"/>
                  </a:cubicBezTo>
                  <a:cubicBezTo>
                    <a:pt x="134" y="156"/>
                    <a:pt x="134" y="154"/>
                    <a:pt x="135" y="153"/>
                  </a:cubicBezTo>
                  <a:cubicBezTo>
                    <a:pt x="138" y="152"/>
                    <a:pt x="141" y="152"/>
                    <a:pt x="141" y="149"/>
                  </a:cubicBezTo>
                  <a:cubicBezTo>
                    <a:pt x="141" y="146"/>
                    <a:pt x="139" y="146"/>
                    <a:pt x="138" y="143"/>
                  </a:cubicBezTo>
                  <a:cubicBezTo>
                    <a:pt x="137" y="142"/>
                    <a:pt x="135" y="140"/>
                    <a:pt x="133" y="140"/>
                  </a:cubicBezTo>
                  <a:cubicBezTo>
                    <a:pt x="133" y="140"/>
                    <a:pt x="132" y="141"/>
                    <a:pt x="131" y="141"/>
                  </a:cubicBezTo>
                  <a:cubicBezTo>
                    <a:pt x="128" y="141"/>
                    <a:pt x="128" y="141"/>
                    <a:pt x="128" y="141"/>
                  </a:cubicBezTo>
                  <a:cubicBezTo>
                    <a:pt x="129" y="138"/>
                    <a:pt x="128" y="136"/>
                    <a:pt x="128" y="133"/>
                  </a:cubicBezTo>
                  <a:cubicBezTo>
                    <a:pt x="128" y="129"/>
                    <a:pt x="131" y="127"/>
                    <a:pt x="131" y="124"/>
                  </a:cubicBezTo>
                  <a:cubicBezTo>
                    <a:pt x="132" y="121"/>
                    <a:pt x="131" y="116"/>
                    <a:pt x="134" y="116"/>
                  </a:cubicBezTo>
                  <a:cubicBezTo>
                    <a:pt x="135" y="116"/>
                    <a:pt x="135" y="117"/>
                    <a:pt x="136" y="117"/>
                  </a:cubicBezTo>
                  <a:cubicBezTo>
                    <a:pt x="137" y="117"/>
                    <a:pt x="138" y="115"/>
                    <a:pt x="139" y="115"/>
                  </a:cubicBezTo>
                  <a:cubicBezTo>
                    <a:pt x="141" y="115"/>
                    <a:pt x="141" y="119"/>
                    <a:pt x="143" y="120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44" y="120"/>
                    <a:pt x="144" y="119"/>
                    <a:pt x="144" y="119"/>
                  </a:cubicBezTo>
                  <a:cubicBezTo>
                    <a:pt x="144" y="117"/>
                    <a:pt x="142" y="116"/>
                    <a:pt x="142" y="114"/>
                  </a:cubicBezTo>
                  <a:cubicBezTo>
                    <a:pt x="141" y="112"/>
                    <a:pt x="141" y="110"/>
                    <a:pt x="141" y="107"/>
                  </a:cubicBezTo>
                  <a:cubicBezTo>
                    <a:pt x="141" y="104"/>
                    <a:pt x="138" y="103"/>
                    <a:pt x="136" y="101"/>
                  </a:cubicBezTo>
                  <a:cubicBezTo>
                    <a:pt x="134" y="99"/>
                    <a:pt x="134" y="94"/>
                    <a:pt x="131" y="96"/>
                  </a:cubicBezTo>
                  <a:cubicBezTo>
                    <a:pt x="125" y="99"/>
                    <a:pt x="122" y="104"/>
                    <a:pt x="122" y="111"/>
                  </a:cubicBezTo>
                  <a:close/>
                  <a:moveTo>
                    <a:pt x="161" y="148"/>
                  </a:moveTo>
                  <a:cubicBezTo>
                    <a:pt x="162" y="150"/>
                    <a:pt x="162" y="152"/>
                    <a:pt x="163" y="153"/>
                  </a:cubicBezTo>
                  <a:cubicBezTo>
                    <a:pt x="164" y="155"/>
                    <a:pt x="166" y="154"/>
                    <a:pt x="167" y="155"/>
                  </a:cubicBezTo>
                  <a:cubicBezTo>
                    <a:pt x="168" y="154"/>
                    <a:pt x="169" y="153"/>
                    <a:pt x="169" y="151"/>
                  </a:cubicBezTo>
                  <a:cubicBezTo>
                    <a:pt x="169" y="149"/>
                    <a:pt x="169" y="148"/>
                    <a:pt x="167" y="147"/>
                  </a:cubicBezTo>
                  <a:cubicBezTo>
                    <a:pt x="165" y="146"/>
                    <a:pt x="163" y="147"/>
                    <a:pt x="161" y="148"/>
                  </a:cubicBezTo>
                  <a:close/>
                  <a:moveTo>
                    <a:pt x="50" y="9"/>
                  </a:moveTo>
                  <a:cubicBezTo>
                    <a:pt x="56" y="12"/>
                    <a:pt x="61" y="10"/>
                    <a:pt x="67" y="12"/>
                  </a:cubicBezTo>
                  <a:cubicBezTo>
                    <a:pt x="75" y="13"/>
                    <a:pt x="78" y="17"/>
                    <a:pt x="85" y="17"/>
                  </a:cubicBezTo>
                  <a:cubicBezTo>
                    <a:pt x="87" y="17"/>
                    <a:pt x="87" y="17"/>
                    <a:pt x="88" y="16"/>
                  </a:cubicBezTo>
                  <a:moveTo>
                    <a:pt x="14" y="4"/>
                  </a:moveTo>
                  <a:cubicBezTo>
                    <a:pt x="18" y="2"/>
                    <a:pt x="20" y="0"/>
                    <a:pt x="24" y="0"/>
                  </a:cubicBezTo>
                  <a:cubicBezTo>
                    <a:pt x="28" y="0"/>
                    <a:pt x="29" y="4"/>
                    <a:pt x="32" y="7"/>
                  </a:cubicBezTo>
                  <a:cubicBezTo>
                    <a:pt x="33" y="8"/>
                    <a:pt x="34" y="7"/>
                    <a:pt x="35" y="8"/>
                  </a:cubicBezTo>
                  <a:cubicBezTo>
                    <a:pt x="37" y="9"/>
                    <a:pt x="38" y="10"/>
                    <a:pt x="40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8" y="10"/>
                    <a:pt x="49" y="9"/>
                    <a:pt x="50" y="9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5"/>
                    <a:pt x="14" y="6"/>
                    <a:pt x="14" y="8"/>
                  </a:cubicBezTo>
                  <a:cubicBezTo>
                    <a:pt x="14" y="10"/>
                    <a:pt x="13" y="11"/>
                    <a:pt x="13" y="14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3"/>
                    <a:pt x="11" y="24"/>
                    <a:pt x="9" y="25"/>
                  </a:cubicBezTo>
                  <a:cubicBezTo>
                    <a:pt x="7" y="27"/>
                    <a:pt x="7" y="29"/>
                    <a:pt x="5" y="32"/>
                  </a:cubicBezTo>
                  <a:cubicBezTo>
                    <a:pt x="3" y="36"/>
                    <a:pt x="0" y="38"/>
                    <a:pt x="0" y="42"/>
                  </a:cubicBezTo>
                  <a:cubicBezTo>
                    <a:pt x="0" y="45"/>
                    <a:pt x="3" y="46"/>
                    <a:pt x="6" y="48"/>
                  </a:cubicBezTo>
                  <a:cubicBezTo>
                    <a:pt x="13" y="54"/>
                    <a:pt x="22" y="54"/>
                    <a:pt x="24" y="64"/>
                  </a:cubicBezTo>
                  <a:cubicBezTo>
                    <a:pt x="25" y="67"/>
                    <a:pt x="28" y="67"/>
                    <a:pt x="30" y="67"/>
                  </a:cubicBezTo>
                  <a:cubicBezTo>
                    <a:pt x="33" y="68"/>
                    <a:pt x="34" y="70"/>
                    <a:pt x="37" y="72"/>
                  </a:cubicBezTo>
                  <a:cubicBezTo>
                    <a:pt x="39" y="73"/>
                    <a:pt x="41" y="74"/>
                    <a:pt x="43" y="74"/>
                  </a:cubicBezTo>
                  <a:cubicBezTo>
                    <a:pt x="46" y="75"/>
                    <a:pt x="49" y="75"/>
                    <a:pt x="49" y="77"/>
                  </a:cubicBezTo>
                  <a:cubicBezTo>
                    <a:pt x="49" y="79"/>
                    <a:pt x="48" y="79"/>
                    <a:pt x="47" y="81"/>
                  </a:cubicBezTo>
                  <a:cubicBezTo>
                    <a:pt x="45" y="84"/>
                    <a:pt x="44" y="86"/>
                    <a:pt x="40" y="86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40" y="98"/>
                    <a:pt x="37" y="100"/>
                    <a:pt x="37" y="106"/>
                  </a:cubicBezTo>
                  <a:cubicBezTo>
                    <a:pt x="37" y="108"/>
                    <a:pt x="38" y="109"/>
                    <a:pt x="38" y="111"/>
                  </a:cubicBezTo>
                  <a:cubicBezTo>
                    <a:pt x="39" y="113"/>
                    <a:pt x="39" y="115"/>
                    <a:pt x="40" y="116"/>
                  </a:cubicBezTo>
                  <a:cubicBezTo>
                    <a:pt x="42" y="118"/>
                    <a:pt x="44" y="117"/>
                    <a:pt x="46" y="118"/>
                  </a:cubicBezTo>
                  <a:cubicBezTo>
                    <a:pt x="49" y="119"/>
                    <a:pt x="49" y="122"/>
                    <a:pt x="52" y="122"/>
                  </a:cubicBezTo>
                  <a:cubicBezTo>
                    <a:pt x="54" y="122"/>
                    <a:pt x="55" y="120"/>
                    <a:pt x="57" y="120"/>
                  </a:cubicBezTo>
                  <a:cubicBezTo>
                    <a:pt x="61" y="120"/>
                    <a:pt x="63" y="122"/>
                    <a:pt x="67" y="122"/>
                  </a:cubicBezTo>
                  <a:cubicBezTo>
                    <a:pt x="71" y="122"/>
                    <a:pt x="73" y="122"/>
                    <a:pt x="77" y="120"/>
                  </a:cubicBezTo>
                  <a:cubicBezTo>
                    <a:pt x="74" y="117"/>
                    <a:pt x="72" y="116"/>
                    <a:pt x="72" y="112"/>
                  </a:cubicBezTo>
                  <a:cubicBezTo>
                    <a:pt x="72" y="109"/>
                    <a:pt x="73" y="107"/>
                    <a:pt x="75" y="105"/>
                  </a:cubicBezTo>
                  <a:cubicBezTo>
                    <a:pt x="77" y="104"/>
                    <a:pt x="77" y="103"/>
                    <a:pt x="78" y="102"/>
                  </a:cubicBezTo>
                  <a:cubicBezTo>
                    <a:pt x="81" y="101"/>
                    <a:pt x="82" y="101"/>
                    <a:pt x="85" y="100"/>
                  </a:cubicBezTo>
                  <a:cubicBezTo>
                    <a:pt x="92" y="98"/>
                    <a:pt x="95" y="96"/>
                    <a:pt x="102" y="96"/>
                  </a:cubicBezTo>
                  <a:cubicBezTo>
                    <a:pt x="105" y="96"/>
                    <a:pt x="106" y="96"/>
                    <a:pt x="108" y="96"/>
                  </a:cubicBezTo>
                  <a:cubicBezTo>
                    <a:pt x="110" y="97"/>
                    <a:pt x="110" y="101"/>
                    <a:pt x="112" y="101"/>
                  </a:cubicBezTo>
                  <a:cubicBezTo>
                    <a:pt x="114" y="101"/>
                    <a:pt x="114" y="99"/>
                    <a:pt x="114" y="98"/>
                  </a:cubicBezTo>
                  <a:cubicBezTo>
                    <a:pt x="114" y="86"/>
                    <a:pt x="123" y="105"/>
                    <a:pt x="123" y="84"/>
                  </a:cubicBezTo>
                  <a:cubicBezTo>
                    <a:pt x="123" y="72"/>
                    <a:pt x="120" y="78"/>
                    <a:pt x="115" y="78"/>
                  </a:cubicBezTo>
                  <a:cubicBezTo>
                    <a:pt x="111" y="78"/>
                    <a:pt x="109" y="74"/>
                    <a:pt x="108" y="70"/>
                  </a:cubicBezTo>
                  <a:cubicBezTo>
                    <a:pt x="106" y="65"/>
                    <a:pt x="102" y="64"/>
                    <a:pt x="99" y="58"/>
                  </a:cubicBezTo>
                  <a:cubicBezTo>
                    <a:pt x="95" y="51"/>
                    <a:pt x="83" y="53"/>
                    <a:pt x="83" y="45"/>
                  </a:cubicBezTo>
                  <a:cubicBezTo>
                    <a:pt x="83" y="43"/>
                    <a:pt x="85" y="42"/>
                    <a:pt x="85" y="39"/>
                  </a:cubicBezTo>
                  <a:cubicBezTo>
                    <a:pt x="85" y="37"/>
                    <a:pt x="84" y="35"/>
                    <a:pt x="84" y="32"/>
                  </a:cubicBezTo>
                  <a:cubicBezTo>
                    <a:pt x="85" y="32"/>
                    <a:pt x="85" y="32"/>
                    <a:pt x="86" y="32"/>
                  </a:cubicBezTo>
                  <a:cubicBezTo>
                    <a:pt x="87" y="32"/>
                    <a:pt x="88" y="33"/>
                    <a:pt x="89" y="34"/>
                  </a:cubicBezTo>
                  <a:cubicBezTo>
                    <a:pt x="94" y="41"/>
                    <a:pt x="88" y="29"/>
                    <a:pt x="88" y="29"/>
                  </a:cubicBezTo>
                  <a:cubicBezTo>
                    <a:pt x="88" y="28"/>
                    <a:pt x="89" y="28"/>
                    <a:pt x="91" y="27"/>
                  </a:cubicBezTo>
                  <a:cubicBezTo>
                    <a:pt x="93" y="26"/>
                    <a:pt x="96" y="25"/>
                    <a:pt x="96" y="22"/>
                  </a:cubicBezTo>
                  <a:cubicBezTo>
                    <a:pt x="96" y="20"/>
                    <a:pt x="96" y="17"/>
                    <a:pt x="94" y="17"/>
                  </a:cubicBezTo>
                  <a:cubicBezTo>
                    <a:pt x="91" y="16"/>
                    <a:pt x="90" y="17"/>
                    <a:pt x="88" y="16"/>
                  </a:cubicBezTo>
                  <a:lnTo>
                    <a:pt x="14" y="4"/>
                  </a:ln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3D563A15-519A-4886-B613-4831352A66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0438" y="2832100"/>
              <a:ext cx="377825" cy="827088"/>
            </a:xfrm>
            <a:custGeom>
              <a:avLst/>
              <a:gdLst/>
              <a:ahLst/>
              <a:cxnLst>
                <a:cxn ang="0">
                  <a:pos x="64" y="242"/>
                </a:cxn>
                <a:cxn ang="0">
                  <a:pos x="66" y="255"/>
                </a:cxn>
                <a:cxn ang="0">
                  <a:pos x="67" y="269"/>
                </a:cxn>
                <a:cxn ang="0">
                  <a:pos x="69" y="268"/>
                </a:cxn>
                <a:cxn ang="0">
                  <a:pos x="69" y="259"/>
                </a:cxn>
                <a:cxn ang="0">
                  <a:pos x="71" y="245"/>
                </a:cxn>
                <a:cxn ang="0">
                  <a:pos x="68" y="241"/>
                </a:cxn>
                <a:cxn ang="0">
                  <a:pos x="77" y="313"/>
                </a:cxn>
                <a:cxn ang="0">
                  <a:pos x="80" y="321"/>
                </a:cxn>
                <a:cxn ang="0">
                  <a:pos x="81" y="315"/>
                </a:cxn>
                <a:cxn ang="0">
                  <a:pos x="92" y="324"/>
                </a:cxn>
                <a:cxn ang="0">
                  <a:pos x="101" y="325"/>
                </a:cxn>
                <a:cxn ang="0">
                  <a:pos x="97" y="321"/>
                </a:cxn>
                <a:cxn ang="0">
                  <a:pos x="104" y="324"/>
                </a:cxn>
                <a:cxn ang="0">
                  <a:pos x="108" y="327"/>
                </a:cxn>
                <a:cxn ang="0">
                  <a:pos x="105" y="64"/>
                </a:cxn>
                <a:cxn ang="0">
                  <a:pos x="123" y="67"/>
                </a:cxn>
                <a:cxn ang="0">
                  <a:pos x="131" y="70"/>
                </a:cxn>
                <a:cxn ang="0">
                  <a:pos x="141" y="69"/>
                </a:cxn>
                <a:cxn ang="0">
                  <a:pos x="147" y="57"/>
                </a:cxn>
                <a:cxn ang="0">
                  <a:pos x="140" y="39"/>
                </a:cxn>
                <a:cxn ang="0">
                  <a:pos x="126" y="29"/>
                </a:cxn>
                <a:cxn ang="0">
                  <a:pos x="84" y="20"/>
                </a:cxn>
                <a:cxn ang="0">
                  <a:pos x="69" y="0"/>
                </a:cxn>
                <a:cxn ang="0">
                  <a:pos x="39" y="7"/>
                </a:cxn>
                <a:cxn ang="0">
                  <a:pos x="38" y="6"/>
                </a:cxn>
                <a:cxn ang="0">
                  <a:pos x="37" y="39"/>
                </a:cxn>
                <a:cxn ang="0">
                  <a:pos x="29" y="58"/>
                </a:cxn>
                <a:cxn ang="0">
                  <a:pos x="15" y="63"/>
                </a:cxn>
                <a:cxn ang="0">
                  <a:pos x="10" y="87"/>
                </a:cxn>
                <a:cxn ang="0">
                  <a:pos x="3" y="107"/>
                </a:cxn>
                <a:cxn ang="0">
                  <a:pos x="8" y="114"/>
                </a:cxn>
                <a:cxn ang="0">
                  <a:pos x="13" y="131"/>
                </a:cxn>
                <a:cxn ang="0">
                  <a:pos x="16" y="150"/>
                </a:cxn>
                <a:cxn ang="0">
                  <a:pos x="12" y="172"/>
                </a:cxn>
                <a:cxn ang="0">
                  <a:pos x="9" y="182"/>
                </a:cxn>
                <a:cxn ang="0">
                  <a:pos x="3" y="209"/>
                </a:cxn>
                <a:cxn ang="0">
                  <a:pos x="4" y="227"/>
                </a:cxn>
                <a:cxn ang="0">
                  <a:pos x="12" y="230"/>
                </a:cxn>
                <a:cxn ang="0">
                  <a:pos x="18" y="233"/>
                </a:cxn>
                <a:cxn ang="0">
                  <a:pos x="31" y="231"/>
                </a:cxn>
                <a:cxn ang="0">
                  <a:pos x="43" y="228"/>
                </a:cxn>
                <a:cxn ang="0">
                  <a:pos x="62" y="227"/>
                </a:cxn>
                <a:cxn ang="0">
                  <a:pos x="67" y="226"/>
                </a:cxn>
                <a:cxn ang="0">
                  <a:pos x="56" y="198"/>
                </a:cxn>
                <a:cxn ang="0">
                  <a:pos x="56" y="185"/>
                </a:cxn>
                <a:cxn ang="0">
                  <a:pos x="63" y="175"/>
                </a:cxn>
                <a:cxn ang="0">
                  <a:pos x="62" y="166"/>
                </a:cxn>
                <a:cxn ang="0">
                  <a:pos x="60" y="154"/>
                </a:cxn>
                <a:cxn ang="0">
                  <a:pos x="59" y="138"/>
                </a:cxn>
                <a:cxn ang="0">
                  <a:pos x="61" y="124"/>
                </a:cxn>
                <a:cxn ang="0">
                  <a:pos x="65" y="108"/>
                </a:cxn>
                <a:cxn ang="0">
                  <a:pos x="65" y="94"/>
                </a:cxn>
                <a:cxn ang="0">
                  <a:pos x="62" y="84"/>
                </a:cxn>
                <a:cxn ang="0">
                  <a:pos x="57" y="76"/>
                </a:cxn>
                <a:cxn ang="0">
                  <a:pos x="57" y="65"/>
                </a:cxn>
                <a:cxn ang="0">
                  <a:pos x="71" y="56"/>
                </a:cxn>
                <a:cxn ang="0">
                  <a:pos x="88" y="48"/>
                </a:cxn>
                <a:cxn ang="0">
                  <a:pos x="104" y="56"/>
                </a:cxn>
                <a:cxn ang="0">
                  <a:pos x="104" y="62"/>
                </a:cxn>
              </a:cxnLst>
              <a:rect l="0" t="0" r="r" b="b"/>
              <a:pathLst>
                <a:path w="150" h="328">
                  <a:moveTo>
                    <a:pt x="68" y="241"/>
                  </a:moveTo>
                  <a:cubicBezTo>
                    <a:pt x="66" y="237"/>
                    <a:pt x="64" y="238"/>
                    <a:pt x="64" y="242"/>
                  </a:cubicBezTo>
                  <a:cubicBezTo>
                    <a:pt x="64" y="244"/>
                    <a:pt x="66" y="246"/>
                    <a:pt x="66" y="248"/>
                  </a:cubicBezTo>
                  <a:cubicBezTo>
                    <a:pt x="66" y="255"/>
                    <a:pt x="66" y="255"/>
                    <a:pt x="66" y="255"/>
                  </a:cubicBezTo>
                  <a:cubicBezTo>
                    <a:pt x="66" y="259"/>
                    <a:pt x="64" y="260"/>
                    <a:pt x="64" y="263"/>
                  </a:cubicBezTo>
                  <a:cubicBezTo>
                    <a:pt x="64" y="266"/>
                    <a:pt x="67" y="267"/>
                    <a:pt x="67" y="269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71" y="287"/>
                    <a:pt x="69" y="272"/>
                    <a:pt x="69" y="268"/>
                  </a:cubicBezTo>
                  <a:cubicBezTo>
                    <a:pt x="70" y="267"/>
                    <a:pt x="71" y="266"/>
                    <a:pt x="71" y="264"/>
                  </a:cubicBezTo>
                  <a:cubicBezTo>
                    <a:pt x="71" y="262"/>
                    <a:pt x="69" y="261"/>
                    <a:pt x="69" y="259"/>
                  </a:cubicBezTo>
                  <a:cubicBezTo>
                    <a:pt x="69" y="256"/>
                    <a:pt x="71" y="254"/>
                    <a:pt x="71" y="251"/>
                  </a:cubicBezTo>
                  <a:cubicBezTo>
                    <a:pt x="71" y="245"/>
                    <a:pt x="71" y="245"/>
                    <a:pt x="71" y="245"/>
                  </a:cubicBezTo>
                  <a:cubicBezTo>
                    <a:pt x="70" y="244"/>
                    <a:pt x="68" y="243"/>
                    <a:pt x="68" y="242"/>
                  </a:cubicBezTo>
                  <a:cubicBezTo>
                    <a:pt x="68" y="241"/>
                    <a:pt x="68" y="241"/>
                    <a:pt x="68" y="241"/>
                  </a:cubicBezTo>
                  <a:close/>
                  <a:moveTo>
                    <a:pt x="81" y="315"/>
                  </a:moveTo>
                  <a:cubicBezTo>
                    <a:pt x="79" y="315"/>
                    <a:pt x="78" y="314"/>
                    <a:pt x="77" y="313"/>
                  </a:cubicBezTo>
                  <a:cubicBezTo>
                    <a:pt x="77" y="314"/>
                    <a:pt x="76" y="314"/>
                    <a:pt x="76" y="315"/>
                  </a:cubicBezTo>
                  <a:cubicBezTo>
                    <a:pt x="76" y="318"/>
                    <a:pt x="78" y="321"/>
                    <a:pt x="80" y="321"/>
                  </a:cubicBezTo>
                  <a:cubicBezTo>
                    <a:pt x="83" y="321"/>
                    <a:pt x="85" y="319"/>
                    <a:pt x="86" y="316"/>
                  </a:cubicBezTo>
                  <a:cubicBezTo>
                    <a:pt x="84" y="315"/>
                    <a:pt x="83" y="315"/>
                    <a:pt x="81" y="315"/>
                  </a:cubicBezTo>
                  <a:close/>
                  <a:moveTo>
                    <a:pt x="97" y="321"/>
                  </a:moveTo>
                  <a:cubicBezTo>
                    <a:pt x="95" y="321"/>
                    <a:pt x="92" y="322"/>
                    <a:pt x="92" y="324"/>
                  </a:cubicBezTo>
                  <a:cubicBezTo>
                    <a:pt x="92" y="326"/>
                    <a:pt x="94" y="325"/>
                    <a:pt x="96" y="325"/>
                  </a:cubicBezTo>
                  <a:cubicBezTo>
                    <a:pt x="98" y="325"/>
                    <a:pt x="99" y="325"/>
                    <a:pt x="101" y="325"/>
                  </a:cubicBezTo>
                  <a:cubicBezTo>
                    <a:pt x="101" y="322"/>
                    <a:pt x="101" y="322"/>
                    <a:pt x="101" y="322"/>
                  </a:cubicBezTo>
                  <a:cubicBezTo>
                    <a:pt x="99" y="322"/>
                    <a:pt x="99" y="321"/>
                    <a:pt x="97" y="321"/>
                  </a:cubicBezTo>
                  <a:close/>
                  <a:moveTo>
                    <a:pt x="105" y="323"/>
                  </a:moveTo>
                  <a:cubicBezTo>
                    <a:pt x="105" y="324"/>
                    <a:pt x="104" y="324"/>
                    <a:pt x="104" y="324"/>
                  </a:cubicBezTo>
                  <a:cubicBezTo>
                    <a:pt x="104" y="326"/>
                    <a:pt x="106" y="327"/>
                    <a:pt x="107" y="328"/>
                  </a:cubicBezTo>
                  <a:cubicBezTo>
                    <a:pt x="107" y="328"/>
                    <a:pt x="108" y="327"/>
                    <a:pt x="108" y="327"/>
                  </a:cubicBezTo>
                  <a:cubicBezTo>
                    <a:pt x="108" y="325"/>
                    <a:pt x="107" y="324"/>
                    <a:pt x="105" y="323"/>
                  </a:cubicBezTo>
                  <a:close/>
                  <a:moveTo>
                    <a:pt x="105" y="64"/>
                  </a:moveTo>
                  <a:cubicBezTo>
                    <a:pt x="109" y="62"/>
                    <a:pt x="111" y="60"/>
                    <a:pt x="115" y="60"/>
                  </a:cubicBezTo>
                  <a:cubicBezTo>
                    <a:pt x="119" y="60"/>
                    <a:pt x="120" y="64"/>
                    <a:pt x="123" y="67"/>
                  </a:cubicBezTo>
                  <a:cubicBezTo>
                    <a:pt x="124" y="68"/>
                    <a:pt x="125" y="67"/>
                    <a:pt x="126" y="68"/>
                  </a:cubicBezTo>
                  <a:cubicBezTo>
                    <a:pt x="128" y="69"/>
                    <a:pt x="129" y="70"/>
                    <a:pt x="131" y="70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39" y="70"/>
                    <a:pt x="140" y="69"/>
                    <a:pt x="141" y="69"/>
                  </a:cubicBezTo>
                  <a:cubicBezTo>
                    <a:pt x="141" y="69"/>
                    <a:pt x="141" y="69"/>
                    <a:pt x="141" y="69"/>
                  </a:cubicBezTo>
                  <a:cubicBezTo>
                    <a:pt x="144" y="65"/>
                    <a:pt x="144" y="62"/>
                    <a:pt x="147" y="57"/>
                  </a:cubicBezTo>
                  <a:cubicBezTo>
                    <a:pt x="148" y="54"/>
                    <a:pt x="150" y="53"/>
                    <a:pt x="150" y="50"/>
                  </a:cubicBezTo>
                  <a:cubicBezTo>
                    <a:pt x="150" y="44"/>
                    <a:pt x="145" y="42"/>
                    <a:pt x="140" y="39"/>
                  </a:cubicBezTo>
                  <a:cubicBezTo>
                    <a:pt x="136" y="36"/>
                    <a:pt x="134" y="34"/>
                    <a:pt x="129" y="31"/>
                  </a:cubicBezTo>
                  <a:cubicBezTo>
                    <a:pt x="128" y="30"/>
                    <a:pt x="128" y="29"/>
                    <a:pt x="126" y="29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95" y="29"/>
                    <a:pt x="89" y="26"/>
                    <a:pt x="84" y="20"/>
                  </a:cubicBezTo>
                  <a:cubicBezTo>
                    <a:pt x="80" y="15"/>
                    <a:pt x="79" y="12"/>
                    <a:pt x="75" y="7"/>
                  </a:cubicBezTo>
                  <a:cubicBezTo>
                    <a:pt x="73" y="4"/>
                    <a:pt x="72" y="0"/>
                    <a:pt x="69" y="0"/>
                  </a:cubicBezTo>
                  <a:cubicBezTo>
                    <a:pt x="61" y="0"/>
                    <a:pt x="60" y="12"/>
                    <a:pt x="52" y="12"/>
                  </a:cubicBezTo>
                  <a:cubicBezTo>
                    <a:pt x="47" y="12"/>
                    <a:pt x="42" y="12"/>
                    <a:pt x="39" y="7"/>
                  </a:cubicBezTo>
                  <a:cubicBezTo>
                    <a:pt x="39" y="7"/>
                    <a:pt x="38" y="7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6" y="12"/>
                    <a:pt x="35" y="16"/>
                    <a:pt x="35" y="22"/>
                  </a:cubicBezTo>
                  <a:cubicBezTo>
                    <a:pt x="35" y="28"/>
                    <a:pt x="35" y="33"/>
                    <a:pt x="37" y="39"/>
                  </a:cubicBezTo>
                  <a:cubicBezTo>
                    <a:pt x="38" y="44"/>
                    <a:pt x="40" y="47"/>
                    <a:pt x="40" y="52"/>
                  </a:cubicBezTo>
                  <a:cubicBezTo>
                    <a:pt x="40" y="57"/>
                    <a:pt x="34" y="57"/>
                    <a:pt x="29" y="58"/>
                  </a:cubicBezTo>
                  <a:cubicBezTo>
                    <a:pt x="28" y="58"/>
                    <a:pt x="27" y="59"/>
                    <a:pt x="25" y="59"/>
                  </a:cubicBezTo>
                  <a:cubicBezTo>
                    <a:pt x="21" y="60"/>
                    <a:pt x="18" y="60"/>
                    <a:pt x="15" y="63"/>
                  </a:cubicBezTo>
                  <a:cubicBezTo>
                    <a:pt x="13" y="66"/>
                    <a:pt x="13" y="68"/>
                    <a:pt x="13" y="71"/>
                  </a:cubicBezTo>
                  <a:cubicBezTo>
                    <a:pt x="12" y="77"/>
                    <a:pt x="11" y="81"/>
                    <a:pt x="10" y="87"/>
                  </a:cubicBezTo>
                  <a:cubicBezTo>
                    <a:pt x="10" y="92"/>
                    <a:pt x="11" y="95"/>
                    <a:pt x="8" y="99"/>
                  </a:cubicBezTo>
                  <a:cubicBezTo>
                    <a:pt x="7" y="102"/>
                    <a:pt x="5" y="104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5" y="108"/>
                    <a:pt x="7" y="111"/>
                    <a:pt x="8" y="114"/>
                  </a:cubicBezTo>
                  <a:cubicBezTo>
                    <a:pt x="9" y="118"/>
                    <a:pt x="9" y="120"/>
                    <a:pt x="10" y="123"/>
                  </a:cubicBezTo>
                  <a:cubicBezTo>
                    <a:pt x="11" y="126"/>
                    <a:pt x="12" y="128"/>
                    <a:pt x="13" y="131"/>
                  </a:cubicBezTo>
                  <a:cubicBezTo>
                    <a:pt x="15" y="137"/>
                    <a:pt x="15" y="140"/>
                    <a:pt x="15" y="146"/>
                  </a:cubicBezTo>
                  <a:cubicBezTo>
                    <a:pt x="15" y="148"/>
                    <a:pt x="16" y="149"/>
                    <a:pt x="16" y="150"/>
                  </a:cubicBezTo>
                  <a:cubicBezTo>
                    <a:pt x="16" y="155"/>
                    <a:pt x="13" y="157"/>
                    <a:pt x="13" y="161"/>
                  </a:cubicBezTo>
                  <a:cubicBezTo>
                    <a:pt x="12" y="165"/>
                    <a:pt x="13" y="168"/>
                    <a:pt x="12" y="172"/>
                  </a:cubicBezTo>
                  <a:cubicBezTo>
                    <a:pt x="11" y="175"/>
                    <a:pt x="7" y="176"/>
                    <a:pt x="7" y="179"/>
                  </a:cubicBezTo>
                  <a:cubicBezTo>
                    <a:pt x="7" y="180"/>
                    <a:pt x="8" y="181"/>
                    <a:pt x="9" y="182"/>
                  </a:cubicBezTo>
                  <a:cubicBezTo>
                    <a:pt x="10" y="186"/>
                    <a:pt x="10" y="186"/>
                    <a:pt x="10" y="186"/>
                  </a:cubicBezTo>
                  <a:cubicBezTo>
                    <a:pt x="4" y="194"/>
                    <a:pt x="6" y="200"/>
                    <a:pt x="3" y="209"/>
                  </a:cubicBezTo>
                  <a:cubicBezTo>
                    <a:pt x="2" y="212"/>
                    <a:pt x="0" y="214"/>
                    <a:pt x="0" y="217"/>
                  </a:cubicBezTo>
                  <a:cubicBezTo>
                    <a:pt x="0" y="221"/>
                    <a:pt x="2" y="223"/>
                    <a:pt x="4" y="227"/>
                  </a:cubicBezTo>
                  <a:cubicBezTo>
                    <a:pt x="6" y="227"/>
                    <a:pt x="7" y="225"/>
                    <a:pt x="9" y="225"/>
                  </a:cubicBezTo>
                  <a:cubicBezTo>
                    <a:pt x="11" y="225"/>
                    <a:pt x="10" y="230"/>
                    <a:pt x="12" y="230"/>
                  </a:cubicBezTo>
                  <a:cubicBezTo>
                    <a:pt x="14" y="230"/>
                    <a:pt x="14" y="230"/>
                    <a:pt x="15" y="229"/>
                  </a:cubicBezTo>
                  <a:cubicBezTo>
                    <a:pt x="16" y="231"/>
                    <a:pt x="17" y="232"/>
                    <a:pt x="18" y="233"/>
                  </a:cubicBezTo>
                  <a:cubicBezTo>
                    <a:pt x="20" y="235"/>
                    <a:pt x="22" y="234"/>
                    <a:pt x="24" y="234"/>
                  </a:cubicBezTo>
                  <a:cubicBezTo>
                    <a:pt x="27" y="234"/>
                    <a:pt x="29" y="233"/>
                    <a:pt x="31" y="231"/>
                  </a:cubicBezTo>
                  <a:cubicBezTo>
                    <a:pt x="32" y="229"/>
                    <a:pt x="33" y="226"/>
                    <a:pt x="35" y="226"/>
                  </a:cubicBezTo>
                  <a:cubicBezTo>
                    <a:pt x="38" y="226"/>
                    <a:pt x="40" y="228"/>
                    <a:pt x="43" y="228"/>
                  </a:cubicBezTo>
                  <a:cubicBezTo>
                    <a:pt x="49" y="228"/>
                    <a:pt x="52" y="224"/>
                    <a:pt x="58" y="224"/>
                  </a:cubicBezTo>
                  <a:cubicBezTo>
                    <a:pt x="61" y="224"/>
                    <a:pt x="61" y="226"/>
                    <a:pt x="62" y="227"/>
                  </a:cubicBezTo>
                  <a:cubicBezTo>
                    <a:pt x="67" y="227"/>
                    <a:pt x="67" y="227"/>
                    <a:pt x="67" y="227"/>
                  </a:cubicBezTo>
                  <a:cubicBezTo>
                    <a:pt x="67" y="226"/>
                    <a:pt x="67" y="226"/>
                    <a:pt x="67" y="226"/>
                  </a:cubicBezTo>
                  <a:cubicBezTo>
                    <a:pt x="63" y="223"/>
                    <a:pt x="63" y="219"/>
                    <a:pt x="61" y="214"/>
                  </a:cubicBezTo>
                  <a:cubicBezTo>
                    <a:pt x="58" y="208"/>
                    <a:pt x="56" y="204"/>
                    <a:pt x="56" y="198"/>
                  </a:cubicBezTo>
                  <a:cubicBezTo>
                    <a:pt x="56" y="195"/>
                    <a:pt x="56" y="194"/>
                    <a:pt x="56" y="192"/>
                  </a:cubicBezTo>
                  <a:cubicBezTo>
                    <a:pt x="56" y="185"/>
                    <a:pt x="56" y="185"/>
                    <a:pt x="56" y="185"/>
                  </a:cubicBezTo>
                  <a:cubicBezTo>
                    <a:pt x="56" y="182"/>
                    <a:pt x="61" y="183"/>
                    <a:pt x="62" y="180"/>
                  </a:cubicBezTo>
                  <a:cubicBezTo>
                    <a:pt x="63" y="178"/>
                    <a:pt x="62" y="177"/>
                    <a:pt x="63" y="175"/>
                  </a:cubicBezTo>
                  <a:cubicBezTo>
                    <a:pt x="63" y="173"/>
                    <a:pt x="65" y="173"/>
                    <a:pt x="65" y="171"/>
                  </a:cubicBezTo>
                  <a:cubicBezTo>
                    <a:pt x="65" y="169"/>
                    <a:pt x="63" y="168"/>
                    <a:pt x="62" y="166"/>
                  </a:cubicBezTo>
                  <a:cubicBezTo>
                    <a:pt x="61" y="163"/>
                    <a:pt x="61" y="161"/>
                    <a:pt x="61" y="158"/>
                  </a:cubicBezTo>
                  <a:cubicBezTo>
                    <a:pt x="61" y="156"/>
                    <a:pt x="60" y="155"/>
                    <a:pt x="60" y="154"/>
                  </a:cubicBezTo>
                  <a:cubicBezTo>
                    <a:pt x="60" y="152"/>
                    <a:pt x="61" y="151"/>
                    <a:pt x="61" y="148"/>
                  </a:cubicBezTo>
                  <a:cubicBezTo>
                    <a:pt x="61" y="144"/>
                    <a:pt x="59" y="142"/>
                    <a:pt x="59" y="138"/>
                  </a:cubicBezTo>
                  <a:cubicBezTo>
                    <a:pt x="59" y="132"/>
                    <a:pt x="59" y="132"/>
                    <a:pt x="59" y="132"/>
                  </a:cubicBezTo>
                  <a:cubicBezTo>
                    <a:pt x="59" y="129"/>
                    <a:pt x="59" y="126"/>
                    <a:pt x="61" y="124"/>
                  </a:cubicBezTo>
                  <a:cubicBezTo>
                    <a:pt x="64" y="121"/>
                    <a:pt x="67" y="119"/>
                    <a:pt x="67" y="115"/>
                  </a:cubicBezTo>
                  <a:cubicBezTo>
                    <a:pt x="67" y="113"/>
                    <a:pt x="65" y="111"/>
                    <a:pt x="65" y="108"/>
                  </a:cubicBezTo>
                  <a:cubicBezTo>
                    <a:pt x="64" y="106"/>
                    <a:pt x="65" y="104"/>
                    <a:pt x="65" y="102"/>
                  </a:cubicBezTo>
                  <a:cubicBezTo>
                    <a:pt x="65" y="94"/>
                    <a:pt x="65" y="94"/>
                    <a:pt x="65" y="94"/>
                  </a:cubicBezTo>
                  <a:cubicBezTo>
                    <a:pt x="65" y="91"/>
                    <a:pt x="64" y="90"/>
                    <a:pt x="63" y="87"/>
                  </a:cubicBezTo>
                  <a:cubicBezTo>
                    <a:pt x="62" y="86"/>
                    <a:pt x="63" y="85"/>
                    <a:pt x="62" y="84"/>
                  </a:cubicBezTo>
                  <a:cubicBezTo>
                    <a:pt x="61" y="82"/>
                    <a:pt x="59" y="82"/>
                    <a:pt x="57" y="81"/>
                  </a:cubicBezTo>
                  <a:cubicBezTo>
                    <a:pt x="56" y="79"/>
                    <a:pt x="57" y="78"/>
                    <a:pt x="57" y="76"/>
                  </a:cubicBezTo>
                  <a:cubicBezTo>
                    <a:pt x="56" y="73"/>
                    <a:pt x="53" y="71"/>
                    <a:pt x="53" y="68"/>
                  </a:cubicBezTo>
                  <a:cubicBezTo>
                    <a:pt x="53" y="66"/>
                    <a:pt x="55" y="66"/>
                    <a:pt x="57" y="65"/>
                  </a:cubicBezTo>
                  <a:cubicBezTo>
                    <a:pt x="60" y="64"/>
                    <a:pt x="62" y="63"/>
                    <a:pt x="65" y="61"/>
                  </a:cubicBezTo>
                  <a:cubicBezTo>
                    <a:pt x="67" y="59"/>
                    <a:pt x="69" y="59"/>
                    <a:pt x="71" y="56"/>
                  </a:cubicBezTo>
                  <a:cubicBezTo>
                    <a:pt x="74" y="54"/>
                    <a:pt x="74" y="51"/>
                    <a:pt x="78" y="50"/>
                  </a:cubicBezTo>
                  <a:cubicBezTo>
                    <a:pt x="81" y="49"/>
                    <a:pt x="84" y="48"/>
                    <a:pt x="88" y="48"/>
                  </a:cubicBezTo>
                  <a:cubicBezTo>
                    <a:pt x="91" y="48"/>
                    <a:pt x="93" y="50"/>
                    <a:pt x="96" y="51"/>
                  </a:cubicBezTo>
                  <a:cubicBezTo>
                    <a:pt x="100" y="52"/>
                    <a:pt x="104" y="52"/>
                    <a:pt x="104" y="56"/>
                  </a:cubicBezTo>
                  <a:cubicBezTo>
                    <a:pt x="104" y="57"/>
                    <a:pt x="102" y="58"/>
                    <a:pt x="102" y="60"/>
                  </a:cubicBezTo>
                  <a:cubicBezTo>
                    <a:pt x="102" y="61"/>
                    <a:pt x="103" y="61"/>
                    <a:pt x="104" y="62"/>
                  </a:cubicBezTo>
                  <a:cubicBezTo>
                    <a:pt x="104" y="63"/>
                    <a:pt x="104" y="63"/>
                    <a:pt x="105" y="64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79405837-3E6B-47E4-A987-94AD36717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2671763"/>
              <a:ext cx="188913" cy="431800"/>
            </a:xfrm>
            <a:custGeom>
              <a:avLst/>
              <a:gdLst/>
              <a:ahLst/>
              <a:cxnLst>
                <a:cxn ang="0">
                  <a:pos x="38" y="170"/>
                </a:cxn>
                <a:cxn ang="0">
                  <a:pos x="43" y="162"/>
                </a:cxn>
                <a:cxn ang="0">
                  <a:pos x="45" y="150"/>
                </a:cxn>
                <a:cxn ang="0">
                  <a:pos x="48" y="134"/>
                </a:cxn>
                <a:cxn ang="0">
                  <a:pos x="50" y="126"/>
                </a:cxn>
                <a:cxn ang="0">
                  <a:pos x="60" y="122"/>
                </a:cxn>
                <a:cxn ang="0">
                  <a:pos x="64" y="121"/>
                </a:cxn>
                <a:cxn ang="0">
                  <a:pos x="75" y="115"/>
                </a:cxn>
                <a:cxn ang="0">
                  <a:pos x="72" y="102"/>
                </a:cxn>
                <a:cxn ang="0">
                  <a:pos x="70" y="85"/>
                </a:cxn>
                <a:cxn ang="0">
                  <a:pos x="73" y="69"/>
                </a:cxn>
                <a:cxn ang="0">
                  <a:pos x="73" y="69"/>
                </a:cxn>
                <a:cxn ang="0">
                  <a:pos x="67" y="59"/>
                </a:cxn>
                <a:cxn ang="0">
                  <a:pos x="58" y="44"/>
                </a:cxn>
                <a:cxn ang="0">
                  <a:pos x="52" y="36"/>
                </a:cxn>
                <a:cxn ang="0">
                  <a:pos x="49" y="32"/>
                </a:cxn>
                <a:cxn ang="0">
                  <a:pos x="52" y="24"/>
                </a:cxn>
                <a:cxn ang="0">
                  <a:pos x="53" y="13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42" y="14"/>
                </a:cxn>
                <a:cxn ang="0">
                  <a:pos x="38" y="22"/>
                </a:cxn>
                <a:cxn ang="0">
                  <a:pos x="33" y="29"/>
                </a:cxn>
                <a:cxn ang="0">
                  <a:pos x="34" y="33"/>
                </a:cxn>
                <a:cxn ang="0">
                  <a:pos x="31" y="41"/>
                </a:cxn>
                <a:cxn ang="0">
                  <a:pos x="32" y="43"/>
                </a:cxn>
                <a:cxn ang="0">
                  <a:pos x="34" y="51"/>
                </a:cxn>
                <a:cxn ang="0">
                  <a:pos x="33" y="57"/>
                </a:cxn>
                <a:cxn ang="0">
                  <a:pos x="36" y="64"/>
                </a:cxn>
                <a:cxn ang="0">
                  <a:pos x="36" y="71"/>
                </a:cxn>
                <a:cxn ang="0">
                  <a:pos x="31" y="71"/>
                </a:cxn>
                <a:cxn ang="0">
                  <a:pos x="28" y="74"/>
                </a:cxn>
                <a:cxn ang="0">
                  <a:pos x="25" y="80"/>
                </a:cxn>
                <a:cxn ang="0">
                  <a:pos x="21" y="91"/>
                </a:cxn>
                <a:cxn ang="0">
                  <a:pos x="22" y="98"/>
                </a:cxn>
                <a:cxn ang="0">
                  <a:pos x="22" y="103"/>
                </a:cxn>
                <a:cxn ang="0">
                  <a:pos x="7" y="113"/>
                </a:cxn>
                <a:cxn ang="0">
                  <a:pos x="3" y="112"/>
                </a:cxn>
                <a:cxn ang="0">
                  <a:pos x="1" y="112"/>
                </a:cxn>
                <a:cxn ang="0">
                  <a:pos x="1" y="116"/>
                </a:cxn>
                <a:cxn ang="0">
                  <a:pos x="0" y="124"/>
                </a:cxn>
                <a:cxn ang="0">
                  <a:pos x="1" y="125"/>
                </a:cxn>
                <a:cxn ang="0">
                  <a:pos x="4" y="124"/>
                </a:cxn>
                <a:cxn ang="0">
                  <a:pos x="6" y="124"/>
                </a:cxn>
                <a:cxn ang="0">
                  <a:pos x="6" y="131"/>
                </a:cxn>
                <a:cxn ang="0">
                  <a:pos x="6" y="134"/>
                </a:cxn>
                <a:cxn ang="0">
                  <a:pos x="5" y="138"/>
                </a:cxn>
                <a:cxn ang="0">
                  <a:pos x="1" y="139"/>
                </a:cxn>
                <a:cxn ang="0">
                  <a:pos x="0" y="143"/>
                </a:cxn>
                <a:cxn ang="0">
                  <a:pos x="1" y="147"/>
                </a:cxn>
                <a:cxn ang="0">
                  <a:pos x="3" y="158"/>
                </a:cxn>
                <a:cxn ang="0">
                  <a:pos x="7" y="163"/>
                </a:cxn>
                <a:cxn ang="0">
                  <a:pos x="12" y="169"/>
                </a:cxn>
                <a:cxn ang="0">
                  <a:pos x="15" y="169"/>
                </a:cxn>
                <a:cxn ang="0">
                  <a:pos x="17" y="171"/>
                </a:cxn>
                <a:cxn ang="0">
                  <a:pos x="29" y="167"/>
                </a:cxn>
                <a:cxn ang="0">
                  <a:pos x="38" y="170"/>
                </a:cxn>
              </a:cxnLst>
              <a:rect l="0" t="0" r="r" b="b"/>
              <a:pathLst>
                <a:path w="75" h="171">
                  <a:moveTo>
                    <a:pt x="38" y="170"/>
                  </a:moveTo>
                  <a:cubicBezTo>
                    <a:pt x="40" y="167"/>
                    <a:pt x="42" y="165"/>
                    <a:pt x="43" y="162"/>
                  </a:cubicBezTo>
                  <a:cubicBezTo>
                    <a:pt x="46" y="158"/>
                    <a:pt x="45" y="155"/>
                    <a:pt x="45" y="150"/>
                  </a:cubicBezTo>
                  <a:cubicBezTo>
                    <a:pt x="46" y="144"/>
                    <a:pt x="47" y="140"/>
                    <a:pt x="48" y="134"/>
                  </a:cubicBezTo>
                  <a:cubicBezTo>
                    <a:pt x="48" y="131"/>
                    <a:pt x="48" y="129"/>
                    <a:pt x="50" y="126"/>
                  </a:cubicBezTo>
                  <a:cubicBezTo>
                    <a:pt x="53" y="123"/>
                    <a:pt x="56" y="123"/>
                    <a:pt x="60" y="122"/>
                  </a:cubicBezTo>
                  <a:cubicBezTo>
                    <a:pt x="62" y="122"/>
                    <a:pt x="63" y="121"/>
                    <a:pt x="64" y="121"/>
                  </a:cubicBezTo>
                  <a:cubicBezTo>
                    <a:pt x="69" y="120"/>
                    <a:pt x="75" y="120"/>
                    <a:pt x="75" y="115"/>
                  </a:cubicBezTo>
                  <a:cubicBezTo>
                    <a:pt x="75" y="110"/>
                    <a:pt x="73" y="107"/>
                    <a:pt x="72" y="102"/>
                  </a:cubicBezTo>
                  <a:cubicBezTo>
                    <a:pt x="70" y="96"/>
                    <a:pt x="70" y="91"/>
                    <a:pt x="70" y="85"/>
                  </a:cubicBezTo>
                  <a:cubicBezTo>
                    <a:pt x="70" y="79"/>
                    <a:pt x="71" y="75"/>
                    <a:pt x="73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0" y="66"/>
                    <a:pt x="69" y="63"/>
                    <a:pt x="67" y="59"/>
                  </a:cubicBezTo>
                  <a:cubicBezTo>
                    <a:pt x="64" y="53"/>
                    <a:pt x="61" y="50"/>
                    <a:pt x="58" y="44"/>
                  </a:cubicBezTo>
                  <a:cubicBezTo>
                    <a:pt x="56" y="41"/>
                    <a:pt x="54" y="39"/>
                    <a:pt x="52" y="36"/>
                  </a:cubicBezTo>
                  <a:cubicBezTo>
                    <a:pt x="51" y="34"/>
                    <a:pt x="49" y="34"/>
                    <a:pt x="49" y="32"/>
                  </a:cubicBezTo>
                  <a:cubicBezTo>
                    <a:pt x="49" y="29"/>
                    <a:pt x="51" y="27"/>
                    <a:pt x="52" y="24"/>
                  </a:cubicBezTo>
                  <a:cubicBezTo>
                    <a:pt x="53" y="20"/>
                    <a:pt x="53" y="18"/>
                    <a:pt x="53" y="13"/>
                  </a:cubicBezTo>
                  <a:cubicBezTo>
                    <a:pt x="53" y="8"/>
                    <a:pt x="53" y="5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7" y="4"/>
                    <a:pt x="44" y="7"/>
                    <a:pt x="42" y="14"/>
                  </a:cubicBezTo>
                  <a:cubicBezTo>
                    <a:pt x="40" y="17"/>
                    <a:pt x="40" y="19"/>
                    <a:pt x="38" y="22"/>
                  </a:cubicBezTo>
                  <a:cubicBezTo>
                    <a:pt x="36" y="25"/>
                    <a:pt x="33" y="26"/>
                    <a:pt x="33" y="29"/>
                  </a:cubicBezTo>
                  <a:cubicBezTo>
                    <a:pt x="33" y="31"/>
                    <a:pt x="34" y="32"/>
                    <a:pt x="34" y="33"/>
                  </a:cubicBezTo>
                  <a:cubicBezTo>
                    <a:pt x="34" y="36"/>
                    <a:pt x="31" y="38"/>
                    <a:pt x="31" y="41"/>
                  </a:cubicBezTo>
                  <a:cubicBezTo>
                    <a:pt x="31" y="41"/>
                    <a:pt x="32" y="42"/>
                    <a:pt x="32" y="43"/>
                  </a:cubicBezTo>
                  <a:cubicBezTo>
                    <a:pt x="33" y="46"/>
                    <a:pt x="34" y="48"/>
                    <a:pt x="34" y="51"/>
                  </a:cubicBezTo>
                  <a:cubicBezTo>
                    <a:pt x="34" y="53"/>
                    <a:pt x="33" y="54"/>
                    <a:pt x="33" y="57"/>
                  </a:cubicBezTo>
                  <a:cubicBezTo>
                    <a:pt x="33" y="60"/>
                    <a:pt x="36" y="61"/>
                    <a:pt x="36" y="64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4" y="71"/>
                    <a:pt x="33" y="71"/>
                    <a:pt x="31" y="71"/>
                  </a:cubicBezTo>
                  <a:cubicBezTo>
                    <a:pt x="29" y="71"/>
                    <a:pt x="29" y="72"/>
                    <a:pt x="28" y="74"/>
                  </a:cubicBezTo>
                  <a:cubicBezTo>
                    <a:pt x="26" y="76"/>
                    <a:pt x="25" y="78"/>
                    <a:pt x="25" y="80"/>
                  </a:cubicBezTo>
                  <a:cubicBezTo>
                    <a:pt x="23" y="85"/>
                    <a:pt x="21" y="87"/>
                    <a:pt x="21" y="91"/>
                  </a:cubicBezTo>
                  <a:cubicBezTo>
                    <a:pt x="21" y="94"/>
                    <a:pt x="22" y="95"/>
                    <a:pt x="22" y="98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15" y="105"/>
                    <a:pt x="14" y="113"/>
                    <a:pt x="7" y="113"/>
                  </a:cubicBezTo>
                  <a:cubicBezTo>
                    <a:pt x="6" y="113"/>
                    <a:pt x="5" y="112"/>
                    <a:pt x="3" y="112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9"/>
                    <a:pt x="0" y="121"/>
                    <a:pt x="0" y="124"/>
                  </a:cubicBezTo>
                  <a:cubicBezTo>
                    <a:pt x="0" y="124"/>
                    <a:pt x="1" y="124"/>
                    <a:pt x="1" y="125"/>
                  </a:cubicBezTo>
                  <a:cubicBezTo>
                    <a:pt x="2" y="125"/>
                    <a:pt x="2" y="124"/>
                    <a:pt x="4" y="124"/>
                  </a:cubicBezTo>
                  <a:cubicBezTo>
                    <a:pt x="5" y="124"/>
                    <a:pt x="5" y="124"/>
                    <a:pt x="6" y="124"/>
                  </a:cubicBezTo>
                  <a:cubicBezTo>
                    <a:pt x="6" y="131"/>
                    <a:pt x="6" y="131"/>
                    <a:pt x="6" y="131"/>
                  </a:cubicBezTo>
                  <a:cubicBezTo>
                    <a:pt x="6" y="132"/>
                    <a:pt x="6" y="133"/>
                    <a:pt x="6" y="134"/>
                  </a:cubicBezTo>
                  <a:cubicBezTo>
                    <a:pt x="5" y="136"/>
                    <a:pt x="6" y="137"/>
                    <a:pt x="5" y="138"/>
                  </a:cubicBezTo>
                  <a:cubicBezTo>
                    <a:pt x="4" y="139"/>
                    <a:pt x="2" y="138"/>
                    <a:pt x="1" y="139"/>
                  </a:cubicBezTo>
                  <a:cubicBezTo>
                    <a:pt x="0" y="141"/>
                    <a:pt x="0" y="142"/>
                    <a:pt x="0" y="143"/>
                  </a:cubicBezTo>
                  <a:cubicBezTo>
                    <a:pt x="0" y="145"/>
                    <a:pt x="1" y="146"/>
                    <a:pt x="1" y="147"/>
                  </a:cubicBezTo>
                  <a:cubicBezTo>
                    <a:pt x="3" y="151"/>
                    <a:pt x="3" y="154"/>
                    <a:pt x="3" y="158"/>
                  </a:cubicBezTo>
                  <a:cubicBezTo>
                    <a:pt x="3" y="161"/>
                    <a:pt x="6" y="161"/>
                    <a:pt x="7" y="163"/>
                  </a:cubicBezTo>
                  <a:cubicBezTo>
                    <a:pt x="8" y="166"/>
                    <a:pt x="9" y="169"/>
                    <a:pt x="12" y="169"/>
                  </a:cubicBezTo>
                  <a:cubicBezTo>
                    <a:pt x="13" y="169"/>
                    <a:pt x="14" y="169"/>
                    <a:pt x="15" y="169"/>
                  </a:cubicBezTo>
                  <a:cubicBezTo>
                    <a:pt x="15" y="170"/>
                    <a:pt x="16" y="171"/>
                    <a:pt x="17" y="171"/>
                  </a:cubicBezTo>
                  <a:cubicBezTo>
                    <a:pt x="22" y="171"/>
                    <a:pt x="24" y="167"/>
                    <a:pt x="29" y="167"/>
                  </a:cubicBezTo>
                  <a:cubicBezTo>
                    <a:pt x="33" y="167"/>
                    <a:pt x="35" y="168"/>
                    <a:pt x="38" y="170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333B8B1A-A51C-435D-A06D-2F84C32CE9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5363" y="2349500"/>
              <a:ext cx="604838" cy="676275"/>
            </a:xfrm>
            <a:custGeom>
              <a:avLst/>
              <a:gdLst/>
              <a:ahLst/>
              <a:cxnLst>
                <a:cxn ang="0">
                  <a:pos x="217" y="151"/>
                </a:cxn>
                <a:cxn ang="0">
                  <a:pos x="195" y="163"/>
                </a:cxn>
                <a:cxn ang="0">
                  <a:pos x="199" y="173"/>
                </a:cxn>
                <a:cxn ang="0">
                  <a:pos x="217" y="161"/>
                </a:cxn>
                <a:cxn ang="0">
                  <a:pos x="221" y="173"/>
                </a:cxn>
                <a:cxn ang="0">
                  <a:pos x="231" y="171"/>
                </a:cxn>
                <a:cxn ang="0">
                  <a:pos x="231" y="154"/>
                </a:cxn>
                <a:cxn ang="0">
                  <a:pos x="165" y="267"/>
                </a:cxn>
                <a:cxn ang="0">
                  <a:pos x="144" y="263"/>
                </a:cxn>
                <a:cxn ang="0">
                  <a:pos x="133" y="248"/>
                </a:cxn>
                <a:cxn ang="0">
                  <a:pos x="115" y="222"/>
                </a:cxn>
                <a:cxn ang="0">
                  <a:pos x="70" y="211"/>
                </a:cxn>
                <a:cxn ang="0">
                  <a:pos x="38" y="203"/>
                </a:cxn>
                <a:cxn ang="0">
                  <a:pos x="24" y="197"/>
                </a:cxn>
                <a:cxn ang="0">
                  <a:pos x="3" y="164"/>
                </a:cxn>
                <a:cxn ang="0">
                  <a:pos x="4" y="141"/>
                </a:cxn>
                <a:cxn ang="0">
                  <a:pos x="4" y="126"/>
                </a:cxn>
                <a:cxn ang="0">
                  <a:pos x="14" y="89"/>
                </a:cxn>
                <a:cxn ang="0">
                  <a:pos x="7" y="80"/>
                </a:cxn>
                <a:cxn ang="0">
                  <a:pos x="16" y="85"/>
                </a:cxn>
                <a:cxn ang="0">
                  <a:pos x="13" y="67"/>
                </a:cxn>
                <a:cxn ang="0">
                  <a:pos x="23" y="50"/>
                </a:cxn>
                <a:cxn ang="0">
                  <a:pos x="30" y="37"/>
                </a:cxn>
                <a:cxn ang="0">
                  <a:pos x="47" y="22"/>
                </a:cxn>
                <a:cxn ang="0">
                  <a:pos x="54" y="32"/>
                </a:cxn>
                <a:cxn ang="0">
                  <a:pos x="64" y="24"/>
                </a:cxn>
                <a:cxn ang="0">
                  <a:pos x="75" y="9"/>
                </a:cxn>
                <a:cxn ang="0">
                  <a:pos x="91" y="0"/>
                </a:cxn>
                <a:cxn ang="0">
                  <a:pos x="111" y="2"/>
                </a:cxn>
                <a:cxn ang="0">
                  <a:pos x="116" y="17"/>
                </a:cxn>
                <a:cxn ang="0">
                  <a:pos x="145" y="19"/>
                </a:cxn>
                <a:cxn ang="0">
                  <a:pos x="156" y="18"/>
                </a:cxn>
                <a:cxn ang="0">
                  <a:pos x="137" y="26"/>
                </a:cxn>
                <a:cxn ang="0">
                  <a:pos x="111" y="25"/>
                </a:cxn>
                <a:cxn ang="0">
                  <a:pos x="99" y="41"/>
                </a:cxn>
                <a:cxn ang="0">
                  <a:pos x="97" y="52"/>
                </a:cxn>
                <a:cxn ang="0">
                  <a:pos x="82" y="56"/>
                </a:cxn>
                <a:cxn ang="0">
                  <a:pos x="62" y="48"/>
                </a:cxn>
                <a:cxn ang="0">
                  <a:pos x="26" y="92"/>
                </a:cxn>
                <a:cxn ang="0">
                  <a:pos x="32" y="120"/>
                </a:cxn>
                <a:cxn ang="0">
                  <a:pos x="49" y="136"/>
                </a:cxn>
                <a:cxn ang="0">
                  <a:pos x="58" y="149"/>
                </a:cxn>
                <a:cxn ang="0">
                  <a:pos x="75" y="163"/>
                </a:cxn>
                <a:cxn ang="0">
                  <a:pos x="93" y="161"/>
                </a:cxn>
                <a:cxn ang="0">
                  <a:pos x="133" y="138"/>
                </a:cxn>
                <a:cxn ang="0">
                  <a:pos x="146" y="136"/>
                </a:cxn>
                <a:cxn ang="0">
                  <a:pos x="171" y="127"/>
                </a:cxn>
                <a:cxn ang="0">
                  <a:pos x="197" y="129"/>
                </a:cxn>
                <a:cxn ang="0">
                  <a:pos x="217" y="113"/>
                </a:cxn>
                <a:cxn ang="0">
                  <a:pos x="235" y="125"/>
                </a:cxn>
                <a:cxn ang="0">
                  <a:pos x="227" y="145"/>
                </a:cxn>
                <a:cxn ang="0">
                  <a:pos x="211" y="133"/>
                </a:cxn>
                <a:cxn ang="0">
                  <a:pos x="181" y="157"/>
                </a:cxn>
                <a:cxn ang="0">
                  <a:pos x="151" y="186"/>
                </a:cxn>
                <a:cxn ang="0">
                  <a:pos x="121" y="198"/>
                </a:cxn>
                <a:cxn ang="0">
                  <a:pos x="130" y="219"/>
                </a:cxn>
                <a:cxn ang="0">
                  <a:pos x="146" y="236"/>
                </a:cxn>
                <a:cxn ang="0">
                  <a:pos x="159" y="254"/>
                </a:cxn>
                <a:cxn ang="0">
                  <a:pos x="164" y="255"/>
                </a:cxn>
              </a:cxnLst>
              <a:rect l="0" t="0" r="r" b="b"/>
              <a:pathLst>
                <a:path w="240" h="268">
                  <a:moveTo>
                    <a:pt x="221" y="161"/>
                  </a:moveTo>
                  <a:cubicBezTo>
                    <a:pt x="220" y="158"/>
                    <a:pt x="220" y="155"/>
                    <a:pt x="220" y="152"/>
                  </a:cubicBezTo>
                  <a:cubicBezTo>
                    <a:pt x="219" y="151"/>
                    <a:pt x="218" y="151"/>
                    <a:pt x="217" y="151"/>
                  </a:cubicBezTo>
                  <a:cubicBezTo>
                    <a:pt x="213" y="151"/>
                    <a:pt x="211" y="153"/>
                    <a:pt x="208" y="153"/>
                  </a:cubicBezTo>
                  <a:cubicBezTo>
                    <a:pt x="200" y="153"/>
                    <a:pt x="200" y="153"/>
                    <a:pt x="200" y="153"/>
                  </a:cubicBezTo>
                  <a:cubicBezTo>
                    <a:pt x="197" y="156"/>
                    <a:pt x="197" y="159"/>
                    <a:pt x="195" y="163"/>
                  </a:cubicBezTo>
                  <a:cubicBezTo>
                    <a:pt x="195" y="165"/>
                    <a:pt x="195" y="165"/>
                    <a:pt x="195" y="165"/>
                  </a:cubicBezTo>
                  <a:cubicBezTo>
                    <a:pt x="197" y="164"/>
                    <a:pt x="198" y="164"/>
                    <a:pt x="199" y="165"/>
                  </a:cubicBezTo>
                  <a:cubicBezTo>
                    <a:pt x="199" y="168"/>
                    <a:pt x="198" y="170"/>
                    <a:pt x="199" y="173"/>
                  </a:cubicBezTo>
                  <a:cubicBezTo>
                    <a:pt x="199" y="173"/>
                    <a:pt x="200" y="173"/>
                    <a:pt x="200" y="173"/>
                  </a:cubicBezTo>
                  <a:cubicBezTo>
                    <a:pt x="203" y="173"/>
                    <a:pt x="204" y="171"/>
                    <a:pt x="206" y="169"/>
                  </a:cubicBezTo>
                  <a:cubicBezTo>
                    <a:pt x="210" y="165"/>
                    <a:pt x="212" y="163"/>
                    <a:pt x="217" y="161"/>
                  </a:cubicBezTo>
                  <a:cubicBezTo>
                    <a:pt x="218" y="162"/>
                    <a:pt x="218" y="162"/>
                    <a:pt x="218" y="163"/>
                  </a:cubicBezTo>
                  <a:cubicBezTo>
                    <a:pt x="218" y="170"/>
                    <a:pt x="218" y="170"/>
                    <a:pt x="218" y="170"/>
                  </a:cubicBezTo>
                  <a:cubicBezTo>
                    <a:pt x="218" y="171"/>
                    <a:pt x="221" y="171"/>
                    <a:pt x="221" y="173"/>
                  </a:cubicBezTo>
                  <a:cubicBezTo>
                    <a:pt x="222" y="174"/>
                    <a:pt x="221" y="175"/>
                    <a:pt x="221" y="177"/>
                  </a:cubicBezTo>
                  <a:cubicBezTo>
                    <a:pt x="225" y="177"/>
                    <a:pt x="225" y="177"/>
                    <a:pt x="225" y="177"/>
                  </a:cubicBezTo>
                  <a:cubicBezTo>
                    <a:pt x="228" y="177"/>
                    <a:pt x="228" y="172"/>
                    <a:pt x="231" y="171"/>
                  </a:cubicBezTo>
                  <a:cubicBezTo>
                    <a:pt x="234" y="169"/>
                    <a:pt x="237" y="169"/>
                    <a:pt x="238" y="166"/>
                  </a:cubicBezTo>
                  <a:cubicBezTo>
                    <a:pt x="240" y="162"/>
                    <a:pt x="238" y="159"/>
                    <a:pt x="239" y="155"/>
                  </a:cubicBezTo>
                  <a:cubicBezTo>
                    <a:pt x="236" y="155"/>
                    <a:pt x="234" y="154"/>
                    <a:pt x="231" y="154"/>
                  </a:cubicBezTo>
                  <a:cubicBezTo>
                    <a:pt x="229" y="154"/>
                    <a:pt x="229" y="155"/>
                    <a:pt x="228" y="157"/>
                  </a:cubicBezTo>
                  <a:cubicBezTo>
                    <a:pt x="226" y="159"/>
                    <a:pt x="224" y="161"/>
                    <a:pt x="221" y="161"/>
                  </a:cubicBezTo>
                  <a:close/>
                  <a:moveTo>
                    <a:pt x="165" y="267"/>
                  </a:moveTo>
                  <a:cubicBezTo>
                    <a:pt x="165" y="267"/>
                    <a:pt x="165" y="267"/>
                    <a:pt x="165" y="267"/>
                  </a:cubicBezTo>
                  <a:cubicBezTo>
                    <a:pt x="164" y="268"/>
                    <a:pt x="164" y="268"/>
                    <a:pt x="162" y="268"/>
                  </a:cubicBezTo>
                  <a:cubicBezTo>
                    <a:pt x="155" y="268"/>
                    <a:pt x="152" y="264"/>
                    <a:pt x="144" y="263"/>
                  </a:cubicBezTo>
                  <a:cubicBezTo>
                    <a:pt x="138" y="261"/>
                    <a:pt x="133" y="263"/>
                    <a:pt x="127" y="260"/>
                  </a:cubicBezTo>
                  <a:cubicBezTo>
                    <a:pt x="127" y="260"/>
                    <a:pt x="127" y="260"/>
                    <a:pt x="127" y="260"/>
                  </a:cubicBezTo>
                  <a:cubicBezTo>
                    <a:pt x="130" y="256"/>
                    <a:pt x="130" y="253"/>
                    <a:pt x="133" y="248"/>
                  </a:cubicBezTo>
                  <a:cubicBezTo>
                    <a:pt x="134" y="245"/>
                    <a:pt x="136" y="244"/>
                    <a:pt x="136" y="241"/>
                  </a:cubicBezTo>
                  <a:cubicBezTo>
                    <a:pt x="136" y="235"/>
                    <a:pt x="131" y="233"/>
                    <a:pt x="126" y="230"/>
                  </a:cubicBezTo>
                  <a:cubicBezTo>
                    <a:pt x="122" y="227"/>
                    <a:pt x="120" y="225"/>
                    <a:pt x="115" y="222"/>
                  </a:cubicBezTo>
                  <a:cubicBezTo>
                    <a:pt x="114" y="221"/>
                    <a:pt x="114" y="220"/>
                    <a:pt x="112" y="220"/>
                  </a:cubicBezTo>
                  <a:cubicBezTo>
                    <a:pt x="89" y="220"/>
                    <a:pt x="89" y="220"/>
                    <a:pt x="89" y="220"/>
                  </a:cubicBezTo>
                  <a:cubicBezTo>
                    <a:pt x="81" y="220"/>
                    <a:pt x="75" y="217"/>
                    <a:pt x="70" y="211"/>
                  </a:cubicBezTo>
                  <a:cubicBezTo>
                    <a:pt x="66" y="206"/>
                    <a:pt x="65" y="203"/>
                    <a:pt x="61" y="198"/>
                  </a:cubicBezTo>
                  <a:cubicBezTo>
                    <a:pt x="59" y="195"/>
                    <a:pt x="58" y="191"/>
                    <a:pt x="55" y="191"/>
                  </a:cubicBezTo>
                  <a:cubicBezTo>
                    <a:pt x="47" y="191"/>
                    <a:pt x="46" y="203"/>
                    <a:pt x="38" y="203"/>
                  </a:cubicBezTo>
                  <a:cubicBezTo>
                    <a:pt x="33" y="203"/>
                    <a:pt x="28" y="203"/>
                    <a:pt x="25" y="198"/>
                  </a:cubicBezTo>
                  <a:cubicBezTo>
                    <a:pt x="25" y="198"/>
                    <a:pt x="24" y="198"/>
                    <a:pt x="24" y="197"/>
                  </a:cubicBezTo>
                  <a:cubicBezTo>
                    <a:pt x="24" y="197"/>
                    <a:pt x="24" y="197"/>
                    <a:pt x="24" y="197"/>
                  </a:cubicBezTo>
                  <a:cubicBezTo>
                    <a:pt x="21" y="194"/>
                    <a:pt x="20" y="191"/>
                    <a:pt x="18" y="187"/>
                  </a:cubicBezTo>
                  <a:cubicBezTo>
                    <a:pt x="15" y="181"/>
                    <a:pt x="12" y="178"/>
                    <a:pt x="9" y="172"/>
                  </a:cubicBezTo>
                  <a:cubicBezTo>
                    <a:pt x="7" y="169"/>
                    <a:pt x="5" y="167"/>
                    <a:pt x="3" y="164"/>
                  </a:cubicBezTo>
                  <a:cubicBezTo>
                    <a:pt x="2" y="162"/>
                    <a:pt x="0" y="162"/>
                    <a:pt x="0" y="160"/>
                  </a:cubicBezTo>
                  <a:cubicBezTo>
                    <a:pt x="0" y="157"/>
                    <a:pt x="2" y="155"/>
                    <a:pt x="3" y="152"/>
                  </a:cubicBezTo>
                  <a:cubicBezTo>
                    <a:pt x="4" y="148"/>
                    <a:pt x="4" y="146"/>
                    <a:pt x="4" y="141"/>
                  </a:cubicBezTo>
                  <a:cubicBezTo>
                    <a:pt x="4" y="136"/>
                    <a:pt x="4" y="133"/>
                    <a:pt x="2" y="128"/>
                  </a:cubicBezTo>
                  <a:cubicBezTo>
                    <a:pt x="2" y="128"/>
                    <a:pt x="2" y="128"/>
                    <a:pt x="2" y="128"/>
                  </a:cubicBezTo>
                  <a:cubicBezTo>
                    <a:pt x="3" y="127"/>
                    <a:pt x="3" y="127"/>
                    <a:pt x="4" y="126"/>
                  </a:cubicBezTo>
                  <a:cubicBezTo>
                    <a:pt x="9" y="120"/>
                    <a:pt x="7" y="115"/>
                    <a:pt x="9" y="107"/>
                  </a:cubicBezTo>
                  <a:cubicBezTo>
                    <a:pt x="11" y="102"/>
                    <a:pt x="11" y="99"/>
                    <a:pt x="12" y="94"/>
                  </a:cubicBezTo>
                  <a:cubicBezTo>
                    <a:pt x="12" y="92"/>
                    <a:pt x="14" y="92"/>
                    <a:pt x="14" y="89"/>
                  </a:cubicBezTo>
                  <a:cubicBezTo>
                    <a:pt x="14" y="85"/>
                    <a:pt x="8" y="86"/>
                    <a:pt x="4" y="85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5" y="82"/>
                    <a:pt x="6" y="80"/>
                    <a:pt x="7" y="80"/>
                  </a:cubicBezTo>
                  <a:cubicBezTo>
                    <a:pt x="11" y="80"/>
                    <a:pt x="11" y="83"/>
                    <a:pt x="14" y="85"/>
                  </a:cubicBezTo>
                  <a:cubicBezTo>
                    <a:pt x="14" y="85"/>
                    <a:pt x="14" y="86"/>
                    <a:pt x="15" y="86"/>
                  </a:cubicBezTo>
                  <a:cubicBezTo>
                    <a:pt x="15" y="86"/>
                    <a:pt x="15" y="85"/>
                    <a:pt x="16" y="85"/>
                  </a:cubicBezTo>
                  <a:cubicBezTo>
                    <a:pt x="16" y="84"/>
                    <a:pt x="17" y="83"/>
                    <a:pt x="17" y="82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17" y="72"/>
                    <a:pt x="13" y="71"/>
                    <a:pt x="13" y="67"/>
                  </a:cubicBezTo>
                  <a:cubicBezTo>
                    <a:pt x="13" y="65"/>
                    <a:pt x="17" y="64"/>
                    <a:pt x="17" y="62"/>
                  </a:cubicBezTo>
                  <a:cubicBezTo>
                    <a:pt x="17" y="58"/>
                    <a:pt x="18" y="56"/>
                    <a:pt x="20" y="53"/>
                  </a:cubicBezTo>
                  <a:cubicBezTo>
                    <a:pt x="22" y="52"/>
                    <a:pt x="22" y="51"/>
                    <a:pt x="23" y="50"/>
                  </a:cubicBezTo>
                  <a:cubicBezTo>
                    <a:pt x="25" y="49"/>
                    <a:pt x="28" y="49"/>
                    <a:pt x="28" y="47"/>
                  </a:cubicBezTo>
                  <a:cubicBezTo>
                    <a:pt x="28" y="44"/>
                    <a:pt x="27" y="43"/>
                    <a:pt x="27" y="40"/>
                  </a:cubicBezTo>
                  <a:cubicBezTo>
                    <a:pt x="27" y="38"/>
                    <a:pt x="29" y="38"/>
                    <a:pt x="30" y="37"/>
                  </a:cubicBezTo>
                  <a:cubicBezTo>
                    <a:pt x="33" y="35"/>
                    <a:pt x="34" y="34"/>
                    <a:pt x="37" y="33"/>
                  </a:cubicBezTo>
                  <a:cubicBezTo>
                    <a:pt x="39" y="32"/>
                    <a:pt x="39" y="29"/>
                    <a:pt x="40" y="27"/>
                  </a:cubicBezTo>
                  <a:cubicBezTo>
                    <a:pt x="41" y="24"/>
                    <a:pt x="47" y="14"/>
                    <a:pt x="47" y="22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1"/>
                    <a:pt x="48" y="31"/>
                    <a:pt x="49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5" y="32"/>
                    <a:pt x="56" y="33"/>
                    <a:pt x="58" y="33"/>
                  </a:cubicBezTo>
                  <a:cubicBezTo>
                    <a:pt x="59" y="33"/>
                    <a:pt x="59" y="31"/>
                    <a:pt x="60" y="30"/>
                  </a:cubicBezTo>
                  <a:cubicBezTo>
                    <a:pt x="62" y="28"/>
                    <a:pt x="63" y="26"/>
                    <a:pt x="64" y="24"/>
                  </a:cubicBezTo>
                  <a:cubicBezTo>
                    <a:pt x="66" y="21"/>
                    <a:pt x="68" y="21"/>
                    <a:pt x="71" y="19"/>
                  </a:cubicBezTo>
                  <a:cubicBezTo>
                    <a:pt x="72" y="18"/>
                    <a:pt x="73" y="18"/>
                    <a:pt x="73" y="17"/>
                  </a:cubicBezTo>
                  <a:cubicBezTo>
                    <a:pt x="73" y="14"/>
                    <a:pt x="75" y="12"/>
                    <a:pt x="75" y="9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8" y="1"/>
                    <a:pt x="79" y="2"/>
                    <a:pt x="82" y="2"/>
                  </a:cubicBezTo>
                  <a:cubicBezTo>
                    <a:pt x="86" y="2"/>
                    <a:pt x="87" y="0"/>
                    <a:pt x="91" y="0"/>
                  </a:cubicBezTo>
                  <a:cubicBezTo>
                    <a:pt x="93" y="0"/>
                    <a:pt x="93" y="2"/>
                    <a:pt x="95" y="3"/>
                  </a:cubicBezTo>
                  <a:cubicBezTo>
                    <a:pt x="97" y="5"/>
                    <a:pt x="99" y="6"/>
                    <a:pt x="102" y="6"/>
                  </a:cubicBezTo>
                  <a:cubicBezTo>
                    <a:pt x="106" y="6"/>
                    <a:pt x="107" y="2"/>
                    <a:pt x="111" y="2"/>
                  </a:cubicBezTo>
                  <a:cubicBezTo>
                    <a:pt x="112" y="2"/>
                    <a:pt x="114" y="2"/>
                    <a:pt x="114" y="3"/>
                  </a:cubicBezTo>
                  <a:cubicBezTo>
                    <a:pt x="114" y="5"/>
                    <a:pt x="112" y="6"/>
                    <a:pt x="112" y="9"/>
                  </a:cubicBezTo>
                  <a:cubicBezTo>
                    <a:pt x="112" y="12"/>
                    <a:pt x="113" y="17"/>
                    <a:pt x="116" y="17"/>
                  </a:cubicBezTo>
                  <a:cubicBezTo>
                    <a:pt x="123" y="17"/>
                    <a:pt x="123" y="17"/>
                    <a:pt x="123" y="17"/>
                  </a:cubicBezTo>
                  <a:cubicBezTo>
                    <a:pt x="129" y="17"/>
                    <a:pt x="133" y="14"/>
                    <a:pt x="140" y="14"/>
                  </a:cubicBezTo>
                  <a:cubicBezTo>
                    <a:pt x="143" y="14"/>
                    <a:pt x="145" y="16"/>
                    <a:pt x="145" y="19"/>
                  </a:cubicBezTo>
                  <a:cubicBezTo>
                    <a:pt x="145" y="20"/>
                    <a:pt x="145" y="20"/>
                    <a:pt x="146" y="20"/>
                  </a:cubicBezTo>
                  <a:cubicBezTo>
                    <a:pt x="149" y="20"/>
                    <a:pt x="149" y="17"/>
                    <a:pt x="151" y="16"/>
                  </a:cubicBezTo>
                  <a:cubicBezTo>
                    <a:pt x="153" y="16"/>
                    <a:pt x="154" y="18"/>
                    <a:pt x="156" y="18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56" y="21"/>
                    <a:pt x="155" y="26"/>
                    <a:pt x="152" y="26"/>
                  </a:cubicBezTo>
                  <a:cubicBezTo>
                    <a:pt x="137" y="26"/>
                    <a:pt x="137" y="26"/>
                    <a:pt x="137" y="26"/>
                  </a:cubicBezTo>
                  <a:cubicBezTo>
                    <a:pt x="135" y="26"/>
                    <a:pt x="134" y="26"/>
                    <a:pt x="133" y="2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1" y="26"/>
                    <a:pt x="117" y="25"/>
                    <a:pt x="111" y="25"/>
                  </a:cubicBezTo>
                  <a:cubicBezTo>
                    <a:pt x="104" y="25"/>
                    <a:pt x="95" y="27"/>
                    <a:pt x="95" y="34"/>
                  </a:cubicBezTo>
                  <a:cubicBezTo>
                    <a:pt x="95" y="35"/>
                    <a:pt x="96" y="35"/>
                    <a:pt x="97" y="36"/>
                  </a:cubicBezTo>
                  <a:cubicBezTo>
                    <a:pt x="98" y="38"/>
                    <a:pt x="98" y="39"/>
                    <a:pt x="99" y="41"/>
                  </a:cubicBezTo>
                  <a:cubicBezTo>
                    <a:pt x="101" y="45"/>
                    <a:pt x="101" y="49"/>
                    <a:pt x="104" y="52"/>
                  </a:cubicBezTo>
                  <a:cubicBezTo>
                    <a:pt x="104" y="52"/>
                    <a:pt x="104" y="52"/>
                    <a:pt x="104" y="52"/>
                  </a:cubicBezTo>
                  <a:cubicBezTo>
                    <a:pt x="97" y="52"/>
                    <a:pt x="97" y="52"/>
                    <a:pt x="97" y="52"/>
                  </a:cubicBezTo>
                  <a:cubicBezTo>
                    <a:pt x="94" y="52"/>
                    <a:pt x="93" y="56"/>
                    <a:pt x="90" y="56"/>
                  </a:cubicBezTo>
                  <a:cubicBezTo>
                    <a:pt x="88" y="56"/>
                    <a:pt x="88" y="55"/>
                    <a:pt x="86" y="55"/>
                  </a:cubicBezTo>
                  <a:cubicBezTo>
                    <a:pt x="85" y="55"/>
                    <a:pt x="84" y="56"/>
                    <a:pt x="82" y="56"/>
                  </a:cubicBezTo>
                  <a:cubicBezTo>
                    <a:pt x="80" y="56"/>
                    <a:pt x="79" y="54"/>
                    <a:pt x="78" y="53"/>
                  </a:cubicBezTo>
                  <a:cubicBezTo>
                    <a:pt x="74" y="52"/>
                    <a:pt x="72" y="51"/>
                    <a:pt x="68" y="50"/>
                  </a:cubicBezTo>
                  <a:cubicBezTo>
                    <a:pt x="66" y="49"/>
                    <a:pt x="65" y="48"/>
                    <a:pt x="62" y="48"/>
                  </a:cubicBezTo>
                  <a:cubicBezTo>
                    <a:pt x="54" y="48"/>
                    <a:pt x="50" y="52"/>
                    <a:pt x="43" y="58"/>
                  </a:cubicBezTo>
                  <a:cubicBezTo>
                    <a:pt x="35" y="64"/>
                    <a:pt x="32" y="70"/>
                    <a:pt x="30" y="80"/>
                  </a:cubicBezTo>
                  <a:cubicBezTo>
                    <a:pt x="30" y="85"/>
                    <a:pt x="26" y="87"/>
                    <a:pt x="26" y="92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6" y="102"/>
                    <a:pt x="28" y="103"/>
                    <a:pt x="28" y="105"/>
                  </a:cubicBezTo>
                  <a:cubicBezTo>
                    <a:pt x="30" y="111"/>
                    <a:pt x="30" y="114"/>
                    <a:pt x="32" y="120"/>
                  </a:cubicBezTo>
                  <a:cubicBezTo>
                    <a:pt x="34" y="124"/>
                    <a:pt x="34" y="127"/>
                    <a:pt x="37" y="130"/>
                  </a:cubicBezTo>
                  <a:cubicBezTo>
                    <a:pt x="39" y="134"/>
                    <a:pt x="41" y="137"/>
                    <a:pt x="45" y="137"/>
                  </a:cubicBezTo>
                  <a:cubicBezTo>
                    <a:pt x="47" y="137"/>
                    <a:pt x="48" y="136"/>
                    <a:pt x="49" y="136"/>
                  </a:cubicBezTo>
                  <a:cubicBezTo>
                    <a:pt x="51" y="136"/>
                    <a:pt x="52" y="138"/>
                    <a:pt x="54" y="139"/>
                  </a:cubicBezTo>
                  <a:cubicBezTo>
                    <a:pt x="55" y="140"/>
                    <a:pt x="57" y="140"/>
                    <a:pt x="57" y="142"/>
                  </a:cubicBezTo>
                  <a:cubicBezTo>
                    <a:pt x="59" y="144"/>
                    <a:pt x="57" y="146"/>
                    <a:pt x="58" y="149"/>
                  </a:cubicBezTo>
                  <a:cubicBezTo>
                    <a:pt x="59" y="154"/>
                    <a:pt x="62" y="155"/>
                    <a:pt x="65" y="159"/>
                  </a:cubicBezTo>
                  <a:cubicBezTo>
                    <a:pt x="67" y="161"/>
                    <a:pt x="67" y="164"/>
                    <a:pt x="70" y="164"/>
                  </a:cubicBezTo>
                  <a:cubicBezTo>
                    <a:pt x="72" y="164"/>
                    <a:pt x="73" y="163"/>
                    <a:pt x="75" y="163"/>
                  </a:cubicBezTo>
                  <a:cubicBezTo>
                    <a:pt x="77" y="163"/>
                    <a:pt x="78" y="166"/>
                    <a:pt x="81" y="166"/>
                  </a:cubicBezTo>
                  <a:cubicBezTo>
                    <a:pt x="84" y="166"/>
                    <a:pt x="86" y="166"/>
                    <a:pt x="89" y="166"/>
                  </a:cubicBezTo>
                  <a:cubicBezTo>
                    <a:pt x="92" y="166"/>
                    <a:pt x="91" y="163"/>
                    <a:pt x="93" y="161"/>
                  </a:cubicBezTo>
                  <a:cubicBezTo>
                    <a:pt x="94" y="159"/>
                    <a:pt x="95" y="157"/>
                    <a:pt x="97" y="155"/>
                  </a:cubicBezTo>
                  <a:cubicBezTo>
                    <a:pt x="101" y="151"/>
                    <a:pt x="103" y="149"/>
                    <a:pt x="106" y="145"/>
                  </a:cubicBezTo>
                  <a:cubicBezTo>
                    <a:pt x="127" y="120"/>
                    <a:pt x="118" y="138"/>
                    <a:pt x="133" y="138"/>
                  </a:cubicBezTo>
                  <a:cubicBezTo>
                    <a:pt x="134" y="138"/>
                    <a:pt x="135" y="137"/>
                    <a:pt x="137" y="137"/>
                  </a:cubicBezTo>
                  <a:cubicBezTo>
                    <a:pt x="139" y="137"/>
                    <a:pt x="140" y="138"/>
                    <a:pt x="142" y="138"/>
                  </a:cubicBezTo>
                  <a:cubicBezTo>
                    <a:pt x="143" y="138"/>
                    <a:pt x="144" y="137"/>
                    <a:pt x="146" y="136"/>
                  </a:cubicBezTo>
                  <a:cubicBezTo>
                    <a:pt x="148" y="135"/>
                    <a:pt x="150" y="137"/>
                    <a:pt x="152" y="136"/>
                  </a:cubicBezTo>
                  <a:cubicBezTo>
                    <a:pt x="156" y="134"/>
                    <a:pt x="155" y="129"/>
                    <a:pt x="159" y="128"/>
                  </a:cubicBezTo>
                  <a:cubicBezTo>
                    <a:pt x="163" y="126"/>
                    <a:pt x="166" y="127"/>
                    <a:pt x="171" y="127"/>
                  </a:cubicBezTo>
                  <a:cubicBezTo>
                    <a:pt x="174" y="126"/>
                    <a:pt x="175" y="126"/>
                    <a:pt x="178" y="126"/>
                  </a:cubicBezTo>
                  <a:cubicBezTo>
                    <a:pt x="184" y="126"/>
                    <a:pt x="186" y="129"/>
                    <a:pt x="192" y="129"/>
                  </a:cubicBezTo>
                  <a:cubicBezTo>
                    <a:pt x="197" y="129"/>
                    <a:pt x="197" y="129"/>
                    <a:pt x="197" y="129"/>
                  </a:cubicBezTo>
                  <a:cubicBezTo>
                    <a:pt x="200" y="129"/>
                    <a:pt x="201" y="126"/>
                    <a:pt x="201" y="123"/>
                  </a:cubicBezTo>
                  <a:cubicBezTo>
                    <a:pt x="185" y="117"/>
                    <a:pt x="195" y="117"/>
                    <a:pt x="207" y="117"/>
                  </a:cubicBezTo>
                  <a:cubicBezTo>
                    <a:pt x="211" y="116"/>
                    <a:pt x="213" y="113"/>
                    <a:pt x="217" y="113"/>
                  </a:cubicBezTo>
                  <a:cubicBezTo>
                    <a:pt x="220" y="113"/>
                    <a:pt x="222" y="114"/>
                    <a:pt x="225" y="116"/>
                  </a:cubicBezTo>
                  <a:cubicBezTo>
                    <a:pt x="228" y="117"/>
                    <a:pt x="229" y="119"/>
                    <a:pt x="232" y="121"/>
                  </a:cubicBezTo>
                  <a:cubicBezTo>
                    <a:pt x="233" y="122"/>
                    <a:pt x="235" y="123"/>
                    <a:pt x="235" y="125"/>
                  </a:cubicBezTo>
                  <a:cubicBezTo>
                    <a:pt x="235" y="129"/>
                    <a:pt x="233" y="131"/>
                    <a:pt x="232" y="135"/>
                  </a:cubicBezTo>
                  <a:cubicBezTo>
                    <a:pt x="231" y="137"/>
                    <a:pt x="230" y="138"/>
                    <a:pt x="230" y="140"/>
                  </a:cubicBezTo>
                  <a:cubicBezTo>
                    <a:pt x="230" y="142"/>
                    <a:pt x="229" y="145"/>
                    <a:pt x="227" y="145"/>
                  </a:cubicBezTo>
                  <a:cubicBezTo>
                    <a:pt x="223" y="145"/>
                    <a:pt x="222" y="142"/>
                    <a:pt x="220" y="140"/>
                  </a:cubicBezTo>
                  <a:cubicBezTo>
                    <a:pt x="218" y="139"/>
                    <a:pt x="217" y="139"/>
                    <a:pt x="216" y="137"/>
                  </a:cubicBezTo>
                  <a:cubicBezTo>
                    <a:pt x="215" y="135"/>
                    <a:pt x="214" y="133"/>
                    <a:pt x="211" y="133"/>
                  </a:cubicBezTo>
                  <a:cubicBezTo>
                    <a:pt x="210" y="133"/>
                    <a:pt x="209" y="134"/>
                    <a:pt x="207" y="135"/>
                  </a:cubicBezTo>
                  <a:cubicBezTo>
                    <a:pt x="198" y="136"/>
                    <a:pt x="193" y="141"/>
                    <a:pt x="189" y="149"/>
                  </a:cubicBezTo>
                  <a:cubicBezTo>
                    <a:pt x="187" y="153"/>
                    <a:pt x="184" y="153"/>
                    <a:pt x="181" y="157"/>
                  </a:cubicBezTo>
                  <a:cubicBezTo>
                    <a:pt x="176" y="163"/>
                    <a:pt x="174" y="166"/>
                    <a:pt x="170" y="172"/>
                  </a:cubicBezTo>
                  <a:cubicBezTo>
                    <a:pt x="166" y="177"/>
                    <a:pt x="163" y="179"/>
                    <a:pt x="158" y="182"/>
                  </a:cubicBezTo>
                  <a:cubicBezTo>
                    <a:pt x="155" y="184"/>
                    <a:pt x="154" y="185"/>
                    <a:pt x="151" y="186"/>
                  </a:cubicBezTo>
                  <a:cubicBezTo>
                    <a:pt x="149" y="186"/>
                    <a:pt x="147" y="185"/>
                    <a:pt x="145" y="186"/>
                  </a:cubicBezTo>
                  <a:cubicBezTo>
                    <a:pt x="142" y="188"/>
                    <a:pt x="141" y="191"/>
                    <a:pt x="138" y="193"/>
                  </a:cubicBezTo>
                  <a:cubicBezTo>
                    <a:pt x="132" y="196"/>
                    <a:pt x="128" y="197"/>
                    <a:pt x="121" y="198"/>
                  </a:cubicBezTo>
                  <a:cubicBezTo>
                    <a:pt x="123" y="202"/>
                    <a:pt x="122" y="204"/>
                    <a:pt x="124" y="207"/>
                  </a:cubicBezTo>
                  <a:cubicBezTo>
                    <a:pt x="126" y="211"/>
                    <a:pt x="131" y="212"/>
                    <a:pt x="131" y="216"/>
                  </a:cubicBezTo>
                  <a:cubicBezTo>
                    <a:pt x="131" y="217"/>
                    <a:pt x="130" y="218"/>
                    <a:pt x="130" y="219"/>
                  </a:cubicBezTo>
                  <a:cubicBezTo>
                    <a:pt x="130" y="224"/>
                    <a:pt x="139" y="222"/>
                    <a:pt x="140" y="226"/>
                  </a:cubicBezTo>
                  <a:cubicBezTo>
                    <a:pt x="140" y="228"/>
                    <a:pt x="140" y="229"/>
                    <a:pt x="140" y="231"/>
                  </a:cubicBezTo>
                  <a:cubicBezTo>
                    <a:pt x="142" y="232"/>
                    <a:pt x="146" y="233"/>
                    <a:pt x="146" y="236"/>
                  </a:cubicBezTo>
                  <a:cubicBezTo>
                    <a:pt x="147" y="239"/>
                    <a:pt x="146" y="242"/>
                    <a:pt x="147" y="245"/>
                  </a:cubicBezTo>
                  <a:cubicBezTo>
                    <a:pt x="149" y="247"/>
                    <a:pt x="153" y="245"/>
                    <a:pt x="154" y="248"/>
                  </a:cubicBezTo>
                  <a:cubicBezTo>
                    <a:pt x="156" y="251"/>
                    <a:pt x="156" y="254"/>
                    <a:pt x="159" y="254"/>
                  </a:cubicBezTo>
                  <a:cubicBezTo>
                    <a:pt x="160" y="254"/>
                    <a:pt x="161" y="254"/>
                    <a:pt x="162" y="254"/>
                  </a:cubicBezTo>
                  <a:cubicBezTo>
                    <a:pt x="164" y="254"/>
                    <a:pt x="164" y="254"/>
                    <a:pt x="164" y="254"/>
                  </a:cubicBezTo>
                  <a:cubicBezTo>
                    <a:pt x="164" y="255"/>
                    <a:pt x="164" y="255"/>
                    <a:pt x="164" y="255"/>
                  </a:cubicBezTo>
                  <a:cubicBezTo>
                    <a:pt x="164" y="257"/>
                    <a:pt x="163" y="258"/>
                    <a:pt x="163" y="261"/>
                  </a:cubicBezTo>
                  <a:cubicBezTo>
                    <a:pt x="163" y="263"/>
                    <a:pt x="162" y="266"/>
                    <a:pt x="165" y="267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EEA0097D-8028-4D94-AB0D-56F57B4E1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075" y="2395538"/>
              <a:ext cx="349250" cy="111125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57" y="8"/>
                </a:cxn>
                <a:cxn ang="0">
                  <a:pos x="42" y="8"/>
                </a:cxn>
                <a:cxn ang="0">
                  <a:pos x="38" y="8"/>
                </a:cxn>
                <a:cxn ang="0">
                  <a:pos x="33" y="8"/>
                </a:cxn>
                <a:cxn ang="0">
                  <a:pos x="16" y="7"/>
                </a:cxn>
                <a:cxn ang="0">
                  <a:pos x="0" y="16"/>
                </a:cxn>
                <a:cxn ang="0">
                  <a:pos x="2" y="18"/>
                </a:cxn>
                <a:cxn ang="0">
                  <a:pos x="4" y="23"/>
                </a:cxn>
                <a:cxn ang="0">
                  <a:pos x="9" y="34"/>
                </a:cxn>
                <a:cxn ang="0">
                  <a:pos x="9" y="34"/>
                </a:cxn>
                <a:cxn ang="0">
                  <a:pos x="9" y="34"/>
                </a:cxn>
                <a:cxn ang="0">
                  <a:pos x="15" y="34"/>
                </a:cxn>
                <a:cxn ang="0">
                  <a:pos x="21" y="34"/>
                </a:cxn>
                <a:cxn ang="0">
                  <a:pos x="27" y="28"/>
                </a:cxn>
                <a:cxn ang="0">
                  <a:pos x="45" y="37"/>
                </a:cxn>
                <a:cxn ang="0">
                  <a:pos x="57" y="33"/>
                </a:cxn>
                <a:cxn ang="0">
                  <a:pos x="59" y="34"/>
                </a:cxn>
                <a:cxn ang="0">
                  <a:pos x="64" y="34"/>
                </a:cxn>
                <a:cxn ang="0">
                  <a:pos x="68" y="34"/>
                </a:cxn>
                <a:cxn ang="0">
                  <a:pos x="70" y="34"/>
                </a:cxn>
                <a:cxn ang="0">
                  <a:pos x="83" y="32"/>
                </a:cxn>
                <a:cxn ang="0">
                  <a:pos x="108" y="34"/>
                </a:cxn>
                <a:cxn ang="0">
                  <a:pos x="117" y="36"/>
                </a:cxn>
                <a:cxn ang="0">
                  <a:pos x="133" y="44"/>
                </a:cxn>
                <a:cxn ang="0">
                  <a:pos x="137" y="44"/>
                </a:cxn>
                <a:cxn ang="0">
                  <a:pos x="137" y="44"/>
                </a:cxn>
                <a:cxn ang="0">
                  <a:pos x="136" y="41"/>
                </a:cxn>
                <a:cxn ang="0">
                  <a:pos x="139" y="29"/>
                </a:cxn>
                <a:cxn ang="0">
                  <a:pos x="127" y="15"/>
                </a:cxn>
                <a:cxn ang="0">
                  <a:pos x="115" y="5"/>
                </a:cxn>
                <a:cxn ang="0">
                  <a:pos x="115" y="5"/>
                </a:cxn>
                <a:cxn ang="0">
                  <a:pos x="112" y="4"/>
                </a:cxn>
                <a:cxn ang="0">
                  <a:pos x="108" y="9"/>
                </a:cxn>
                <a:cxn ang="0">
                  <a:pos x="104" y="12"/>
                </a:cxn>
                <a:cxn ang="0">
                  <a:pos x="86" y="2"/>
                </a:cxn>
                <a:cxn ang="0">
                  <a:pos x="82" y="3"/>
                </a:cxn>
                <a:cxn ang="0">
                  <a:pos x="71" y="0"/>
                </a:cxn>
                <a:cxn ang="0">
                  <a:pos x="62" y="0"/>
                </a:cxn>
                <a:cxn ang="0">
                  <a:pos x="61" y="0"/>
                </a:cxn>
              </a:cxnLst>
              <a:rect l="0" t="0" r="r" b="b"/>
              <a:pathLst>
                <a:path w="139" h="44">
                  <a:moveTo>
                    <a:pt x="61" y="0"/>
                  </a:moveTo>
                  <a:cubicBezTo>
                    <a:pt x="61" y="3"/>
                    <a:pt x="60" y="8"/>
                    <a:pt x="57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0" y="8"/>
                    <a:pt x="39" y="8"/>
                    <a:pt x="38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26" y="8"/>
                    <a:pt x="22" y="7"/>
                    <a:pt x="16" y="7"/>
                  </a:cubicBezTo>
                  <a:cubicBezTo>
                    <a:pt x="9" y="7"/>
                    <a:pt x="0" y="9"/>
                    <a:pt x="0" y="16"/>
                  </a:cubicBezTo>
                  <a:cubicBezTo>
                    <a:pt x="0" y="17"/>
                    <a:pt x="1" y="17"/>
                    <a:pt x="2" y="18"/>
                  </a:cubicBezTo>
                  <a:cubicBezTo>
                    <a:pt x="3" y="20"/>
                    <a:pt x="3" y="21"/>
                    <a:pt x="4" y="23"/>
                  </a:cubicBezTo>
                  <a:cubicBezTo>
                    <a:pt x="6" y="27"/>
                    <a:pt x="6" y="31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1" y="34"/>
                    <a:pt x="12" y="34"/>
                    <a:pt x="15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4" y="34"/>
                    <a:pt x="24" y="28"/>
                    <a:pt x="27" y="28"/>
                  </a:cubicBezTo>
                  <a:cubicBezTo>
                    <a:pt x="35" y="28"/>
                    <a:pt x="37" y="37"/>
                    <a:pt x="45" y="37"/>
                  </a:cubicBezTo>
                  <a:cubicBezTo>
                    <a:pt x="50" y="37"/>
                    <a:pt x="52" y="33"/>
                    <a:pt x="57" y="33"/>
                  </a:cubicBezTo>
                  <a:cubicBezTo>
                    <a:pt x="58" y="33"/>
                    <a:pt x="58" y="33"/>
                    <a:pt x="59" y="34"/>
                  </a:cubicBezTo>
                  <a:cubicBezTo>
                    <a:pt x="60" y="34"/>
                    <a:pt x="62" y="34"/>
                    <a:pt x="64" y="34"/>
                  </a:cubicBezTo>
                  <a:cubicBezTo>
                    <a:pt x="65" y="34"/>
                    <a:pt x="66" y="34"/>
                    <a:pt x="68" y="34"/>
                  </a:cubicBezTo>
                  <a:cubicBezTo>
                    <a:pt x="69" y="34"/>
                    <a:pt x="69" y="34"/>
                    <a:pt x="70" y="34"/>
                  </a:cubicBezTo>
                  <a:cubicBezTo>
                    <a:pt x="76" y="34"/>
                    <a:pt x="78" y="32"/>
                    <a:pt x="83" y="32"/>
                  </a:cubicBezTo>
                  <a:cubicBezTo>
                    <a:pt x="93" y="32"/>
                    <a:pt x="98" y="33"/>
                    <a:pt x="108" y="34"/>
                  </a:cubicBezTo>
                  <a:cubicBezTo>
                    <a:pt x="112" y="35"/>
                    <a:pt x="114" y="34"/>
                    <a:pt x="117" y="36"/>
                  </a:cubicBezTo>
                  <a:cubicBezTo>
                    <a:pt x="123" y="39"/>
                    <a:pt x="126" y="44"/>
                    <a:pt x="133" y="44"/>
                  </a:cubicBezTo>
                  <a:cubicBezTo>
                    <a:pt x="134" y="44"/>
                    <a:pt x="136" y="44"/>
                    <a:pt x="137" y="44"/>
                  </a:cubicBezTo>
                  <a:cubicBezTo>
                    <a:pt x="137" y="44"/>
                    <a:pt x="137" y="44"/>
                    <a:pt x="137" y="44"/>
                  </a:cubicBezTo>
                  <a:cubicBezTo>
                    <a:pt x="137" y="43"/>
                    <a:pt x="136" y="42"/>
                    <a:pt x="136" y="41"/>
                  </a:cubicBezTo>
                  <a:cubicBezTo>
                    <a:pt x="136" y="37"/>
                    <a:pt x="139" y="34"/>
                    <a:pt x="139" y="29"/>
                  </a:cubicBezTo>
                  <a:cubicBezTo>
                    <a:pt x="139" y="22"/>
                    <a:pt x="134" y="17"/>
                    <a:pt x="127" y="15"/>
                  </a:cubicBezTo>
                  <a:cubicBezTo>
                    <a:pt x="121" y="12"/>
                    <a:pt x="116" y="11"/>
                    <a:pt x="115" y="5"/>
                  </a:cubicBezTo>
                  <a:cubicBezTo>
                    <a:pt x="115" y="5"/>
                    <a:pt x="115" y="5"/>
                    <a:pt x="115" y="5"/>
                  </a:cubicBezTo>
                  <a:cubicBezTo>
                    <a:pt x="114" y="5"/>
                    <a:pt x="113" y="4"/>
                    <a:pt x="112" y="4"/>
                  </a:cubicBezTo>
                  <a:cubicBezTo>
                    <a:pt x="111" y="6"/>
                    <a:pt x="109" y="7"/>
                    <a:pt x="108" y="9"/>
                  </a:cubicBezTo>
                  <a:cubicBezTo>
                    <a:pt x="107" y="10"/>
                    <a:pt x="106" y="12"/>
                    <a:pt x="104" y="12"/>
                  </a:cubicBezTo>
                  <a:cubicBezTo>
                    <a:pt x="96" y="12"/>
                    <a:pt x="94" y="2"/>
                    <a:pt x="86" y="2"/>
                  </a:cubicBezTo>
                  <a:cubicBezTo>
                    <a:pt x="84" y="2"/>
                    <a:pt x="84" y="3"/>
                    <a:pt x="82" y="3"/>
                  </a:cubicBezTo>
                  <a:cubicBezTo>
                    <a:pt x="78" y="3"/>
                    <a:pt x="76" y="0"/>
                    <a:pt x="7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1" y="0"/>
                    <a:pt x="61" y="0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C7E31EC-C282-4029-B81D-C0816ADDCD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6850" y="2747963"/>
              <a:ext cx="344488" cy="442913"/>
            </a:xfrm>
            <a:custGeom>
              <a:avLst/>
              <a:gdLst/>
              <a:ahLst/>
              <a:cxnLst>
                <a:cxn ang="0">
                  <a:pos x="124" y="141"/>
                </a:cxn>
                <a:cxn ang="0">
                  <a:pos x="127" y="128"/>
                </a:cxn>
                <a:cxn ang="0">
                  <a:pos x="117" y="117"/>
                </a:cxn>
                <a:cxn ang="0">
                  <a:pos x="108" y="124"/>
                </a:cxn>
                <a:cxn ang="0">
                  <a:pos x="104" y="134"/>
                </a:cxn>
                <a:cxn ang="0">
                  <a:pos x="102" y="144"/>
                </a:cxn>
                <a:cxn ang="0">
                  <a:pos x="106" y="157"/>
                </a:cxn>
                <a:cxn ang="0">
                  <a:pos x="107" y="167"/>
                </a:cxn>
                <a:cxn ang="0">
                  <a:pos x="113" y="161"/>
                </a:cxn>
                <a:cxn ang="0">
                  <a:pos x="118" y="154"/>
                </a:cxn>
                <a:cxn ang="0">
                  <a:pos x="119" y="143"/>
                </a:cxn>
                <a:cxn ang="0">
                  <a:pos x="119" y="132"/>
                </a:cxn>
                <a:cxn ang="0">
                  <a:pos x="117" y="126"/>
                </a:cxn>
                <a:cxn ang="0">
                  <a:pos x="94" y="0"/>
                </a:cxn>
                <a:cxn ang="0">
                  <a:pos x="107" y="18"/>
                </a:cxn>
                <a:cxn ang="0">
                  <a:pos x="106" y="38"/>
                </a:cxn>
                <a:cxn ang="0">
                  <a:pos x="120" y="57"/>
                </a:cxn>
                <a:cxn ang="0">
                  <a:pos x="137" y="61"/>
                </a:cxn>
                <a:cxn ang="0">
                  <a:pos x="133" y="76"/>
                </a:cxn>
                <a:cxn ang="0">
                  <a:pos x="127" y="74"/>
                </a:cxn>
                <a:cxn ang="0">
                  <a:pos x="125" y="78"/>
                </a:cxn>
                <a:cxn ang="0">
                  <a:pos x="122" y="99"/>
                </a:cxn>
                <a:cxn ang="0">
                  <a:pos x="118" y="105"/>
                </a:cxn>
                <a:cxn ang="0">
                  <a:pos x="111" y="95"/>
                </a:cxn>
                <a:cxn ang="0">
                  <a:pos x="110" y="96"/>
                </a:cxn>
                <a:cxn ang="0">
                  <a:pos x="116" y="109"/>
                </a:cxn>
                <a:cxn ang="0">
                  <a:pos x="112" y="118"/>
                </a:cxn>
                <a:cxn ang="0">
                  <a:pos x="102" y="127"/>
                </a:cxn>
                <a:cxn ang="0">
                  <a:pos x="90" y="143"/>
                </a:cxn>
                <a:cxn ang="0">
                  <a:pos x="61" y="157"/>
                </a:cxn>
                <a:cxn ang="0">
                  <a:pos x="29" y="171"/>
                </a:cxn>
                <a:cxn ang="0">
                  <a:pos x="18" y="169"/>
                </a:cxn>
                <a:cxn ang="0">
                  <a:pos x="14" y="147"/>
                </a:cxn>
                <a:cxn ang="0">
                  <a:pos x="6" y="133"/>
                </a:cxn>
                <a:cxn ang="0">
                  <a:pos x="0" y="130"/>
                </a:cxn>
                <a:cxn ang="0">
                  <a:pos x="25" y="90"/>
                </a:cxn>
                <a:cxn ang="0">
                  <a:pos x="38" y="60"/>
                </a:cxn>
                <a:cxn ang="0">
                  <a:pos x="54" y="52"/>
                </a:cxn>
                <a:cxn ang="0">
                  <a:pos x="73" y="24"/>
                </a:cxn>
                <a:cxn ang="0">
                  <a:pos x="88" y="4"/>
                </a:cxn>
              </a:cxnLst>
              <a:rect l="0" t="0" r="r" b="b"/>
              <a:pathLst>
                <a:path w="137" h="175">
                  <a:moveTo>
                    <a:pt x="121" y="137"/>
                  </a:moveTo>
                  <a:cubicBezTo>
                    <a:pt x="121" y="139"/>
                    <a:pt x="123" y="140"/>
                    <a:pt x="124" y="141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7" y="128"/>
                    <a:pt x="127" y="128"/>
                    <a:pt x="127" y="128"/>
                  </a:cubicBezTo>
                  <a:cubicBezTo>
                    <a:pt x="123" y="126"/>
                    <a:pt x="121" y="133"/>
                    <a:pt x="121" y="137"/>
                  </a:cubicBezTo>
                  <a:close/>
                  <a:moveTo>
                    <a:pt x="117" y="117"/>
                  </a:moveTo>
                  <a:cubicBezTo>
                    <a:pt x="115" y="120"/>
                    <a:pt x="113" y="121"/>
                    <a:pt x="111" y="123"/>
                  </a:cubicBezTo>
                  <a:cubicBezTo>
                    <a:pt x="110" y="124"/>
                    <a:pt x="109" y="123"/>
                    <a:pt x="108" y="124"/>
                  </a:cubicBezTo>
                  <a:cubicBezTo>
                    <a:pt x="107" y="126"/>
                    <a:pt x="108" y="128"/>
                    <a:pt x="107" y="130"/>
                  </a:cubicBezTo>
                  <a:cubicBezTo>
                    <a:pt x="106" y="132"/>
                    <a:pt x="104" y="132"/>
                    <a:pt x="104" y="134"/>
                  </a:cubicBezTo>
                  <a:cubicBezTo>
                    <a:pt x="103" y="136"/>
                    <a:pt x="103" y="137"/>
                    <a:pt x="103" y="139"/>
                  </a:cubicBezTo>
                  <a:cubicBezTo>
                    <a:pt x="103" y="141"/>
                    <a:pt x="102" y="142"/>
                    <a:pt x="102" y="144"/>
                  </a:cubicBezTo>
                  <a:cubicBezTo>
                    <a:pt x="103" y="145"/>
                    <a:pt x="104" y="146"/>
                    <a:pt x="104" y="148"/>
                  </a:cubicBezTo>
                  <a:cubicBezTo>
                    <a:pt x="105" y="151"/>
                    <a:pt x="106" y="153"/>
                    <a:pt x="106" y="157"/>
                  </a:cubicBezTo>
                  <a:cubicBezTo>
                    <a:pt x="106" y="160"/>
                    <a:pt x="105" y="162"/>
                    <a:pt x="105" y="165"/>
                  </a:cubicBezTo>
                  <a:cubicBezTo>
                    <a:pt x="105" y="166"/>
                    <a:pt x="106" y="167"/>
                    <a:pt x="107" y="167"/>
                  </a:cubicBezTo>
                  <a:cubicBezTo>
                    <a:pt x="108" y="167"/>
                    <a:pt x="108" y="166"/>
                    <a:pt x="108" y="166"/>
                  </a:cubicBezTo>
                  <a:cubicBezTo>
                    <a:pt x="110" y="164"/>
                    <a:pt x="110" y="162"/>
                    <a:pt x="113" y="161"/>
                  </a:cubicBezTo>
                  <a:cubicBezTo>
                    <a:pt x="115" y="160"/>
                    <a:pt x="118" y="160"/>
                    <a:pt x="118" y="158"/>
                  </a:cubicBezTo>
                  <a:cubicBezTo>
                    <a:pt x="118" y="154"/>
                    <a:pt x="118" y="154"/>
                    <a:pt x="118" y="154"/>
                  </a:cubicBezTo>
                  <a:cubicBezTo>
                    <a:pt x="118" y="152"/>
                    <a:pt x="121" y="151"/>
                    <a:pt x="121" y="148"/>
                  </a:cubicBezTo>
                  <a:cubicBezTo>
                    <a:pt x="121" y="146"/>
                    <a:pt x="119" y="145"/>
                    <a:pt x="119" y="143"/>
                  </a:cubicBezTo>
                  <a:cubicBezTo>
                    <a:pt x="118" y="141"/>
                    <a:pt x="118" y="139"/>
                    <a:pt x="118" y="136"/>
                  </a:cubicBezTo>
                  <a:cubicBezTo>
                    <a:pt x="118" y="135"/>
                    <a:pt x="119" y="134"/>
                    <a:pt x="119" y="132"/>
                  </a:cubicBezTo>
                  <a:cubicBezTo>
                    <a:pt x="119" y="131"/>
                    <a:pt x="118" y="130"/>
                    <a:pt x="117" y="130"/>
                  </a:cubicBezTo>
                  <a:cubicBezTo>
                    <a:pt x="117" y="128"/>
                    <a:pt x="117" y="127"/>
                    <a:pt x="117" y="126"/>
                  </a:cubicBezTo>
                  <a:cubicBezTo>
                    <a:pt x="117" y="124"/>
                    <a:pt x="119" y="116"/>
                    <a:pt x="117" y="117"/>
                  </a:cubicBezTo>
                  <a:close/>
                  <a:moveTo>
                    <a:pt x="94" y="0"/>
                  </a:moveTo>
                  <a:cubicBezTo>
                    <a:pt x="96" y="1"/>
                    <a:pt x="98" y="3"/>
                    <a:pt x="99" y="5"/>
                  </a:cubicBezTo>
                  <a:cubicBezTo>
                    <a:pt x="104" y="9"/>
                    <a:pt x="107" y="12"/>
                    <a:pt x="107" y="18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7" y="30"/>
                    <a:pt x="106" y="33"/>
                    <a:pt x="106" y="38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06" y="54"/>
                    <a:pt x="114" y="57"/>
                    <a:pt x="120" y="57"/>
                  </a:cubicBezTo>
                  <a:cubicBezTo>
                    <a:pt x="127" y="58"/>
                    <a:pt x="130" y="61"/>
                    <a:pt x="137" y="61"/>
                  </a:cubicBezTo>
                  <a:cubicBezTo>
                    <a:pt x="137" y="61"/>
                    <a:pt x="137" y="61"/>
                    <a:pt x="137" y="61"/>
                  </a:cubicBezTo>
                  <a:cubicBezTo>
                    <a:pt x="136" y="65"/>
                    <a:pt x="133" y="67"/>
                    <a:pt x="133" y="71"/>
                  </a:cubicBezTo>
                  <a:cubicBezTo>
                    <a:pt x="133" y="76"/>
                    <a:pt x="133" y="76"/>
                    <a:pt x="133" y="76"/>
                  </a:cubicBezTo>
                  <a:cubicBezTo>
                    <a:pt x="132" y="77"/>
                    <a:pt x="132" y="77"/>
                    <a:pt x="132" y="77"/>
                  </a:cubicBezTo>
                  <a:cubicBezTo>
                    <a:pt x="130" y="76"/>
                    <a:pt x="129" y="74"/>
                    <a:pt x="127" y="74"/>
                  </a:cubicBezTo>
                  <a:cubicBezTo>
                    <a:pt x="124" y="74"/>
                    <a:pt x="121" y="76"/>
                    <a:pt x="121" y="78"/>
                  </a:cubicBezTo>
                  <a:cubicBezTo>
                    <a:pt x="122" y="79"/>
                    <a:pt x="123" y="79"/>
                    <a:pt x="125" y="78"/>
                  </a:cubicBezTo>
                  <a:cubicBezTo>
                    <a:pt x="125" y="80"/>
                    <a:pt x="125" y="80"/>
                    <a:pt x="125" y="80"/>
                  </a:cubicBezTo>
                  <a:cubicBezTo>
                    <a:pt x="122" y="99"/>
                    <a:pt x="122" y="99"/>
                    <a:pt x="122" y="99"/>
                  </a:cubicBezTo>
                  <a:cubicBezTo>
                    <a:pt x="121" y="102"/>
                    <a:pt x="121" y="102"/>
                    <a:pt x="121" y="102"/>
                  </a:cubicBezTo>
                  <a:cubicBezTo>
                    <a:pt x="120" y="103"/>
                    <a:pt x="120" y="105"/>
                    <a:pt x="118" y="105"/>
                  </a:cubicBezTo>
                  <a:cubicBezTo>
                    <a:pt x="116" y="105"/>
                    <a:pt x="116" y="102"/>
                    <a:pt x="114" y="101"/>
                  </a:cubicBezTo>
                  <a:cubicBezTo>
                    <a:pt x="113" y="99"/>
                    <a:pt x="111" y="97"/>
                    <a:pt x="111" y="95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10" y="95"/>
                    <a:pt x="110" y="95"/>
                    <a:pt x="110" y="96"/>
                  </a:cubicBezTo>
                  <a:cubicBezTo>
                    <a:pt x="110" y="98"/>
                    <a:pt x="108" y="99"/>
                    <a:pt x="108" y="102"/>
                  </a:cubicBezTo>
                  <a:cubicBezTo>
                    <a:pt x="108" y="106"/>
                    <a:pt x="116" y="105"/>
                    <a:pt x="116" y="109"/>
                  </a:cubicBezTo>
                  <a:cubicBezTo>
                    <a:pt x="116" y="112"/>
                    <a:pt x="112" y="112"/>
                    <a:pt x="112" y="115"/>
                  </a:cubicBezTo>
                  <a:cubicBezTo>
                    <a:pt x="112" y="116"/>
                    <a:pt x="112" y="116"/>
                    <a:pt x="112" y="118"/>
                  </a:cubicBezTo>
                  <a:cubicBezTo>
                    <a:pt x="112" y="120"/>
                    <a:pt x="109" y="119"/>
                    <a:pt x="108" y="121"/>
                  </a:cubicBezTo>
                  <a:cubicBezTo>
                    <a:pt x="105" y="122"/>
                    <a:pt x="104" y="124"/>
                    <a:pt x="102" y="127"/>
                  </a:cubicBezTo>
                  <a:cubicBezTo>
                    <a:pt x="99" y="131"/>
                    <a:pt x="101" y="135"/>
                    <a:pt x="98" y="139"/>
                  </a:cubicBezTo>
                  <a:cubicBezTo>
                    <a:pt x="96" y="142"/>
                    <a:pt x="93" y="141"/>
                    <a:pt x="90" y="143"/>
                  </a:cubicBezTo>
                  <a:cubicBezTo>
                    <a:pt x="83" y="147"/>
                    <a:pt x="79" y="148"/>
                    <a:pt x="73" y="152"/>
                  </a:cubicBezTo>
                  <a:cubicBezTo>
                    <a:pt x="69" y="155"/>
                    <a:pt x="65" y="155"/>
                    <a:pt x="61" y="157"/>
                  </a:cubicBezTo>
                  <a:cubicBezTo>
                    <a:pt x="55" y="158"/>
                    <a:pt x="53" y="160"/>
                    <a:pt x="48" y="162"/>
                  </a:cubicBezTo>
                  <a:cubicBezTo>
                    <a:pt x="40" y="165"/>
                    <a:pt x="36" y="166"/>
                    <a:pt x="29" y="171"/>
                  </a:cubicBezTo>
                  <a:cubicBezTo>
                    <a:pt x="27" y="172"/>
                    <a:pt x="26" y="175"/>
                    <a:pt x="22" y="175"/>
                  </a:cubicBezTo>
                  <a:cubicBezTo>
                    <a:pt x="20" y="175"/>
                    <a:pt x="19" y="172"/>
                    <a:pt x="18" y="169"/>
                  </a:cubicBezTo>
                  <a:cubicBezTo>
                    <a:pt x="17" y="166"/>
                    <a:pt x="16" y="165"/>
                    <a:pt x="16" y="162"/>
                  </a:cubicBezTo>
                  <a:cubicBezTo>
                    <a:pt x="15" y="156"/>
                    <a:pt x="15" y="153"/>
                    <a:pt x="14" y="147"/>
                  </a:cubicBezTo>
                  <a:cubicBezTo>
                    <a:pt x="14" y="143"/>
                    <a:pt x="14" y="140"/>
                    <a:pt x="12" y="136"/>
                  </a:cubicBezTo>
                  <a:cubicBezTo>
                    <a:pt x="11" y="134"/>
                    <a:pt x="8" y="134"/>
                    <a:pt x="6" y="133"/>
                  </a:cubicBezTo>
                  <a:cubicBezTo>
                    <a:pt x="4" y="132"/>
                    <a:pt x="2" y="131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" y="121"/>
                    <a:pt x="2" y="114"/>
                    <a:pt x="9" y="107"/>
                  </a:cubicBezTo>
                  <a:cubicBezTo>
                    <a:pt x="15" y="100"/>
                    <a:pt x="20" y="98"/>
                    <a:pt x="25" y="90"/>
                  </a:cubicBezTo>
                  <a:cubicBezTo>
                    <a:pt x="30" y="82"/>
                    <a:pt x="33" y="78"/>
                    <a:pt x="36" y="70"/>
                  </a:cubicBezTo>
                  <a:cubicBezTo>
                    <a:pt x="37" y="66"/>
                    <a:pt x="37" y="64"/>
                    <a:pt x="38" y="60"/>
                  </a:cubicBezTo>
                  <a:cubicBezTo>
                    <a:pt x="39" y="56"/>
                    <a:pt x="42" y="52"/>
                    <a:pt x="46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60" y="52"/>
                    <a:pt x="63" y="47"/>
                    <a:pt x="66" y="42"/>
                  </a:cubicBezTo>
                  <a:cubicBezTo>
                    <a:pt x="71" y="36"/>
                    <a:pt x="71" y="31"/>
                    <a:pt x="73" y="24"/>
                  </a:cubicBezTo>
                  <a:cubicBezTo>
                    <a:pt x="76" y="18"/>
                    <a:pt x="76" y="13"/>
                    <a:pt x="81" y="8"/>
                  </a:cubicBezTo>
                  <a:cubicBezTo>
                    <a:pt x="83" y="6"/>
                    <a:pt x="85" y="6"/>
                    <a:pt x="88" y="4"/>
                  </a:cubicBezTo>
                  <a:cubicBezTo>
                    <a:pt x="91" y="3"/>
                    <a:pt x="91" y="1"/>
                    <a:pt x="94" y="0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3A6EF27E-F7AD-4344-9F07-D43B765AD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00" y="2452688"/>
              <a:ext cx="776288" cy="644525"/>
            </a:xfrm>
            <a:custGeom>
              <a:avLst/>
              <a:gdLst/>
              <a:ahLst/>
              <a:cxnLst>
                <a:cxn ang="0">
                  <a:pos x="302" y="121"/>
                </a:cxn>
                <a:cxn ang="0">
                  <a:pos x="287" y="141"/>
                </a:cxn>
                <a:cxn ang="0">
                  <a:pos x="268" y="169"/>
                </a:cxn>
                <a:cxn ang="0">
                  <a:pos x="252" y="177"/>
                </a:cxn>
                <a:cxn ang="0">
                  <a:pos x="239" y="207"/>
                </a:cxn>
                <a:cxn ang="0">
                  <a:pos x="214" y="247"/>
                </a:cxn>
                <a:cxn ang="0">
                  <a:pos x="209" y="246"/>
                </a:cxn>
                <a:cxn ang="0">
                  <a:pos x="188" y="251"/>
                </a:cxn>
                <a:cxn ang="0">
                  <a:pos x="173" y="248"/>
                </a:cxn>
                <a:cxn ang="0">
                  <a:pos x="174" y="236"/>
                </a:cxn>
                <a:cxn ang="0">
                  <a:pos x="170" y="232"/>
                </a:cxn>
                <a:cxn ang="0">
                  <a:pos x="159" y="236"/>
                </a:cxn>
                <a:cxn ang="0">
                  <a:pos x="149" y="227"/>
                </a:cxn>
                <a:cxn ang="0">
                  <a:pos x="138" y="218"/>
                </a:cxn>
                <a:cxn ang="0">
                  <a:pos x="132" y="227"/>
                </a:cxn>
                <a:cxn ang="0">
                  <a:pos x="127" y="236"/>
                </a:cxn>
                <a:cxn ang="0">
                  <a:pos x="105" y="246"/>
                </a:cxn>
                <a:cxn ang="0">
                  <a:pos x="78" y="248"/>
                </a:cxn>
                <a:cxn ang="0">
                  <a:pos x="63" y="247"/>
                </a:cxn>
                <a:cxn ang="0">
                  <a:pos x="64" y="232"/>
                </a:cxn>
                <a:cxn ang="0">
                  <a:pos x="58" y="213"/>
                </a:cxn>
                <a:cxn ang="0">
                  <a:pos x="43" y="219"/>
                </a:cxn>
                <a:cxn ang="0">
                  <a:pos x="30" y="219"/>
                </a:cxn>
                <a:cxn ang="0">
                  <a:pos x="9" y="227"/>
                </a:cxn>
                <a:cxn ang="0">
                  <a:pos x="0" y="221"/>
                </a:cxn>
                <a:cxn ang="0">
                  <a:pos x="19" y="211"/>
                </a:cxn>
                <a:cxn ang="0">
                  <a:pos x="27" y="201"/>
                </a:cxn>
                <a:cxn ang="0">
                  <a:pos x="22" y="178"/>
                </a:cxn>
                <a:cxn ang="0">
                  <a:pos x="18" y="154"/>
                </a:cxn>
                <a:cxn ang="0">
                  <a:pos x="16" y="141"/>
                </a:cxn>
                <a:cxn ang="0">
                  <a:pos x="17" y="132"/>
                </a:cxn>
                <a:cxn ang="0">
                  <a:pos x="32" y="125"/>
                </a:cxn>
                <a:cxn ang="0">
                  <a:pos x="51" y="111"/>
                </a:cxn>
                <a:cxn ang="0">
                  <a:pos x="68" y="93"/>
                </a:cxn>
                <a:cxn ang="0">
                  <a:pos x="87" y="84"/>
                </a:cxn>
                <a:cxn ang="0">
                  <a:pos x="118" y="78"/>
                </a:cxn>
                <a:cxn ang="0">
                  <a:pos x="143" y="73"/>
                </a:cxn>
                <a:cxn ang="0">
                  <a:pos x="154" y="69"/>
                </a:cxn>
                <a:cxn ang="0">
                  <a:pos x="155" y="55"/>
                </a:cxn>
                <a:cxn ang="0">
                  <a:pos x="170" y="41"/>
                </a:cxn>
                <a:cxn ang="0">
                  <a:pos x="171" y="20"/>
                </a:cxn>
                <a:cxn ang="0">
                  <a:pos x="181" y="7"/>
                </a:cxn>
                <a:cxn ang="0">
                  <a:pos x="190" y="3"/>
                </a:cxn>
                <a:cxn ang="0">
                  <a:pos x="204" y="5"/>
                </a:cxn>
                <a:cxn ang="0">
                  <a:pos x="249" y="0"/>
                </a:cxn>
                <a:cxn ang="0">
                  <a:pos x="260" y="18"/>
                </a:cxn>
                <a:cxn ang="0">
                  <a:pos x="260" y="38"/>
                </a:cxn>
                <a:cxn ang="0">
                  <a:pos x="267" y="50"/>
                </a:cxn>
                <a:cxn ang="0">
                  <a:pos x="282" y="87"/>
                </a:cxn>
                <a:cxn ang="0">
                  <a:pos x="308" y="117"/>
                </a:cxn>
              </a:cxnLst>
              <a:rect l="0" t="0" r="r" b="b"/>
              <a:pathLst>
                <a:path w="308" h="255">
                  <a:moveTo>
                    <a:pt x="308" y="117"/>
                  </a:moveTo>
                  <a:cubicBezTo>
                    <a:pt x="305" y="118"/>
                    <a:pt x="305" y="120"/>
                    <a:pt x="302" y="121"/>
                  </a:cubicBezTo>
                  <a:cubicBezTo>
                    <a:pt x="299" y="123"/>
                    <a:pt x="297" y="123"/>
                    <a:pt x="295" y="125"/>
                  </a:cubicBezTo>
                  <a:cubicBezTo>
                    <a:pt x="290" y="130"/>
                    <a:pt x="290" y="135"/>
                    <a:pt x="287" y="141"/>
                  </a:cubicBezTo>
                  <a:cubicBezTo>
                    <a:pt x="285" y="148"/>
                    <a:pt x="285" y="153"/>
                    <a:pt x="280" y="159"/>
                  </a:cubicBezTo>
                  <a:cubicBezTo>
                    <a:pt x="277" y="164"/>
                    <a:pt x="274" y="169"/>
                    <a:pt x="268" y="169"/>
                  </a:cubicBezTo>
                  <a:cubicBezTo>
                    <a:pt x="260" y="169"/>
                    <a:pt x="260" y="169"/>
                    <a:pt x="260" y="169"/>
                  </a:cubicBezTo>
                  <a:cubicBezTo>
                    <a:pt x="256" y="169"/>
                    <a:pt x="253" y="173"/>
                    <a:pt x="252" y="177"/>
                  </a:cubicBezTo>
                  <a:cubicBezTo>
                    <a:pt x="251" y="181"/>
                    <a:pt x="251" y="183"/>
                    <a:pt x="250" y="187"/>
                  </a:cubicBezTo>
                  <a:cubicBezTo>
                    <a:pt x="247" y="195"/>
                    <a:pt x="244" y="199"/>
                    <a:pt x="239" y="207"/>
                  </a:cubicBezTo>
                  <a:cubicBezTo>
                    <a:pt x="234" y="215"/>
                    <a:pt x="229" y="217"/>
                    <a:pt x="223" y="224"/>
                  </a:cubicBezTo>
                  <a:cubicBezTo>
                    <a:pt x="216" y="231"/>
                    <a:pt x="216" y="238"/>
                    <a:pt x="214" y="247"/>
                  </a:cubicBezTo>
                  <a:cubicBezTo>
                    <a:pt x="214" y="247"/>
                    <a:pt x="214" y="247"/>
                    <a:pt x="214" y="247"/>
                  </a:cubicBezTo>
                  <a:cubicBezTo>
                    <a:pt x="213" y="246"/>
                    <a:pt x="211" y="246"/>
                    <a:pt x="209" y="246"/>
                  </a:cubicBezTo>
                  <a:cubicBezTo>
                    <a:pt x="205" y="246"/>
                    <a:pt x="203" y="248"/>
                    <a:pt x="200" y="249"/>
                  </a:cubicBezTo>
                  <a:cubicBezTo>
                    <a:pt x="196" y="251"/>
                    <a:pt x="193" y="251"/>
                    <a:pt x="188" y="251"/>
                  </a:cubicBezTo>
                  <a:cubicBezTo>
                    <a:pt x="185" y="251"/>
                    <a:pt x="184" y="251"/>
                    <a:pt x="181" y="250"/>
                  </a:cubicBezTo>
                  <a:cubicBezTo>
                    <a:pt x="178" y="250"/>
                    <a:pt x="175" y="250"/>
                    <a:pt x="173" y="248"/>
                  </a:cubicBezTo>
                  <a:cubicBezTo>
                    <a:pt x="173" y="242"/>
                    <a:pt x="173" y="242"/>
                    <a:pt x="173" y="242"/>
                  </a:cubicBezTo>
                  <a:cubicBezTo>
                    <a:pt x="173" y="239"/>
                    <a:pt x="174" y="238"/>
                    <a:pt x="174" y="236"/>
                  </a:cubicBezTo>
                  <a:cubicBezTo>
                    <a:pt x="174" y="234"/>
                    <a:pt x="173" y="233"/>
                    <a:pt x="171" y="232"/>
                  </a:cubicBezTo>
                  <a:cubicBezTo>
                    <a:pt x="171" y="231"/>
                    <a:pt x="170" y="232"/>
                    <a:pt x="170" y="232"/>
                  </a:cubicBezTo>
                  <a:cubicBezTo>
                    <a:pt x="167" y="232"/>
                    <a:pt x="165" y="232"/>
                    <a:pt x="162" y="232"/>
                  </a:cubicBezTo>
                  <a:cubicBezTo>
                    <a:pt x="162" y="234"/>
                    <a:pt x="161" y="236"/>
                    <a:pt x="159" y="236"/>
                  </a:cubicBezTo>
                  <a:cubicBezTo>
                    <a:pt x="156" y="236"/>
                    <a:pt x="154" y="235"/>
                    <a:pt x="151" y="233"/>
                  </a:cubicBezTo>
                  <a:cubicBezTo>
                    <a:pt x="150" y="231"/>
                    <a:pt x="150" y="230"/>
                    <a:pt x="149" y="227"/>
                  </a:cubicBezTo>
                  <a:cubicBezTo>
                    <a:pt x="148" y="225"/>
                    <a:pt x="144" y="227"/>
                    <a:pt x="142" y="224"/>
                  </a:cubicBezTo>
                  <a:cubicBezTo>
                    <a:pt x="140" y="222"/>
                    <a:pt x="140" y="220"/>
                    <a:pt x="138" y="218"/>
                  </a:cubicBezTo>
                  <a:cubicBezTo>
                    <a:pt x="137" y="216"/>
                    <a:pt x="137" y="223"/>
                    <a:pt x="135" y="224"/>
                  </a:cubicBezTo>
                  <a:cubicBezTo>
                    <a:pt x="134" y="225"/>
                    <a:pt x="132" y="225"/>
                    <a:pt x="132" y="227"/>
                  </a:cubicBezTo>
                  <a:cubicBezTo>
                    <a:pt x="132" y="229"/>
                    <a:pt x="133" y="229"/>
                    <a:pt x="133" y="231"/>
                  </a:cubicBezTo>
                  <a:cubicBezTo>
                    <a:pt x="133" y="234"/>
                    <a:pt x="130" y="235"/>
                    <a:pt x="127" y="236"/>
                  </a:cubicBezTo>
                  <a:cubicBezTo>
                    <a:pt x="123" y="238"/>
                    <a:pt x="122" y="240"/>
                    <a:pt x="119" y="241"/>
                  </a:cubicBezTo>
                  <a:cubicBezTo>
                    <a:pt x="114" y="244"/>
                    <a:pt x="110" y="246"/>
                    <a:pt x="105" y="246"/>
                  </a:cubicBezTo>
                  <a:cubicBezTo>
                    <a:pt x="99" y="246"/>
                    <a:pt x="97" y="240"/>
                    <a:pt x="91" y="240"/>
                  </a:cubicBezTo>
                  <a:cubicBezTo>
                    <a:pt x="85" y="240"/>
                    <a:pt x="82" y="244"/>
                    <a:pt x="78" y="248"/>
                  </a:cubicBezTo>
                  <a:cubicBezTo>
                    <a:pt x="74" y="251"/>
                    <a:pt x="73" y="255"/>
                    <a:pt x="69" y="255"/>
                  </a:cubicBezTo>
                  <a:cubicBezTo>
                    <a:pt x="65" y="255"/>
                    <a:pt x="63" y="251"/>
                    <a:pt x="63" y="247"/>
                  </a:cubicBezTo>
                  <a:cubicBezTo>
                    <a:pt x="63" y="243"/>
                    <a:pt x="64" y="241"/>
                    <a:pt x="64" y="238"/>
                  </a:cubicBezTo>
                  <a:cubicBezTo>
                    <a:pt x="64" y="232"/>
                    <a:pt x="64" y="232"/>
                    <a:pt x="64" y="232"/>
                  </a:cubicBezTo>
                  <a:cubicBezTo>
                    <a:pt x="64" y="227"/>
                    <a:pt x="62" y="224"/>
                    <a:pt x="61" y="219"/>
                  </a:cubicBezTo>
                  <a:cubicBezTo>
                    <a:pt x="61" y="216"/>
                    <a:pt x="60" y="213"/>
                    <a:pt x="58" y="213"/>
                  </a:cubicBezTo>
                  <a:cubicBezTo>
                    <a:pt x="56" y="213"/>
                    <a:pt x="55" y="215"/>
                    <a:pt x="53" y="216"/>
                  </a:cubicBezTo>
                  <a:cubicBezTo>
                    <a:pt x="50" y="218"/>
                    <a:pt x="47" y="219"/>
                    <a:pt x="43" y="219"/>
                  </a:cubicBezTo>
                  <a:cubicBezTo>
                    <a:pt x="41" y="219"/>
                    <a:pt x="40" y="218"/>
                    <a:pt x="37" y="218"/>
                  </a:cubicBezTo>
                  <a:cubicBezTo>
                    <a:pt x="35" y="218"/>
                    <a:pt x="33" y="219"/>
                    <a:pt x="30" y="219"/>
                  </a:cubicBezTo>
                  <a:cubicBezTo>
                    <a:pt x="28" y="219"/>
                    <a:pt x="26" y="218"/>
                    <a:pt x="24" y="220"/>
                  </a:cubicBezTo>
                  <a:cubicBezTo>
                    <a:pt x="19" y="224"/>
                    <a:pt x="15" y="227"/>
                    <a:pt x="9" y="227"/>
                  </a:cubicBezTo>
                  <a:cubicBezTo>
                    <a:pt x="7" y="227"/>
                    <a:pt x="7" y="225"/>
                    <a:pt x="5" y="224"/>
                  </a:cubicBezTo>
                  <a:cubicBezTo>
                    <a:pt x="3" y="223"/>
                    <a:pt x="2" y="222"/>
                    <a:pt x="0" y="221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4" y="214"/>
                    <a:pt x="12" y="214"/>
                    <a:pt x="19" y="211"/>
                  </a:cubicBezTo>
                  <a:cubicBezTo>
                    <a:pt x="22" y="210"/>
                    <a:pt x="22" y="207"/>
                    <a:pt x="24" y="205"/>
                  </a:cubicBezTo>
                  <a:cubicBezTo>
                    <a:pt x="26" y="204"/>
                    <a:pt x="27" y="203"/>
                    <a:pt x="27" y="201"/>
                  </a:cubicBezTo>
                  <a:cubicBezTo>
                    <a:pt x="27" y="194"/>
                    <a:pt x="26" y="190"/>
                    <a:pt x="24" y="184"/>
                  </a:cubicBezTo>
                  <a:cubicBezTo>
                    <a:pt x="23" y="182"/>
                    <a:pt x="22" y="180"/>
                    <a:pt x="22" y="178"/>
                  </a:cubicBezTo>
                  <a:cubicBezTo>
                    <a:pt x="19" y="174"/>
                    <a:pt x="18" y="171"/>
                    <a:pt x="18" y="167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1"/>
                    <a:pt x="17" y="150"/>
                    <a:pt x="17" y="147"/>
                  </a:cubicBezTo>
                  <a:cubicBezTo>
                    <a:pt x="17" y="145"/>
                    <a:pt x="17" y="143"/>
                    <a:pt x="16" y="141"/>
                  </a:cubicBezTo>
                  <a:cubicBezTo>
                    <a:pt x="15" y="139"/>
                    <a:pt x="12" y="138"/>
                    <a:pt x="12" y="136"/>
                  </a:cubicBezTo>
                  <a:cubicBezTo>
                    <a:pt x="12" y="133"/>
                    <a:pt x="15" y="133"/>
                    <a:pt x="17" y="132"/>
                  </a:cubicBezTo>
                  <a:cubicBezTo>
                    <a:pt x="18" y="131"/>
                    <a:pt x="19" y="130"/>
                    <a:pt x="21" y="130"/>
                  </a:cubicBezTo>
                  <a:cubicBezTo>
                    <a:pt x="25" y="128"/>
                    <a:pt x="27" y="126"/>
                    <a:pt x="32" y="125"/>
                  </a:cubicBezTo>
                  <a:cubicBezTo>
                    <a:pt x="37" y="124"/>
                    <a:pt x="40" y="121"/>
                    <a:pt x="44" y="118"/>
                  </a:cubicBezTo>
                  <a:cubicBezTo>
                    <a:pt x="46" y="115"/>
                    <a:pt x="49" y="114"/>
                    <a:pt x="51" y="111"/>
                  </a:cubicBezTo>
                  <a:cubicBezTo>
                    <a:pt x="52" y="106"/>
                    <a:pt x="52" y="102"/>
                    <a:pt x="56" y="100"/>
                  </a:cubicBezTo>
                  <a:cubicBezTo>
                    <a:pt x="60" y="97"/>
                    <a:pt x="63" y="95"/>
                    <a:pt x="68" y="93"/>
                  </a:cubicBezTo>
                  <a:cubicBezTo>
                    <a:pt x="69" y="92"/>
                    <a:pt x="71" y="92"/>
                    <a:pt x="72" y="91"/>
                  </a:cubicBezTo>
                  <a:cubicBezTo>
                    <a:pt x="78" y="88"/>
                    <a:pt x="81" y="84"/>
                    <a:pt x="87" y="84"/>
                  </a:cubicBezTo>
                  <a:cubicBezTo>
                    <a:pt x="93" y="84"/>
                    <a:pt x="96" y="86"/>
                    <a:pt x="102" y="86"/>
                  </a:cubicBezTo>
                  <a:cubicBezTo>
                    <a:pt x="109" y="86"/>
                    <a:pt x="112" y="82"/>
                    <a:pt x="118" y="78"/>
                  </a:cubicBezTo>
                  <a:cubicBezTo>
                    <a:pt x="125" y="75"/>
                    <a:pt x="129" y="73"/>
                    <a:pt x="137" y="73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6" y="73"/>
                    <a:pt x="148" y="74"/>
                    <a:pt x="150" y="72"/>
                  </a:cubicBezTo>
                  <a:cubicBezTo>
                    <a:pt x="152" y="71"/>
                    <a:pt x="154" y="70"/>
                    <a:pt x="154" y="69"/>
                  </a:cubicBezTo>
                  <a:cubicBezTo>
                    <a:pt x="154" y="64"/>
                    <a:pt x="154" y="64"/>
                    <a:pt x="154" y="64"/>
                  </a:cubicBezTo>
                  <a:cubicBezTo>
                    <a:pt x="154" y="60"/>
                    <a:pt x="152" y="57"/>
                    <a:pt x="155" y="55"/>
                  </a:cubicBezTo>
                  <a:cubicBezTo>
                    <a:pt x="159" y="53"/>
                    <a:pt x="164" y="54"/>
                    <a:pt x="167" y="51"/>
                  </a:cubicBezTo>
                  <a:cubicBezTo>
                    <a:pt x="169" y="47"/>
                    <a:pt x="169" y="45"/>
                    <a:pt x="170" y="41"/>
                  </a:cubicBezTo>
                  <a:cubicBezTo>
                    <a:pt x="171" y="36"/>
                    <a:pt x="171" y="33"/>
                    <a:pt x="171" y="28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71" y="16"/>
                    <a:pt x="172" y="13"/>
                    <a:pt x="175" y="10"/>
                  </a:cubicBezTo>
                  <a:cubicBezTo>
                    <a:pt x="176" y="7"/>
                    <a:pt x="179" y="8"/>
                    <a:pt x="181" y="7"/>
                  </a:cubicBezTo>
                  <a:cubicBezTo>
                    <a:pt x="185" y="6"/>
                    <a:pt x="186" y="5"/>
                    <a:pt x="190" y="3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93" y="3"/>
                    <a:pt x="195" y="5"/>
                    <a:pt x="199" y="5"/>
                  </a:cubicBezTo>
                  <a:cubicBezTo>
                    <a:pt x="204" y="5"/>
                    <a:pt x="204" y="5"/>
                    <a:pt x="204" y="5"/>
                  </a:cubicBezTo>
                  <a:cubicBezTo>
                    <a:pt x="219" y="5"/>
                    <a:pt x="227" y="0"/>
                    <a:pt x="242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53" y="0"/>
                    <a:pt x="255" y="4"/>
                    <a:pt x="257" y="8"/>
                  </a:cubicBezTo>
                  <a:cubicBezTo>
                    <a:pt x="258" y="12"/>
                    <a:pt x="260" y="14"/>
                    <a:pt x="260" y="18"/>
                  </a:cubicBezTo>
                  <a:cubicBezTo>
                    <a:pt x="260" y="23"/>
                    <a:pt x="256" y="26"/>
                    <a:pt x="256" y="31"/>
                  </a:cubicBezTo>
                  <a:cubicBezTo>
                    <a:pt x="256" y="34"/>
                    <a:pt x="258" y="35"/>
                    <a:pt x="260" y="38"/>
                  </a:cubicBezTo>
                  <a:cubicBezTo>
                    <a:pt x="261" y="41"/>
                    <a:pt x="259" y="45"/>
                    <a:pt x="261" y="48"/>
                  </a:cubicBezTo>
                  <a:cubicBezTo>
                    <a:pt x="263" y="49"/>
                    <a:pt x="265" y="48"/>
                    <a:pt x="267" y="50"/>
                  </a:cubicBezTo>
                  <a:cubicBezTo>
                    <a:pt x="274" y="57"/>
                    <a:pt x="274" y="63"/>
                    <a:pt x="276" y="72"/>
                  </a:cubicBezTo>
                  <a:cubicBezTo>
                    <a:pt x="277" y="78"/>
                    <a:pt x="277" y="84"/>
                    <a:pt x="282" y="87"/>
                  </a:cubicBezTo>
                  <a:cubicBezTo>
                    <a:pt x="293" y="95"/>
                    <a:pt x="303" y="99"/>
                    <a:pt x="305" y="113"/>
                  </a:cubicBezTo>
                  <a:cubicBezTo>
                    <a:pt x="306" y="114"/>
                    <a:pt x="307" y="116"/>
                    <a:pt x="308" y="117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0365A9-12EB-4421-814C-A61332090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175" y="2246313"/>
              <a:ext cx="808038" cy="765175"/>
            </a:xfrm>
            <a:custGeom>
              <a:avLst/>
              <a:gdLst/>
              <a:ahLst/>
              <a:cxnLst>
                <a:cxn ang="0">
                  <a:pos x="316" y="55"/>
                </a:cxn>
                <a:cxn ang="0">
                  <a:pos x="303" y="72"/>
                </a:cxn>
                <a:cxn ang="0">
                  <a:pos x="296" y="89"/>
                </a:cxn>
                <a:cxn ang="0">
                  <a:pos x="286" y="110"/>
                </a:cxn>
                <a:cxn ang="0">
                  <a:pos x="270" y="137"/>
                </a:cxn>
                <a:cxn ang="0">
                  <a:pos x="265" y="154"/>
                </a:cxn>
                <a:cxn ang="0">
                  <a:pos x="233" y="160"/>
                </a:cxn>
                <a:cxn ang="0">
                  <a:pos x="187" y="173"/>
                </a:cxn>
                <a:cxn ang="0">
                  <a:pos x="166" y="193"/>
                </a:cxn>
                <a:cxn ang="0">
                  <a:pos x="136" y="212"/>
                </a:cxn>
                <a:cxn ang="0">
                  <a:pos x="131" y="223"/>
                </a:cxn>
                <a:cxn ang="0">
                  <a:pos x="133" y="249"/>
                </a:cxn>
                <a:cxn ang="0">
                  <a:pos x="142" y="283"/>
                </a:cxn>
                <a:cxn ang="0">
                  <a:pos x="115" y="303"/>
                </a:cxn>
                <a:cxn ang="0">
                  <a:pos x="99" y="296"/>
                </a:cxn>
                <a:cxn ang="0">
                  <a:pos x="82" y="286"/>
                </a:cxn>
                <a:cxn ang="0">
                  <a:pos x="78" y="268"/>
                </a:cxn>
                <a:cxn ang="0">
                  <a:pos x="75" y="251"/>
                </a:cxn>
                <a:cxn ang="0">
                  <a:pos x="63" y="232"/>
                </a:cxn>
                <a:cxn ang="0">
                  <a:pos x="73" y="211"/>
                </a:cxn>
                <a:cxn ang="0">
                  <a:pos x="65" y="196"/>
                </a:cxn>
                <a:cxn ang="0">
                  <a:pos x="50" y="179"/>
                </a:cxn>
                <a:cxn ang="0">
                  <a:pos x="52" y="184"/>
                </a:cxn>
                <a:cxn ang="0">
                  <a:pos x="36" y="200"/>
                </a:cxn>
                <a:cxn ang="0">
                  <a:pos x="35" y="190"/>
                </a:cxn>
                <a:cxn ang="0">
                  <a:pos x="45" y="180"/>
                </a:cxn>
                <a:cxn ang="0">
                  <a:pos x="37" y="172"/>
                </a:cxn>
                <a:cxn ang="0">
                  <a:pos x="26" y="169"/>
                </a:cxn>
                <a:cxn ang="0">
                  <a:pos x="33" y="167"/>
                </a:cxn>
                <a:cxn ang="0">
                  <a:pos x="22" y="158"/>
                </a:cxn>
                <a:cxn ang="0">
                  <a:pos x="15" y="141"/>
                </a:cxn>
                <a:cxn ang="0">
                  <a:pos x="23" y="128"/>
                </a:cxn>
                <a:cxn ang="0">
                  <a:pos x="10" y="103"/>
                </a:cxn>
                <a:cxn ang="0">
                  <a:pos x="4" y="96"/>
                </a:cxn>
                <a:cxn ang="0">
                  <a:pos x="1" y="81"/>
                </a:cxn>
                <a:cxn ang="0">
                  <a:pos x="3" y="69"/>
                </a:cxn>
                <a:cxn ang="0">
                  <a:pos x="5" y="55"/>
                </a:cxn>
                <a:cxn ang="0">
                  <a:pos x="9" y="43"/>
                </a:cxn>
                <a:cxn ang="0">
                  <a:pos x="15" y="27"/>
                </a:cxn>
                <a:cxn ang="0">
                  <a:pos x="27" y="10"/>
                </a:cxn>
                <a:cxn ang="0">
                  <a:pos x="38" y="0"/>
                </a:cxn>
                <a:cxn ang="0">
                  <a:pos x="46" y="12"/>
                </a:cxn>
                <a:cxn ang="0">
                  <a:pos x="72" y="44"/>
                </a:cxn>
                <a:cxn ang="0">
                  <a:pos x="86" y="59"/>
                </a:cxn>
                <a:cxn ang="0">
                  <a:pos x="105" y="69"/>
                </a:cxn>
                <a:cxn ang="0">
                  <a:pos x="137" y="58"/>
                </a:cxn>
                <a:cxn ang="0">
                  <a:pos x="158" y="60"/>
                </a:cxn>
                <a:cxn ang="0">
                  <a:pos x="180" y="55"/>
                </a:cxn>
                <a:cxn ang="0">
                  <a:pos x="199" y="42"/>
                </a:cxn>
                <a:cxn ang="0">
                  <a:pos x="207" y="30"/>
                </a:cxn>
                <a:cxn ang="0">
                  <a:pos x="244" y="27"/>
                </a:cxn>
                <a:cxn ang="0">
                  <a:pos x="273" y="43"/>
                </a:cxn>
                <a:cxn ang="0">
                  <a:pos x="289" y="46"/>
                </a:cxn>
                <a:cxn ang="0">
                  <a:pos x="316" y="32"/>
                </a:cxn>
              </a:cxnLst>
              <a:rect l="0" t="0" r="r" b="b"/>
              <a:pathLst>
                <a:path w="321" h="303">
                  <a:moveTo>
                    <a:pt x="321" y="32"/>
                  </a:moveTo>
                  <a:cubicBezTo>
                    <a:pt x="321" y="36"/>
                    <a:pt x="321" y="38"/>
                    <a:pt x="321" y="42"/>
                  </a:cubicBezTo>
                  <a:cubicBezTo>
                    <a:pt x="321" y="47"/>
                    <a:pt x="320" y="51"/>
                    <a:pt x="316" y="55"/>
                  </a:cubicBezTo>
                  <a:cubicBezTo>
                    <a:pt x="312" y="57"/>
                    <a:pt x="310" y="58"/>
                    <a:pt x="307" y="61"/>
                  </a:cubicBezTo>
                  <a:cubicBezTo>
                    <a:pt x="305" y="62"/>
                    <a:pt x="303" y="63"/>
                    <a:pt x="303" y="66"/>
                  </a:cubicBezTo>
                  <a:cubicBezTo>
                    <a:pt x="303" y="72"/>
                    <a:pt x="303" y="72"/>
                    <a:pt x="303" y="72"/>
                  </a:cubicBezTo>
                  <a:cubicBezTo>
                    <a:pt x="303" y="77"/>
                    <a:pt x="305" y="80"/>
                    <a:pt x="305" y="85"/>
                  </a:cubicBezTo>
                  <a:cubicBezTo>
                    <a:pt x="305" y="85"/>
                    <a:pt x="305" y="85"/>
                    <a:pt x="305" y="85"/>
                  </a:cubicBezTo>
                  <a:cubicBezTo>
                    <a:pt x="301" y="87"/>
                    <a:pt x="300" y="88"/>
                    <a:pt x="296" y="89"/>
                  </a:cubicBezTo>
                  <a:cubicBezTo>
                    <a:pt x="294" y="90"/>
                    <a:pt x="291" y="89"/>
                    <a:pt x="290" y="92"/>
                  </a:cubicBezTo>
                  <a:cubicBezTo>
                    <a:pt x="287" y="95"/>
                    <a:pt x="286" y="98"/>
                    <a:pt x="286" y="102"/>
                  </a:cubicBezTo>
                  <a:cubicBezTo>
                    <a:pt x="286" y="110"/>
                    <a:pt x="286" y="110"/>
                    <a:pt x="286" y="110"/>
                  </a:cubicBezTo>
                  <a:cubicBezTo>
                    <a:pt x="286" y="115"/>
                    <a:pt x="286" y="118"/>
                    <a:pt x="285" y="123"/>
                  </a:cubicBezTo>
                  <a:cubicBezTo>
                    <a:pt x="284" y="127"/>
                    <a:pt x="284" y="129"/>
                    <a:pt x="282" y="133"/>
                  </a:cubicBezTo>
                  <a:cubicBezTo>
                    <a:pt x="279" y="136"/>
                    <a:pt x="274" y="135"/>
                    <a:pt x="270" y="137"/>
                  </a:cubicBezTo>
                  <a:cubicBezTo>
                    <a:pt x="267" y="139"/>
                    <a:pt x="269" y="142"/>
                    <a:pt x="269" y="146"/>
                  </a:cubicBezTo>
                  <a:cubicBezTo>
                    <a:pt x="269" y="151"/>
                    <a:pt x="269" y="151"/>
                    <a:pt x="269" y="151"/>
                  </a:cubicBezTo>
                  <a:cubicBezTo>
                    <a:pt x="269" y="152"/>
                    <a:pt x="267" y="153"/>
                    <a:pt x="265" y="154"/>
                  </a:cubicBezTo>
                  <a:cubicBezTo>
                    <a:pt x="263" y="156"/>
                    <a:pt x="261" y="155"/>
                    <a:pt x="258" y="155"/>
                  </a:cubicBezTo>
                  <a:cubicBezTo>
                    <a:pt x="252" y="155"/>
                    <a:pt x="252" y="155"/>
                    <a:pt x="252" y="155"/>
                  </a:cubicBezTo>
                  <a:cubicBezTo>
                    <a:pt x="244" y="155"/>
                    <a:pt x="240" y="157"/>
                    <a:pt x="233" y="160"/>
                  </a:cubicBezTo>
                  <a:cubicBezTo>
                    <a:pt x="227" y="164"/>
                    <a:pt x="224" y="168"/>
                    <a:pt x="217" y="168"/>
                  </a:cubicBezTo>
                  <a:cubicBezTo>
                    <a:pt x="211" y="168"/>
                    <a:pt x="208" y="166"/>
                    <a:pt x="202" y="166"/>
                  </a:cubicBezTo>
                  <a:cubicBezTo>
                    <a:pt x="196" y="166"/>
                    <a:pt x="193" y="170"/>
                    <a:pt x="187" y="173"/>
                  </a:cubicBezTo>
                  <a:cubicBezTo>
                    <a:pt x="186" y="174"/>
                    <a:pt x="184" y="174"/>
                    <a:pt x="183" y="175"/>
                  </a:cubicBezTo>
                  <a:cubicBezTo>
                    <a:pt x="178" y="177"/>
                    <a:pt x="175" y="179"/>
                    <a:pt x="171" y="182"/>
                  </a:cubicBezTo>
                  <a:cubicBezTo>
                    <a:pt x="167" y="184"/>
                    <a:pt x="167" y="188"/>
                    <a:pt x="166" y="193"/>
                  </a:cubicBezTo>
                  <a:cubicBezTo>
                    <a:pt x="164" y="196"/>
                    <a:pt x="161" y="197"/>
                    <a:pt x="159" y="200"/>
                  </a:cubicBezTo>
                  <a:cubicBezTo>
                    <a:pt x="155" y="203"/>
                    <a:pt x="152" y="206"/>
                    <a:pt x="147" y="207"/>
                  </a:cubicBezTo>
                  <a:cubicBezTo>
                    <a:pt x="142" y="208"/>
                    <a:pt x="140" y="210"/>
                    <a:pt x="136" y="212"/>
                  </a:cubicBezTo>
                  <a:cubicBezTo>
                    <a:pt x="134" y="212"/>
                    <a:pt x="133" y="213"/>
                    <a:pt x="132" y="214"/>
                  </a:cubicBezTo>
                  <a:cubicBezTo>
                    <a:pt x="130" y="215"/>
                    <a:pt x="127" y="215"/>
                    <a:pt x="127" y="218"/>
                  </a:cubicBezTo>
                  <a:cubicBezTo>
                    <a:pt x="127" y="220"/>
                    <a:pt x="130" y="221"/>
                    <a:pt x="131" y="223"/>
                  </a:cubicBezTo>
                  <a:cubicBezTo>
                    <a:pt x="132" y="225"/>
                    <a:pt x="132" y="227"/>
                    <a:pt x="132" y="229"/>
                  </a:cubicBezTo>
                  <a:cubicBezTo>
                    <a:pt x="132" y="232"/>
                    <a:pt x="133" y="233"/>
                    <a:pt x="133" y="236"/>
                  </a:cubicBezTo>
                  <a:cubicBezTo>
                    <a:pt x="133" y="249"/>
                    <a:pt x="133" y="249"/>
                    <a:pt x="133" y="249"/>
                  </a:cubicBezTo>
                  <a:cubicBezTo>
                    <a:pt x="133" y="253"/>
                    <a:pt x="134" y="256"/>
                    <a:pt x="137" y="260"/>
                  </a:cubicBezTo>
                  <a:cubicBezTo>
                    <a:pt x="137" y="262"/>
                    <a:pt x="138" y="264"/>
                    <a:pt x="139" y="266"/>
                  </a:cubicBezTo>
                  <a:cubicBezTo>
                    <a:pt x="141" y="272"/>
                    <a:pt x="142" y="276"/>
                    <a:pt x="142" y="283"/>
                  </a:cubicBezTo>
                  <a:cubicBezTo>
                    <a:pt x="142" y="285"/>
                    <a:pt x="141" y="286"/>
                    <a:pt x="139" y="287"/>
                  </a:cubicBezTo>
                  <a:cubicBezTo>
                    <a:pt x="137" y="289"/>
                    <a:pt x="137" y="292"/>
                    <a:pt x="134" y="293"/>
                  </a:cubicBezTo>
                  <a:cubicBezTo>
                    <a:pt x="127" y="296"/>
                    <a:pt x="119" y="296"/>
                    <a:pt x="115" y="303"/>
                  </a:cubicBezTo>
                  <a:cubicBezTo>
                    <a:pt x="115" y="303"/>
                    <a:pt x="115" y="303"/>
                    <a:pt x="115" y="303"/>
                  </a:cubicBezTo>
                  <a:cubicBezTo>
                    <a:pt x="115" y="303"/>
                    <a:pt x="115" y="303"/>
                    <a:pt x="114" y="302"/>
                  </a:cubicBezTo>
                  <a:cubicBezTo>
                    <a:pt x="110" y="298"/>
                    <a:pt x="105" y="296"/>
                    <a:pt x="99" y="296"/>
                  </a:cubicBezTo>
                  <a:cubicBezTo>
                    <a:pt x="93" y="296"/>
                    <a:pt x="91" y="302"/>
                    <a:pt x="85" y="302"/>
                  </a:cubicBezTo>
                  <a:cubicBezTo>
                    <a:pt x="82" y="302"/>
                    <a:pt x="82" y="298"/>
                    <a:pt x="82" y="295"/>
                  </a:cubicBezTo>
                  <a:cubicBezTo>
                    <a:pt x="82" y="286"/>
                    <a:pt x="82" y="286"/>
                    <a:pt x="82" y="286"/>
                  </a:cubicBezTo>
                  <a:cubicBezTo>
                    <a:pt x="82" y="283"/>
                    <a:pt x="79" y="282"/>
                    <a:pt x="79" y="279"/>
                  </a:cubicBezTo>
                  <a:cubicBezTo>
                    <a:pt x="79" y="277"/>
                    <a:pt x="81" y="276"/>
                    <a:pt x="81" y="274"/>
                  </a:cubicBezTo>
                  <a:cubicBezTo>
                    <a:pt x="81" y="271"/>
                    <a:pt x="79" y="270"/>
                    <a:pt x="78" y="268"/>
                  </a:cubicBezTo>
                  <a:cubicBezTo>
                    <a:pt x="78" y="264"/>
                    <a:pt x="78" y="262"/>
                    <a:pt x="77" y="259"/>
                  </a:cubicBezTo>
                  <a:cubicBezTo>
                    <a:pt x="77" y="258"/>
                    <a:pt x="76" y="257"/>
                    <a:pt x="75" y="256"/>
                  </a:cubicBezTo>
                  <a:cubicBezTo>
                    <a:pt x="74" y="254"/>
                    <a:pt x="75" y="253"/>
                    <a:pt x="75" y="251"/>
                  </a:cubicBezTo>
                  <a:cubicBezTo>
                    <a:pt x="75" y="248"/>
                    <a:pt x="74" y="247"/>
                    <a:pt x="74" y="245"/>
                  </a:cubicBezTo>
                  <a:cubicBezTo>
                    <a:pt x="74" y="242"/>
                    <a:pt x="75" y="240"/>
                    <a:pt x="74" y="238"/>
                  </a:cubicBezTo>
                  <a:cubicBezTo>
                    <a:pt x="71" y="235"/>
                    <a:pt x="63" y="237"/>
                    <a:pt x="63" y="232"/>
                  </a:cubicBezTo>
                  <a:cubicBezTo>
                    <a:pt x="63" y="229"/>
                    <a:pt x="66" y="229"/>
                    <a:pt x="68" y="227"/>
                  </a:cubicBezTo>
                  <a:cubicBezTo>
                    <a:pt x="69" y="226"/>
                    <a:pt x="69" y="224"/>
                    <a:pt x="70" y="223"/>
                  </a:cubicBezTo>
                  <a:cubicBezTo>
                    <a:pt x="72" y="218"/>
                    <a:pt x="73" y="216"/>
                    <a:pt x="73" y="211"/>
                  </a:cubicBezTo>
                  <a:cubicBezTo>
                    <a:pt x="73" y="209"/>
                    <a:pt x="72" y="208"/>
                    <a:pt x="72" y="205"/>
                  </a:cubicBezTo>
                  <a:cubicBezTo>
                    <a:pt x="72" y="204"/>
                    <a:pt x="73" y="203"/>
                    <a:pt x="72" y="201"/>
                  </a:cubicBezTo>
                  <a:cubicBezTo>
                    <a:pt x="70" y="198"/>
                    <a:pt x="67" y="199"/>
                    <a:pt x="65" y="196"/>
                  </a:cubicBezTo>
                  <a:cubicBezTo>
                    <a:pt x="64" y="194"/>
                    <a:pt x="64" y="192"/>
                    <a:pt x="64" y="189"/>
                  </a:cubicBezTo>
                  <a:cubicBezTo>
                    <a:pt x="61" y="189"/>
                    <a:pt x="59" y="187"/>
                    <a:pt x="57" y="185"/>
                  </a:cubicBezTo>
                  <a:cubicBezTo>
                    <a:pt x="54" y="183"/>
                    <a:pt x="52" y="182"/>
                    <a:pt x="50" y="179"/>
                  </a:cubicBezTo>
                  <a:cubicBezTo>
                    <a:pt x="49" y="180"/>
                    <a:pt x="49" y="180"/>
                    <a:pt x="49" y="180"/>
                  </a:cubicBezTo>
                  <a:cubicBezTo>
                    <a:pt x="49" y="182"/>
                    <a:pt x="49" y="182"/>
                    <a:pt x="49" y="182"/>
                  </a:cubicBezTo>
                  <a:cubicBezTo>
                    <a:pt x="50" y="182"/>
                    <a:pt x="50" y="184"/>
                    <a:pt x="52" y="184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4"/>
                    <a:pt x="49" y="195"/>
                    <a:pt x="46" y="196"/>
                  </a:cubicBezTo>
                  <a:cubicBezTo>
                    <a:pt x="42" y="197"/>
                    <a:pt x="40" y="200"/>
                    <a:pt x="36" y="200"/>
                  </a:cubicBezTo>
                  <a:cubicBezTo>
                    <a:pt x="36" y="200"/>
                    <a:pt x="35" y="200"/>
                    <a:pt x="34" y="200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3"/>
                    <a:pt x="35" y="192"/>
                    <a:pt x="35" y="190"/>
                  </a:cubicBezTo>
                  <a:cubicBezTo>
                    <a:pt x="34" y="187"/>
                    <a:pt x="33" y="184"/>
                    <a:pt x="35" y="182"/>
                  </a:cubicBezTo>
                  <a:cubicBezTo>
                    <a:pt x="37" y="181"/>
                    <a:pt x="38" y="182"/>
                    <a:pt x="40" y="182"/>
                  </a:cubicBezTo>
                  <a:cubicBezTo>
                    <a:pt x="42" y="181"/>
                    <a:pt x="43" y="180"/>
                    <a:pt x="45" y="180"/>
                  </a:cubicBezTo>
                  <a:cubicBezTo>
                    <a:pt x="45" y="178"/>
                    <a:pt x="45" y="178"/>
                    <a:pt x="45" y="178"/>
                  </a:cubicBezTo>
                  <a:cubicBezTo>
                    <a:pt x="44" y="176"/>
                    <a:pt x="44" y="176"/>
                    <a:pt x="44" y="176"/>
                  </a:cubicBezTo>
                  <a:cubicBezTo>
                    <a:pt x="41" y="175"/>
                    <a:pt x="40" y="172"/>
                    <a:pt x="37" y="172"/>
                  </a:cubicBezTo>
                  <a:cubicBezTo>
                    <a:pt x="34" y="172"/>
                    <a:pt x="32" y="174"/>
                    <a:pt x="31" y="177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28" y="173"/>
                    <a:pt x="27" y="171"/>
                    <a:pt x="26" y="169"/>
                  </a:cubicBezTo>
                  <a:cubicBezTo>
                    <a:pt x="25" y="167"/>
                    <a:pt x="22" y="167"/>
                    <a:pt x="22" y="165"/>
                  </a:cubicBezTo>
                  <a:cubicBezTo>
                    <a:pt x="22" y="163"/>
                    <a:pt x="24" y="163"/>
                    <a:pt x="26" y="163"/>
                  </a:cubicBezTo>
                  <a:cubicBezTo>
                    <a:pt x="29" y="163"/>
                    <a:pt x="30" y="167"/>
                    <a:pt x="33" y="167"/>
                  </a:cubicBezTo>
                  <a:cubicBezTo>
                    <a:pt x="37" y="167"/>
                    <a:pt x="31" y="163"/>
                    <a:pt x="30" y="162"/>
                  </a:cubicBezTo>
                  <a:cubicBezTo>
                    <a:pt x="28" y="161"/>
                    <a:pt x="29" y="157"/>
                    <a:pt x="27" y="157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18" y="158"/>
                    <a:pt x="17" y="155"/>
                    <a:pt x="15" y="152"/>
                  </a:cubicBezTo>
                  <a:cubicBezTo>
                    <a:pt x="14" y="149"/>
                    <a:pt x="13" y="147"/>
                    <a:pt x="13" y="145"/>
                  </a:cubicBezTo>
                  <a:cubicBezTo>
                    <a:pt x="13" y="143"/>
                    <a:pt x="15" y="143"/>
                    <a:pt x="15" y="141"/>
                  </a:cubicBezTo>
                  <a:cubicBezTo>
                    <a:pt x="15" y="139"/>
                    <a:pt x="13" y="138"/>
                    <a:pt x="13" y="136"/>
                  </a:cubicBezTo>
                  <a:cubicBezTo>
                    <a:pt x="13" y="133"/>
                    <a:pt x="16" y="133"/>
                    <a:pt x="19" y="131"/>
                  </a:cubicBezTo>
                  <a:cubicBezTo>
                    <a:pt x="21" y="130"/>
                    <a:pt x="23" y="130"/>
                    <a:pt x="23" y="128"/>
                  </a:cubicBezTo>
                  <a:cubicBezTo>
                    <a:pt x="23" y="126"/>
                    <a:pt x="21" y="126"/>
                    <a:pt x="21" y="125"/>
                  </a:cubicBezTo>
                  <a:cubicBezTo>
                    <a:pt x="20" y="121"/>
                    <a:pt x="18" y="119"/>
                    <a:pt x="17" y="116"/>
                  </a:cubicBezTo>
                  <a:cubicBezTo>
                    <a:pt x="15" y="110"/>
                    <a:pt x="15" y="103"/>
                    <a:pt x="10" y="103"/>
                  </a:cubicBezTo>
                  <a:cubicBezTo>
                    <a:pt x="8" y="103"/>
                    <a:pt x="8" y="103"/>
                    <a:pt x="6" y="103"/>
                  </a:cubicBezTo>
                  <a:cubicBezTo>
                    <a:pt x="5" y="103"/>
                    <a:pt x="4" y="103"/>
                    <a:pt x="4" y="101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5"/>
                    <a:pt x="2" y="95"/>
                    <a:pt x="2" y="94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" y="83"/>
                    <a:pt x="1" y="83"/>
                    <a:pt x="1" y="81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0" y="74"/>
                    <a:pt x="0" y="74"/>
                    <a:pt x="0" y="73"/>
                  </a:cubicBezTo>
                  <a:cubicBezTo>
                    <a:pt x="0" y="71"/>
                    <a:pt x="1" y="70"/>
                    <a:pt x="3" y="69"/>
                  </a:cubicBezTo>
                  <a:cubicBezTo>
                    <a:pt x="4" y="68"/>
                    <a:pt x="3" y="67"/>
                    <a:pt x="4" y="66"/>
                  </a:cubicBezTo>
                  <a:cubicBezTo>
                    <a:pt x="6" y="65"/>
                    <a:pt x="6" y="63"/>
                    <a:pt x="6" y="61"/>
                  </a:cubicBezTo>
                  <a:cubicBezTo>
                    <a:pt x="6" y="59"/>
                    <a:pt x="6" y="57"/>
                    <a:pt x="5" y="55"/>
                  </a:cubicBezTo>
                  <a:cubicBezTo>
                    <a:pt x="4" y="54"/>
                    <a:pt x="4" y="54"/>
                    <a:pt x="4" y="53"/>
                  </a:cubicBezTo>
                  <a:cubicBezTo>
                    <a:pt x="4" y="50"/>
                    <a:pt x="6" y="49"/>
                    <a:pt x="9" y="49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0"/>
                    <a:pt x="11" y="39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8"/>
                    <a:pt x="13" y="28"/>
                    <a:pt x="15" y="27"/>
                  </a:cubicBezTo>
                  <a:cubicBezTo>
                    <a:pt x="18" y="25"/>
                    <a:pt x="19" y="24"/>
                    <a:pt x="21" y="22"/>
                  </a:cubicBezTo>
                  <a:cubicBezTo>
                    <a:pt x="23" y="19"/>
                    <a:pt x="25" y="18"/>
                    <a:pt x="27" y="15"/>
                  </a:cubicBezTo>
                  <a:cubicBezTo>
                    <a:pt x="28" y="14"/>
                    <a:pt x="27" y="12"/>
                    <a:pt x="27" y="10"/>
                  </a:cubicBezTo>
                  <a:cubicBezTo>
                    <a:pt x="28" y="6"/>
                    <a:pt x="31" y="3"/>
                    <a:pt x="35" y="1"/>
                  </a:cubicBezTo>
                  <a:cubicBezTo>
                    <a:pt x="36" y="1"/>
                    <a:pt x="37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1"/>
                    <a:pt x="38" y="2"/>
                    <a:pt x="38" y="3"/>
                  </a:cubicBezTo>
                  <a:cubicBezTo>
                    <a:pt x="38" y="6"/>
                    <a:pt x="40" y="8"/>
                    <a:pt x="42" y="10"/>
                  </a:cubicBezTo>
                  <a:cubicBezTo>
                    <a:pt x="43" y="11"/>
                    <a:pt x="45" y="11"/>
                    <a:pt x="46" y="12"/>
                  </a:cubicBezTo>
                  <a:cubicBezTo>
                    <a:pt x="47" y="14"/>
                    <a:pt x="46" y="16"/>
                    <a:pt x="47" y="18"/>
                  </a:cubicBezTo>
                  <a:cubicBezTo>
                    <a:pt x="48" y="27"/>
                    <a:pt x="54" y="31"/>
                    <a:pt x="62" y="35"/>
                  </a:cubicBezTo>
                  <a:cubicBezTo>
                    <a:pt x="67" y="38"/>
                    <a:pt x="68" y="40"/>
                    <a:pt x="72" y="44"/>
                  </a:cubicBezTo>
                  <a:cubicBezTo>
                    <a:pt x="75" y="47"/>
                    <a:pt x="78" y="47"/>
                    <a:pt x="81" y="49"/>
                  </a:cubicBezTo>
                  <a:cubicBezTo>
                    <a:pt x="83" y="51"/>
                    <a:pt x="84" y="52"/>
                    <a:pt x="85" y="55"/>
                  </a:cubicBezTo>
                  <a:cubicBezTo>
                    <a:pt x="85" y="56"/>
                    <a:pt x="85" y="58"/>
                    <a:pt x="86" y="59"/>
                  </a:cubicBezTo>
                  <a:cubicBezTo>
                    <a:pt x="88" y="60"/>
                    <a:pt x="89" y="60"/>
                    <a:pt x="90" y="61"/>
                  </a:cubicBezTo>
                  <a:cubicBezTo>
                    <a:pt x="92" y="62"/>
                    <a:pt x="92" y="64"/>
                    <a:pt x="94" y="65"/>
                  </a:cubicBezTo>
                  <a:cubicBezTo>
                    <a:pt x="97" y="68"/>
                    <a:pt x="100" y="69"/>
                    <a:pt x="105" y="69"/>
                  </a:cubicBezTo>
                  <a:cubicBezTo>
                    <a:pt x="110" y="69"/>
                    <a:pt x="114" y="67"/>
                    <a:pt x="119" y="64"/>
                  </a:cubicBezTo>
                  <a:cubicBezTo>
                    <a:pt x="120" y="64"/>
                    <a:pt x="120" y="62"/>
                    <a:pt x="121" y="61"/>
                  </a:cubicBezTo>
                  <a:cubicBezTo>
                    <a:pt x="127" y="59"/>
                    <a:pt x="131" y="59"/>
                    <a:pt x="137" y="58"/>
                  </a:cubicBezTo>
                  <a:cubicBezTo>
                    <a:pt x="139" y="57"/>
                    <a:pt x="140" y="56"/>
                    <a:pt x="143" y="56"/>
                  </a:cubicBezTo>
                  <a:cubicBezTo>
                    <a:pt x="146" y="56"/>
                    <a:pt x="148" y="60"/>
                    <a:pt x="151" y="60"/>
                  </a:cubicBezTo>
                  <a:cubicBezTo>
                    <a:pt x="158" y="60"/>
                    <a:pt x="158" y="60"/>
                    <a:pt x="158" y="60"/>
                  </a:cubicBezTo>
                  <a:cubicBezTo>
                    <a:pt x="164" y="60"/>
                    <a:pt x="167" y="61"/>
                    <a:pt x="174" y="61"/>
                  </a:cubicBezTo>
                  <a:cubicBezTo>
                    <a:pt x="175" y="61"/>
                    <a:pt x="177" y="61"/>
                    <a:pt x="178" y="60"/>
                  </a:cubicBezTo>
                  <a:cubicBezTo>
                    <a:pt x="179" y="58"/>
                    <a:pt x="178" y="56"/>
                    <a:pt x="180" y="55"/>
                  </a:cubicBezTo>
                  <a:cubicBezTo>
                    <a:pt x="182" y="54"/>
                    <a:pt x="184" y="54"/>
                    <a:pt x="187" y="53"/>
                  </a:cubicBezTo>
                  <a:cubicBezTo>
                    <a:pt x="189" y="53"/>
                    <a:pt x="190" y="51"/>
                    <a:pt x="192" y="50"/>
                  </a:cubicBezTo>
                  <a:cubicBezTo>
                    <a:pt x="196" y="48"/>
                    <a:pt x="199" y="46"/>
                    <a:pt x="199" y="42"/>
                  </a:cubicBezTo>
                  <a:cubicBezTo>
                    <a:pt x="199" y="39"/>
                    <a:pt x="198" y="38"/>
                    <a:pt x="199" y="35"/>
                  </a:cubicBezTo>
                  <a:cubicBezTo>
                    <a:pt x="201" y="34"/>
                    <a:pt x="203" y="34"/>
                    <a:pt x="205" y="33"/>
                  </a:cubicBezTo>
                  <a:cubicBezTo>
                    <a:pt x="206" y="32"/>
                    <a:pt x="206" y="31"/>
                    <a:pt x="207" y="30"/>
                  </a:cubicBezTo>
                  <a:cubicBezTo>
                    <a:pt x="210" y="28"/>
                    <a:pt x="213" y="29"/>
                    <a:pt x="216" y="29"/>
                  </a:cubicBezTo>
                  <a:cubicBezTo>
                    <a:pt x="222" y="29"/>
                    <a:pt x="226" y="29"/>
                    <a:pt x="232" y="29"/>
                  </a:cubicBezTo>
                  <a:cubicBezTo>
                    <a:pt x="237" y="28"/>
                    <a:pt x="240" y="27"/>
                    <a:pt x="244" y="27"/>
                  </a:cubicBezTo>
                  <a:cubicBezTo>
                    <a:pt x="251" y="27"/>
                    <a:pt x="251" y="35"/>
                    <a:pt x="257" y="36"/>
                  </a:cubicBezTo>
                  <a:cubicBezTo>
                    <a:pt x="261" y="38"/>
                    <a:pt x="263" y="37"/>
                    <a:pt x="266" y="39"/>
                  </a:cubicBezTo>
                  <a:cubicBezTo>
                    <a:pt x="269" y="41"/>
                    <a:pt x="270" y="43"/>
                    <a:pt x="273" y="43"/>
                  </a:cubicBezTo>
                  <a:cubicBezTo>
                    <a:pt x="275" y="43"/>
                    <a:pt x="276" y="42"/>
                    <a:pt x="278" y="42"/>
                  </a:cubicBezTo>
                  <a:cubicBezTo>
                    <a:pt x="281" y="42"/>
                    <a:pt x="283" y="42"/>
                    <a:pt x="285" y="44"/>
                  </a:cubicBezTo>
                  <a:cubicBezTo>
                    <a:pt x="287" y="44"/>
                    <a:pt x="287" y="46"/>
                    <a:pt x="289" y="46"/>
                  </a:cubicBezTo>
                  <a:cubicBezTo>
                    <a:pt x="294" y="46"/>
                    <a:pt x="296" y="43"/>
                    <a:pt x="299" y="40"/>
                  </a:cubicBezTo>
                  <a:cubicBezTo>
                    <a:pt x="302" y="37"/>
                    <a:pt x="303" y="32"/>
                    <a:pt x="307" y="32"/>
                  </a:cubicBezTo>
                  <a:cubicBezTo>
                    <a:pt x="316" y="32"/>
                    <a:pt x="316" y="32"/>
                    <a:pt x="316" y="32"/>
                  </a:cubicBezTo>
                  <a:cubicBezTo>
                    <a:pt x="318" y="32"/>
                    <a:pt x="319" y="32"/>
                    <a:pt x="321" y="32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7E0E69AC-1CDC-4F5A-920D-43B79BD0A9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3763" y="3783013"/>
              <a:ext cx="974725" cy="427038"/>
            </a:xfrm>
            <a:custGeom>
              <a:avLst/>
              <a:gdLst/>
              <a:ahLst/>
              <a:cxnLst>
                <a:cxn ang="0">
                  <a:pos x="378" y="69"/>
                </a:cxn>
                <a:cxn ang="0">
                  <a:pos x="369" y="85"/>
                </a:cxn>
                <a:cxn ang="0">
                  <a:pos x="328" y="124"/>
                </a:cxn>
                <a:cxn ang="0">
                  <a:pos x="288" y="127"/>
                </a:cxn>
                <a:cxn ang="0">
                  <a:pos x="282" y="110"/>
                </a:cxn>
                <a:cxn ang="0">
                  <a:pos x="300" y="82"/>
                </a:cxn>
                <a:cxn ang="0">
                  <a:pos x="345" y="63"/>
                </a:cxn>
                <a:cxn ang="0">
                  <a:pos x="371" y="45"/>
                </a:cxn>
                <a:cxn ang="0">
                  <a:pos x="182" y="140"/>
                </a:cxn>
                <a:cxn ang="0">
                  <a:pos x="22" y="77"/>
                </a:cxn>
                <a:cxn ang="0">
                  <a:pos x="8" y="96"/>
                </a:cxn>
                <a:cxn ang="0">
                  <a:pos x="58" y="112"/>
                </a:cxn>
                <a:cxn ang="0">
                  <a:pos x="93" y="132"/>
                </a:cxn>
                <a:cxn ang="0">
                  <a:pos x="115" y="113"/>
                </a:cxn>
                <a:cxn ang="0">
                  <a:pos x="75" y="83"/>
                </a:cxn>
                <a:cxn ang="0">
                  <a:pos x="41" y="76"/>
                </a:cxn>
                <a:cxn ang="0">
                  <a:pos x="236" y="169"/>
                </a:cxn>
                <a:cxn ang="0">
                  <a:pos x="273" y="152"/>
                </a:cxn>
                <a:cxn ang="0">
                  <a:pos x="271" y="141"/>
                </a:cxn>
                <a:cxn ang="0">
                  <a:pos x="254" y="154"/>
                </a:cxn>
                <a:cxn ang="0">
                  <a:pos x="344" y="6"/>
                </a:cxn>
                <a:cxn ang="0">
                  <a:pos x="339" y="21"/>
                </a:cxn>
                <a:cxn ang="0">
                  <a:pos x="376" y="13"/>
                </a:cxn>
                <a:cxn ang="0">
                  <a:pos x="241" y="28"/>
                </a:cxn>
                <a:cxn ang="0">
                  <a:pos x="253" y="21"/>
                </a:cxn>
                <a:cxn ang="0">
                  <a:pos x="249" y="15"/>
                </a:cxn>
                <a:cxn ang="0">
                  <a:pos x="267" y="13"/>
                </a:cxn>
                <a:cxn ang="0">
                  <a:pos x="290" y="18"/>
                </a:cxn>
                <a:cxn ang="0">
                  <a:pos x="283" y="29"/>
                </a:cxn>
                <a:cxn ang="0">
                  <a:pos x="262" y="27"/>
                </a:cxn>
                <a:cxn ang="0">
                  <a:pos x="272" y="13"/>
                </a:cxn>
                <a:cxn ang="0">
                  <a:pos x="278" y="15"/>
                </a:cxn>
                <a:cxn ang="0">
                  <a:pos x="324" y="6"/>
                </a:cxn>
                <a:cxn ang="0">
                  <a:pos x="310" y="23"/>
                </a:cxn>
                <a:cxn ang="0">
                  <a:pos x="309" y="14"/>
                </a:cxn>
                <a:cxn ang="0">
                  <a:pos x="237" y="31"/>
                </a:cxn>
                <a:cxn ang="0">
                  <a:pos x="197" y="38"/>
                </a:cxn>
                <a:cxn ang="0">
                  <a:pos x="156" y="44"/>
                </a:cxn>
                <a:cxn ang="0">
                  <a:pos x="119" y="47"/>
                </a:cxn>
                <a:cxn ang="0">
                  <a:pos x="83" y="44"/>
                </a:cxn>
                <a:cxn ang="0">
                  <a:pos x="61" y="47"/>
                </a:cxn>
                <a:cxn ang="0">
                  <a:pos x="60" y="22"/>
                </a:cxn>
                <a:cxn ang="0">
                  <a:pos x="91" y="9"/>
                </a:cxn>
                <a:cxn ang="0">
                  <a:pos x="112" y="16"/>
                </a:cxn>
                <a:cxn ang="0">
                  <a:pos x="145" y="25"/>
                </a:cxn>
                <a:cxn ang="0">
                  <a:pos x="179" y="25"/>
                </a:cxn>
                <a:cxn ang="0">
                  <a:pos x="224" y="19"/>
                </a:cxn>
                <a:cxn ang="0">
                  <a:pos x="233" y="7"/>
                </a:cxn>
                <a:cxn ang="0">
                  <a:pos x="244" y="15"/>
                </a:cxn>
                <a:cxn ang="0">
                  <a:pos x="237" y="31"/>
                </a:cxn>
                <a:cxn ang="0">
                  <a:pos x="30" y="39"/>
                </a:cxn>
                <a:cxn ang="0">
                  <a:pos x="34" y="23"/>
                </a:cxn>
              </a:cxnLst>
              <a:rect l="0" t="0" r="r" b="b"/>
              <a:pathLst>
                <a:path w="387" h="169">
                  <a:moveTo>
                    <a:pt x="371" y="45"/>
                  </a:moveTo>
                  <a:cubicBezTo>
                    <a:pt x="371" y="48"/>
                    <a:pt x="373" y="51"/>
                    <a:pt x="375" y="51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86" y="52"/>
                    <a:pt x="387" y="53"/>
                    <a:pt x="387" y="54"/>
                  </a:cubicBezTo>
                  <a:cubicBezTo>
                    <a:pt x="387" y="61"/>
                    <a:pt x="378" y="63"/>
                    <a:pt x="378" y="69"/>
                  </a:cubicBezTo>
                  <a:cubicBezTo>
                    <a:pt x="378" y="73"/>
                    <a:pt x="380" y="75"/>
                    <a:pt x="381" y="79"/>
                  </a:cubicBezTo>
                  <a:cubicBezTo>
                    <a:pt x="381" y="79"/>
                    <a:pt x="381" y="79"/>
                    <a:pt x="381" y="79"/>
                  </a:cubicBezTo>
                  <a:cubicBezTo>
                    <a:pt x="381" y="79"/>
                    <a:pt x="380" y="80"/>
                    <a:pt x="380" y="81"/>
                  </a:cubicBezTo>
                  <a:cubicBezTo>
                    <a:pt x="378" y="82"/>
                    <a:pt x="376" y="81"/>
                    <a:pt x="373" y="82"/>
                  </a:cubicBezTo>
                  <a:cubicBezTo>
                    <a:pt x="371" y="82"/>
                    <a:pt x="371" y="84"/>
                    <a:pt x="369" y="85"/>
                  </a:cubicBezTo>
                  <a:cubicBezTo>
                    <a:pt x="367" y="88"/>
                    <a:pt x="368" y="91"/>
                    <a:pt x="366" y="93"/>
                  </a:cubicBezTo>
                  <a:cubicBezTo>
                    <a:pt x="361" y="97"/>
                    <a:pt x="357" y="98"/>
                    <a:pt x="355" y="104"/>
                  </a:cubicBezTo>
                  <a:cubicBezTo>
                    <a:pt x="350" y="108"/>
                    <a:pt x="346" y="110"/>
                    <a:pt x="342" y="115"/>
                  </a:cubicBezTo>
                  <a:cubicBezTo>
                    <a:pt x="340" y="116"/>
                    <a:pt x="340" y="117"/>
                    <a:pt x="339" y="119"/>
                  </a:cubicBezTo>
                  <a:cubicBezTo>
                    <a:pt x="337" y="123"/>
                    <a:pt x="333" y="124"/>
                    <a:pt x="328" y="124"/>
                  </a:cubicBezTo>
                  <a:cubicBezTo>
                    <a:pt x="325" y="124"/>
                    <a:pt x="323" y="124"/>
                    <a:pt x="320" y="124"/>
                  </a:cubicBezTo>
                  <a:cubicBezTo>
                    <a:pt x="312" y="124"/>
                    <a:pt x="311" y="133"/>
                    <a:pt x="303" y="133"/>
                  </a:cubicBezTo>
                  <a:cubicBezTo>
                    <a:pt x="301" y="133"/>
                    <a:pt x="300" y="132"/>
                    <a:pt x="298" y="132"/>
                  </a:cubicBezTo>
                  <a:cubicBezTo>
                    <a:pt x="296" y="132"/>
                    <a:pt x="294" y="133"/>
                    <a:pt x="293" y="132"/>
                  </a:cubicBezTo>
                  <a:cubicBezTo>
                    <a:pt x="291" y="130"/>
                    <a:pt x="291" y="128"/>
                    <a:pt x="288" y="127"/>
                  </a:cubicBezTo>
                  <a:cubicBezTo>
                    <a:pt x="281" y="128"/>
                    <a:pt x="281" y="128"/>
                    <a:pt x="281" y="128"/>
                  </a:cubicBezTo>
                  <a:cubicBezTo>
                    <a:pt x="278" y="128"/>
                    <a:pt x="276" y="128"/>
                    <a:pt x="274" y="128"/>
                  </a:cubicBezTo>
                  <a:cubicBezTo>
                    <a:pt x="270" y="128"/>
                    <a:pt x="270" y="134"/>
                    <a:pt x="266" y="134"/>
                  </a:cubicBezTo>
                  <a:cubicBezTo>
                    <a:pt x="267" y="127"/>
                    <a:pt x="270" y="124"/>
                    <a:pt x="275" y="120"/>
                  </a:cubicBezTo>
                  <a:cubicBezTo>
                    <a:pt x="278" y="116"/>
                    <a:pt x="279" y="114"/>
                    <a:pt x="282" y="110"/>
                  </a:cubicBezTo>
                  <a:cubicBezTo>
                    <a:pt x="283" y="108"/>
                    <a:pt x="286" y="107"/>
                    <a:pt x="286" y="105"/>
                  </a:cubicBezTo>
                  <a:cubicBezTo>
                    <a:pt x="286" y="104"/>
                    <a:pt x="285" y="103"/>
                    <a:pt x="285" y="102"/>
                  </a:cubicBezTo>
                  <a:cubicBezTo>
                    <a:pt x="285" y="101"/>
                    <a:pt x="287" y="101"/>
                    <a:pt x="287" y="100"/>
                  </a:cubicBezTo>
                  <a:cubicBezTo>
                    <a:pt x="287" y="93"/>
                    <a:pt x="287" y="93"/>
                    <a:pt x="287" y="93"/>
                  </a:cubicBezTo>
                  <a:cubicBezTo>
                    <a:pt x="292" y="89"/>
                    <a:pt x="295" y="87"/>
                    <a:pt x="300" y="82"/>
                  </a:cubicBezTo>
                  <a:cubicBezTo>
                    <a:pt x="303" y="80"/>
                    <a:pt x="302" y="77"/>
                    <a:pt x="305" y="76"/>
                  </a:cubicBezTo>
                  <a:cubicBezTo>
                    <a:pt x="308" y="74"/>
                    <a:pt x="310" y="76"/>
                    <a:pt x="313" y="75"/>
                  </a:cubicBezTo>
                  <a:cubicBezTo>
                    <a:pt x="315" y="74"/>
                    <a:pt x="316" y="72"/>
                    <a:pt x="318" y="71"/>
                  </a:cubicBezTo>
                  <a:cubicBezTo>
                    <a:pt x="322" y="69"/>
                    <a:pt x="325" y="67"/>
                    <a:pt x="330" y="66"/>
                  </a:cubicBezTo>
                  <a:cubicBezTo>
                    <a:pt x="336" y="66"/>
                    <a:pt x="340" y="66"/>
                    <a:pt x="345" y="63"/>
                  </a:cubicBezTo>
                  <a:cubicBezTo>
                    <a:pt x="348" y="61"/>
                    <a:pt x="349" y="58"/>
                    <a:pt x="353" y="57"/>
                  </a:cubicBezTo>
                  <a:cubicBezTo>
                    <a:pt x="354" y="57"/>
                    <a:pt x="354" y="57"/>
                    <a:pt x="354" y="57"/>
                  </a:cubicBezTo>
                  <a:cubicBezTo>
                    <a:pt x="361" y="57"/>
                    <a:pt x="364" y="52"/>
                    <a:pt x="369" y="47"/>
                  </a:cubicBezTo>
                  <a:cubicBezTo>
                    <a:pt x="370" y="47"/>
                    <a:pt x="370" y="46"/>
                    <a:pt x="371" y="45"/>
                  </a:cubicBezTo>
                  <a:cubicBezTo>
                    <a:pt x="371" y="45"/>
                    <a:pt x="371" y="45"/>
                    <a:pt x="371" y="45"/>
                  </a:cubicBezTo>
                  <a:close/>
                  <a:moveTo>
                    <a:pt x="173" y="149"/>
                  </a:moveTo>
                  <a:cubicBezTo>
                    <a:pt x="175" y="149"/>
                    <a:pt x="175" y="151"/>
                    <a:pt x="177" y="151"/>
                  </a:cubicBezTo>
                  <a:cubicBezTo>
                    <a:pt x="179" y="151"/>
                    <a:pt x="180" y="149"/>
                    <a:pt x="181" y="148"/>
                  </a:cubicBezTo>
                  <a:cubicBezTo>
                    <a:pt x="183" y="146"/>
                    <a:pt x="186" y="145"/>
                    <a:pt x="186" y="143"/>
                  </a:cubicBezTo>
                  <a:cubicBezTo>
                    <a:pt x="186" y="141"/>
                    <a:pt x="184" y="140"/>
                    <a:pt x="182" y="140"/>
                  </a:cubicBezTo>
                  <a:cubicBezTo>
                    <a:pt x="181" y="140"/>
                    <a:pt x="180" y="139"/>
                    <a:pt x="179" y="139"/>
                  </a:cubicBezTo>
                  <a:cubicBezTo>
                    <a:pt x="177" y="139"/>
                    <a:pt x="177" y="142"/>
                    <a:pt x="175" y="144"/>
                  </a:cubicBezTo>
                  <a:cubicBezTo>
                    <a:pt x="169" y="148"/>
                    <a:pt x="165" y="146"/>
                    <a:pt x="173" y="149"/>
                  </a:cubicBezTo>
                  <a:close/>
                  <a:moveTo>
                    <a:pt x="25" y="77"/>
                  </a:moveTo>
                  <a:cubicBezTo>
                    <a:pt x="24" y="77"/>
                    <a:pt x="24" y="77"/>
                    <a:pt x="22" y="77"/>
                  </a:cubicBezTo>
                  <a:cubicBezTo>
                    <a:pt x="20" y="77"/>
                    <a:pt x="18" y="77"/>
                    <a:pt x="16" y="78"/>
                  </a:cubicBezTo>
                  <a:cubicBezTo>
                    <a:pt x="12" y="80"/>
                    <a:pt x="9" y="80"/>
                    <a:pt x="5" y="83"/>
                  </a:cubicBezTo>
                  <a:cubicBezTo>
                    <a:pt x="3" y="85"/>
                    <a:pt x="0" y="86"/>
                    <a:pt x="0" y="89"/>
                  </a:cubicBezTo>
                  <a:cubicBezTo>
                    <a:pt x="0" y="91"/>
                    <a:pt x="2" y="92"/>
                    <a:pt x="4" y="93"/>
                  </a:cubicBezTo>
                  <a:cubicBezTo>
                    <a:pt x="5" y="94"/>
                    <a:pt x="6" y="95"/>
                    <a:pt x="8" y="96"/>
                  </a:cubicBezTo>
                  <a:cubicBezTo>
                    <a:pt x="9" y="96"/>
                    <a:pt x="10" y="96"/>
                    <a:pt x="11" y="96"/>
                  </a:cubicBezTo>
                  <a:cubicBezTo>
                    <a:pt x="13" y="97"/>
                    <a:pt x="14" y="99"/>
                    <a:pt x="16" y="99"/>
                  </a:cubicBezTo>
                  <a:cubicBezTo>
                    <a:pt x="22" y="101"/>
                    <a:pt x="26" y="101"/>
                    <a:pt x="33" y="101"/>
                  </a:cubicBezTo>
                  <a:cubicBezTo>
                    <a:pt x="40" y="102"/>
                    <a:pt x="44" y="104"/>
                    <a:pt x="50" y="106"/>
                  </a:cubicBezTo>
                  <a:cubicBezTo>
                    <a:pt x="54" y="108"/>
                    <a:pt x="55" y="110"/>
                    <a:pt x="58" y="112"/>
                  </a:cubicBezTo>
                  <a:cubicBezTo>
                    <a:pt x="60" y="113"/>
                    <a:pt x="62" y="112"/>
                    <a:pt x="64" y="113"/>
                  </a:cubicBezTo>
                  <a:cubicBezTo>
                    <a:pt x="65" y="113"/>
                    <a:pt x="66" y="113"/>
                    <a:pt x="66" y="114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23"/>
                    <a:pt x="72" y="127"/>
                    <a:pt x="79" y="128"/>
                  </a:cubicBezTo>
                  <a:cubicBezTo>
                    <a:pt x="84" y="129"/>
                    <a:pt x="88" y="128"/>
                    <a:pt x="93" y="132"/>
                  </a:cubicBezTo>
                  <a:cubicBezTo>
                    <a:pt x="94" y="131"/>
                    <a:pt x="94" y="130"/>
                    <a:pt x="96" y="129"/>
                  </a:cubicBezTo>
                  <a:cubicBezTo>
                    <a:pt x="99" y="127"/>
                    <a:pt x="101" y="129"/>
                    <a:pt x="104" y="128"/>
                  </a:cubicBezTo>
                  <a:cubicBezTo>
                    <a:pt x="108" y="127"/>
                    <a:pt x="110" y="124"/>
                    <a:pt x="112" y="121"/>
                  </a:cubicBezTo>
                  <a:cubicBezTo>
                    <a:pt x="114" y="118"/>
                    <a:pt x="116" y="117"/>
                    <a:pt x="116" y="114"/>
                  </a:cubicBezTo>
                  <a:cubicBezTo>
                    <a:pt x="116" y="113"/>
                    <a:pt x="115" y="114"/>
                    <a:pt x="115" y="113"/>
                  </a:cubicBezTo>
                  <a:cubicBezTo>
                    <a:pt x="114" y="110"/>
                    <a:pt x="112" y="109"/>
                    <a:pt x="109" y="108"/>
                  </a:cubicBezTo>
                  <a:cubicBezTo>
                    <a:pt x="106" y="106"/>
                    <a:pt x="106" y="104"/>
                    <a:pt x="104" y="102"/>
                  </a:cubicBezTo>
                  <a:cubicBezTo>
                    <a:pt x="102" y="99"/>
                    <a:pt x="100" y="99"/>
                    <a:pt x="98" y="98"/>
                  </a:cubicBezTo>
                  <a:cubicBezTo>
                    <a:pt x="94" y="95"/>
                    <a:pt x="92" y="93"/>
                    <a:pt x="89" y="91"/>
                  </a:cubicBezTo>
                  <a:cubicBezTo>
                    <a:pt x="83" y="88"/>
                    <a:pt x="81" y="84"/>
                    <a:pt x="75" y="83"/>
                  </a:cubicBezTo>
                  <a:cubicBezTo>
                    <a:pt x="72" y="82"/>
                    <a:pt x="70" y="81"/>
                    <a:pt x="67" y="79"/>
                  </a:cubicBezTo>
                  <a:cubicBezTo>
                    <a:pt x="65" y="77"/>
                    <a:pt x="64" y="74"/>
                    <a:pt x="61" y="74"/>
                  </a:cubicBezTo>
                  <a:cubicBezTo>
                    <a:pt x="59" y="74"/>
                    <a:pt x="59" y="76"/>
                    <a:pt x="57" y="76"/>
                  </a:cubicBezTo>
                  <a:cubicBezTo>
                    <a:pt x="54" y="77"/>
                    <a:pt x="53" y="78"/>
                    <a:pt x="50" y="78"/>
                  </a:cubicBezTo>
                  <a:cubicBezTo>
                    <a:pt x="46" y="78"/>
                    <a:pt x="45" y="76"/>
                    <a:pt x="41" y="76"/>
                  </a:cubicBezTo>
                  <a:cubicBezTo>
                    <a:pt x="38" y="76"/>
                    <a:pt x="37" y="77"/>
                    <a:pt x="34" y="77"/>
                  </a:cubicBezTo>
                  <a:cubicBezTo>
                    <a:pt x="33" y="77"/>
                    <a:pt x="32" y="76"/>
                    <a:pt x="32" y="76"/>
                  </a:cubicBezTo>
                  <a:cubicBezTo>
                    <a:pt x="29" y="76"/>
                    <a:pt x="28" y="77"/>
                    <a:pt x="25" y="77"/>
                  </a:cubicBezTo>
                  <a:close/>
                  <a:moveTo>
                    <a:pt x="236" y="163"/>
                  </a:moveTo>
                  <a:cubicBezTo>
                    <a:pt x="236" y="166"/>
                    <a:pt x="237" y="167"/>
                    <a:pt x="236" y="169"/>
                  </a:cubicBezTo>
                  <a:cubicBezTo>
                    <a:pt x="237" y="169"/>
                    <a:pt x="237" y="169"/>
                    <a:pt x="238" y="169"/>
                  </a:cubicBezTo>
                  <a:cubicBezTo>
                    <a:pt x="240" y="169"/>
                    <a:pt x="242" y="168"/>
                    <a:pt x="244" y="167"/>
                  </a:cubicBezTo>
                  <a:cubicBezTo>
                    <a:pt x="248" y="164"/>
                    <a:pt x="251" y="164"/>
                    <a:pt x="256" y="164"/>
                  </a:cubicBezTo>
                  <a:cubicBezTo>
                    <a:pt x="261" y="164"/>
                    <a:pt x="261" y="158"/>
                    <a:pt x="265" y="157"/>
                  </a:cubicBezTo>
                  <a:cubicBezTo>
                    <a:pt x="268" y="156"/>
                    <a:pt x="271" y="155"/>
                    <a:pt x="273" y="152"/>
                  </a:cubicBezTo>
                  <a:cubicBezTo>
                    <a:pt x="273" y="151"/>
                    <a:pt x="273" y="151"/>
                    <a:pt x="273" y="151"/>
                  </a:cubicBezTo>
                  <a:cubicBezTo>
                    <a:pt x="271" y="151"/>
                    <a:pt x="270" y="150"/>
                    <a:pt x="269" y="150"/>
                  </a:cubicBezTo>
                  <a:cubicBezTo>
                    <a:pt x="269" y="149"/>
                    <a:pt x="268" y="148"/>
                    <a:pt x="268" y="147"/>
                  </a:cubicBezTo>
                  <a:cubicBezTo>
                    <a:pt x="268" y="145"/>
                    <a:pt x="271" y="145"/>
                    <a:pt x="271" y="143"/>
                  </a:cubicBezTo>
                  <a:cubicBezTo>
                    <a:pt x="271" y="141"/>
                    <a:pt x="271" y="141"/>
                    <a:pt x="271" y="141"/>
                  </a:cubicBezTo>
                  <a:cubicBezTo>
                    <a:pt x="269" y="141"/>
                    <a:pt x="269" y="141"/>
                    <a:pt x="269" y="141"/>
                  </a:cubicBezTo>
                  <a:cubicBezTo>
                    <a:pt x="268" y="141"/>
                    <a:pt x="268" y="143"/>
                    <a:pt x="266" y="143"/>
                  </a:cubicBezTo>
                  <a:cubicBezTo>
                    <a:pt x="265" y="144"/>
                    <a:pt x="264" y="145"/>
                    <a:pt x="262" y="145"/>
                  </a:cubicBezTo>
                  <a:cubicBezTo>
                    <a:pt x="260" y="146"/>
                    <a:pt x="260" y="148"/>
                    <a:pt x="258" y="149"/>
                  </a:cubicBezTo>
                  <a:cubicBezTo>
                    <a:pt x="256" y="151"/>
                    <a:pt x="256" y="153"/>
                    <a:pt x="254" y="154"/>
                  </a:cubicBezTo>
                  <a:cubicBezTo>
                    <a:pt x="251" y="155"/>
                    <a:pt x="250" y="156"/>
                    <a:pt x="248" y="157"/>
                  </a:cubicBezTo>
                  <a:cubicBezTo>
                    <a:pt x="243" y="159"/>
                    <a:pt x="236" y="158"/>
                    <a:pt x="236" y="163"/>
                  </a:cubicBezTo>
                  <a:close/>
                  <a:moveTo>
                    <a:pt x="354" y="5"/>
                  </a:moveTo>
                  <a:cubicBezTo>
                    <a:pt x="353" y="5"/>
                    <a:pt x="353" y="5"/>
                    <a:pt x="352" y="5"/>
                  </a:cubicBezTo>
                  <a:cubicBezTo>
                    <a:pt x="349" y="5"/>
                    <a:pt x="347" y="6"/>
                    <a:pt x="344" y="6"/>
                  </a:cubicBezTo>
                  <a:cubicBezTo>
                    <a:pt x="341" y="6"/>
                    <a:pt x="340" y="2"/>
                    <a:pt x="337" y="2"/>
                  </a:cubicBezTo>
                  <a:cubicBezTo>
                    <a:pt x="336" y="2"/>
                    <a:pt x="336" y="4"/>
                    <a:pt x="335" y="5"/>
                  </a:cubicBezTo>
                  <a:cubicBezTo>
                    <a:pt x="334" y="6"/>
                    <a:pt x="331" y="10"/>
                    <a:pt x="334" y="10"/>
                  </a:cubicBezTo>
                  <a:cubicBezTo>
                    <a:pt x="343" y="10"/>
                    <a:pt x="320" y="23"/>
                    <a:pt x="332" y="23"/>
                  </a:cubicBezTo>
                  <a:cubicBezTo>
                    <a:pt x="335" y="23"/>
                    <a:pt x="336" y="21"/>
                    <a:pt x="339" y="21"/>
                  </a:cubicBezTo>
                  <a:cubicBezTo>
                    <a:pt x="340" y="21"/>
                    <a:pt x="340" y="22"/>
                    <a:pt x="341" y="22"/>
                  </a:cubicBezTo>
                  <a:cubicBezTo>
                    <a:pt x="345" y="22"/>
                    <a:pt x="345" y="18"/>
                    <a:pt x="349" y="18"/>
                  </a:cubicBezTo>
                  <a:cubicBezTo>
                    <a:pt x="351" y="18"/>
                    <a:pt x="352" y="19"/>
                    <a:pt x="354" y="19"/>
                  </a:cubicBezTo>
                  <a:cubicBezTo>
                    <a:pt x="363" y="19"/>
                    <a:pt x="367" y="14"/>
                    <a:pt x="376" y="14"/>
                  </a:cubicBezTo>
                  <a:cubicBezTo>
                    <a:pt x="376" y="14"/>
                    <a:pt x="376" y="13"/>
                    <a:pt x="376" y="13"/>
                  </a:cubicBezTo>
                  <a:cubicBezTo>
                    <a:pt x="376" y="9"/>
                    <a:pt x="375" y="4"/>
                    <a:pt x="372" y="4"/>
                  </a:cubicBezTo>
                  <a:cubicBezTo>
                    <a:pt x="369" y="4"/>
                    <a:pt x="368" y="5"/>
                    <a:pt x="365" y="5"/>
                  </a:cubicBezTo>
                  <a:cubicBezTo>
                    <a:pt x="362" y="5"/>
                    <a:pt x="361" y="4"/>
                    <a:pt x="359" y="4"/>
                  </a:cubicBezTo>
                  <a:cubicBezTo>
                    <a:pt x="357" y="4"/>
                    <a:pt x="356" y="5"/>
                    <a:pt x="354" y="5"/>
                  </a:cubicBezTo>
                  <a:close/>
                  <a:moveTo>
                    <a:pt x="241" y="28"/>
                  </a:moveTo>
                  <a:cubicBezTo>
                    <a:pt x="241" y="29"/>
                    <a:pt x="242" y="30"/>
                    <a:pt x="242" y="31"/>
                  </a:cubicBezTo>
                  <a:cubicBezTo>
                    <a:pt x="244" y="30"/>
                    <a:pt x="244" y="28"/>
                    <a:pt x="247" y="26"/>
                  </a:cubicBezTo>
                  <a:cubicBezTo>
                    <a:pt x="250" y="24"/>
                    <a:pt x="254" y="25"/>
                    <a:pt x="256" y="22"/>
                  </a:cubicBezTo>
                  <a:cubicBezTo>
                    <a:pt x="256" y="21"/>
                    <a:pt x="256" y="21"/>
                    <a:pt x="256" y="21"/>
                  </a:cubicBezTo>
                  <a:cubicBezTo>
                    <a:pt x="253" y="21"/>
                    <a:pt x="253" y="21"/>
                    <a:pt x="253" y="21"/>
                  </a:cubicBezTo>
                  <a:cubicBezTo>
                    <a:pt x="249" y="21"/>
                    <a:pt x="247" y="21"/>
                    <a:pt x="245" y="24"/>
                  </a:cubicBezTo>
                  <a:cubicBezTo>
                    <a:pt x="243" y="25"/>
                    <a:pt x="241" y="25"/>
                    <a:pt x="241" y="28"/>
                  </a:cubicBezTo>
                  <a:close/>
                  <a:moveTo>
                    <a:pt x="260" y="8"/>
                  </a:moveTo>
                  <a:cubicBezTo>
                    <a:pt x="256" y="10"/>
                    <a:pt x="254" y="11"/>
                    <a:pt x="251" y="13"/>
                  </a:cubicBezTo>
                  <a:cubicBezTo>
                    <a:pt x="250" y="14"/>
                    <a:pt x="249" y="14"/>
                    <a:pt x="249" y="15"/>
                  </a:cubicBezTo>
                  <a:cubicBezTo>
                    <a:pt x="249" y="18"/>
                    <a:pt x="249" y="18"/>
                    <a:pt x="249" y="18"/>
                  </a:cubicBezTo>
                  <a:cubicBezTo>
                    <a:pt x="255" y="18"/>
                    <a:pt x="255" y="18"/>
                    <a:pt x="255" y="18"/>
                  </a:cubicBezTo>
                  <a:cubicBezTo>
                    <a:pt x="256" y="18"/>
                    <a:pt x="256" y="18"/>
                    <a:pt x="257" y="18"/>
                  </a:cubicBezTo>
                  <a:cubicBezTo>
                    <a:pt x="258" y="18"/>
                    <a:pt x="259" y="19"/>
                    <a:pt x="261" y="19"/>
                  </a:cubicBezTo>
                  <a:cubicBezTo>
                    <a:pt x="264" y="19"/>
                    <a:pt x="267" y="16"/>
                    <a:pt x="267" y="13"/>
                  </a:cubicBezTo>
                  <a:cubicBezTo>
                    <a:pt x="267" y="10"/>
                    <a:pt x="262" y="11"/>
                    <a:pt x="260" y="8"/>
                  </a:cubicBezTo>
                  <a:close/>
                  <a:moveTo>
                    <a:pt x="294" y="6"/>
                  </a:moveTo>
                  <a:cubicBezTo>
                    <a:pt x="297" y="8"/>
                    <a:pt x="299" y="8"/>
                    <a:pt x="302" y="8"/>
                  </a:cubicBezTo>
                  <a:cubicBezTo>
                    <a:pt x="301" y="12"/>
                    <a:pt x="297" y="12"/>
                    <a:pt x="294" y="14"/>
                  </a:cubicBezTo>
                  <a:cubicBezTo>
                    <a:pt x="292" y="15"/>
                    <a:pt x="291" y="16"/>
                    <a:pt x="290" y="18"/>
                  </a:cubicBezTo>
                  <a:cubicBezTo>
                    <a:pt x="289" y="19"/>
                    <a:pt x="290" y="22"/>
                    <a:pt x="288" y="22"/>
                  </a:cubicBezTo>
                  <a:cubicBezTo>
                    <a:pt x="287" y="22"/>
                    <a:pt x="287" y="20"/>
                    <a:pt x="285" y="20"/>
                  </a:cubicBezTo>
                  <a:cubicBezTo>
                    <a:pt x="284" y="20"/>
                    <a:pt x="283" y="21"/>
                    <a:pt x="281" y="22"/>
                  </a:cubicBezTo>
                  <a:cubicBezTo>
                    <a:pt x="282" y="24"/>
                    <a:pt x="284" y="25"/>
                    <a:pt x="284" y="27"/>
                  </a:cubicBezTo>
                  <a:cubicBezTo>
                    <a:pt x="284" y="28"/>
                    <a:pt x="283" y="28"/>
                    <a:pt x="283" y="29"/>
                  </a:cubicBezTo>
                  <a:cubicBezTo>
                    <a:pt x="282" y="29"/>
                    <a:pt x="282" y="29"/>
                    <a:pt x="282" y="29"/>
                  </a:cubicBezTo>
                  <a:cubicBezTo>
                    <a:pt x="277" y="27"/>
                    <a:pt x="277" y="27"/>
                    <a:pt x="277" y="27"/>
                  </a:cubicBezTo>
                  <a:cubicBezTo>
                    <a:pt x="275" y="28"/>
                    <a:pt x="274" y="30"/>
                    <a:pt x="272" y="30"/>
                  </a:cubicBezTo>
                  <a:cubicBezTo>
                    <a:pt x="270" y="30"/>
                    <a:pt x="269" y="28"/>
                    <a:pt x="268" y="28"/>
                  </a:cubicBezTo>
                  <a:cubicBezTo>
                    <a:pt x="266" y="27"/>
                    <a:pt x="264" y="27"/>
                    <a:pt x="262" y="27"/>
                  </a:cubicBezTo>
                  <a:cubicBezTo>
                    <a:pt x="262" y="24"/>
                    <a:pt x="265" y="24"/>
                    <a:pt x="266" y="22"/>
                  </a:cubicBezTo>
                  <a:cubicBezTo>
                    <a:pt x="266" y="22"/>
                    <a:pt x="266" y="21"/>
                    <a:pt x="266" y="20"/>
                  </a:cubicBezTo>
                  <a:cubicBezTo>
                    <a:pt x="269" y="17"/>
                    <a:pt x="272" y="17"/>
                    <a:pt x="276" y="17"/>
                  </a:cubicBezTo>
                  <a:cubicBezTo>
                    <a:pt x="276" y="14"/>
                    <a:pt x="276" y="14"/>
                    <a:pt x="276" y="14"/>
                  </a:cubicBezTo>
                  <a:cubicBezTo>
                    <a:pt x="274" y="14"/>
                    <a:pt x="272" y="14"/>
                    <a:pt x="272" y="13"/>
                  </a:cubicBezTo>
                  <a:cubicBezTo>
                    <a:pt x="272" y="12"/>
                    <a:pt x="272" y="12"/>
                    <a:pt x="273" y="11"/>
                  </a:cubicBezTo>
                  <a:cubicBezTo>
                    <a:pt x="275" y="11"/>
                    <a:pt x="276" y="11"/>
                    <a:pt x="278" y="10"/>
                  </a:cubicBezTo>
                  <a:cubicBezTo>
                    <a:pt x="279" y="10"/>
                    <a:pt x="279" y="8"/>
                    <a:pt x="280" y="8"/>
                  </a:cubicBezTo>
                  <a:cubicBezTo>
                    <a:pt x="281" y="8"/>
                    <a:pt x="281" y="9"/>
                    <a:pt x="281" y="9"/>
                  </a:cubicBezTo>
                  <a:cubicBezTo>
                    <a:pt x="281" y="12"/>
                    <a:pt x="278" y="12"/>
                    <a:pt x="278" y="15"/>
                  </a:cubicBezTo>
                  <a:cubicBezTo>
                    <a:pt x="278" y="16"/>
                    <a:pt x="279" y="18"/>
                    <a:pt x="281" y="18"/>
                  </a:cubicBezTo>
                  <a:cubicBezTo>
                    <a:pt x="285" y="18"/>
                    <a:pt x="284" y="12"/>
                    <a:pt x="286" y="9"/>
                  </a:cubicBezTo>
                  <a:cubicBezTo>
                    <a:pt x="287" y="9"/>
                    <a:pt x="287" y="10"/>
                    <a:pt x="287" y="10"/>
                  </a:cubicBezTo>
                  <a:cubicBezTo>
                    <a:pt x="290" y="10"/>
                    <a:pt x="291" y="7"/>
                    <a:pt x="294" y="6"/>
                  </a:cubicBezTo>
                  <a:close/>
                  <a:moveTo>
                    <a:pt x="324" y="6"/>
                  </a:moveTo>
                  <a:cubicBezTo>
                    <a:pt x="325" y="10"/>
                    <a:pt x="324" y="13"/>
                    <a:pt x="322" y="16"/>
                  </a:cubicBezTo>
                  <a:cubicBezTo>
                    <a:pt x="321" y="19"/>
                    <a:pt x="321" y="20"/>
                    <a:pt x="319" y="22"/>
                  </a:cubicBezTo>
                  <a:cubicBezTo>
                    <a:pt x="317" y="25"/>
                    <a:pt x="317" y="28"/>
                    <a:pt x="314" y="28"/>
                  </a:cubicBezTo>
                  <a:cubicBezTo>
                    <a:pt x="313" y="28"/>
                    <a:pt x="313" y="28"/>
                    <a:pt x="312" y="28"/>
                  </a:cubicBezTo>
                  <a:cubicBezTo>
                    <a:pt x="312" y="26"/>
                    <a:pt x="311" y="24"/>
                    <a:pt x="310" y="23"/>
                  </a:cubicBezTo>
                  <a:cubicBezTo>
                    <a:pt x="309" y="22"/>
                    <a:pt x="309" y="20"/>
                    <a:pt x="308" y="20"/>
                  </a:cubicBezTo>
                  <a:cubicBezTo>
                    <a:pt x="307" y="20"/>
                    <a:pt x="306" y="21"/>
                    <a:pt x="305" y="21"/>
                  </a:cubicBezTo>
                  <a:cubicBezTo>
                    <a:pt x="304" y="21"/>
                    <a:pt x="304" y="21"/>
                    <a:pt x="303" y="21"/>
                  </a:cubicBezTo>
                  <a:cubicBezTo>
                    <a:pt x="304" y="19"/>
                    <a:pt x="305" y="18"/>
                    <a:pt x="306" y="17"/>
                  </a:cubicBezTo>
                  <a:cubicBezTo>
                    <a:pt x="307" y="16"/>
                    <a:pt x="307" y="14"/>
                    <a:pt x="309" y="14"/>
                  </a:cubicBezTo>
                  <a:cubicBezTo>
                    <a:pt x="311" y="14"/>
                    <a:pt x="311" y="16"/>
                    <a:pt x="312" y="16"/>
                  </a:cubicBezTo>
                  <a:cubicBezTo>
                    <a:pt x="317" y="16"/>
                    <a:pt x="318" y="12"/>
                    <a:pt x="320" y="8"/>
                  </a:cubicBezTo>
                  <a:cubicBezTo>
                    <a:pt x="321" y="7"/>
                    <a:pt x="322" y="6"/>
                    <a:pt x="323" y="6"/>
                  </a:cubicBezTo>
                  <a:cubicBezTo>
                    <a:pt x="323" y="6"/>
                    <a:pt x="324" y="6"/>
                    <a:pt x="324" y="6"/>
                  </a:cubicBezTo>
                  <a:close/>
                  <a:moveTo>
                    <a:pt x="237" y="31"/>
                  </a:moveTo>
                  <a:cubicBezTo>
                    <a:pt x="233" y="32"/>
                    <a:pt x="231" y="34"/>
                    <a:pt x="227" y="35"/>
                  </a:cubicBezTo>
                  <a:cubicBezTo>
                    <a:pt x="224" y="36"/>
                    <a:pt x="222" y="35"/>
                    <a:pt x="220" y="36"/>
                  </a:cubicBezTo>
                  <a:cubicBezTo>
                    <a:pt x="216" y="37"/>
                    <a:pt x="214" y="39"/>
                    <a:pt x="210" y="39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1" y="39"/>
                    <a:pt x="200" y="38"/>
                    <a:pt x="197" y="38"/>
                  </a:cubicBezTo>
                  <a:cubicBezTo>
                    <a:pt x="190" y="38"/>
                    <a:pt x="188" y="43"/>
                    <a:pt x="181" y="45"/>
                  </a:cubicBezTo>
                  <a:cubicBezTo>
                    <a:pt x="180" y="46"/>
                    <a:pt x="179" y="47"/>
                    <a:pt x="177" y="47"/>
                  </a:cubicBezTo>
                  <a:cubicBezTo>
                    <a:pt x="176" y="47"/>
                    <a:pt x="175" y="46"/>
                    <a:pt x="173" y="46"/>
                  </a:cubicBezTo>
                  <a:cubicBezTo>
                    <a:pt x="162" y="46"/>
                    <a:pt x="165" y="43"/>
                    <a:pt x="158" y="43"/>
                  </a:cubicBezTo>
                  <a:cubicBezTo>
                    <a:pt x="157" y="43"/>
                    <a:pt x="157" y="44"/>
                    <a:pt x="156" y="44"/>
                  </a:cubicBezTo>
                  <a:cubicBezTo>
                    <a:pt x="154" y="44"/>
                    <a:pt x="153" y="43"/>
                    <a:pt x="152" y="43"/>
                  </a:cubicBezTo>
                  <a:cubicBezTo>
                    <a:pt x="148" y="43"/>
                    <a:pt x="147" y="46"/>
                    <a:pt x="146" y="49"/>
                  </a:cubicBezTo>
                  <a:cubicBezTo>
                    <a:pt x="144" y="50"/>
                    <a:pt x="143" y="49"/>
                    <a:pt x="140" y="49"/>
                  </a:cubicBezTo>
                  <a:cubicBezTo>
                    <a:pt x="136" y="49"/>
                    <a:pt x="134" y="51"/>
                    <a:pt x="130" y="51"/>
                  </a:cubicBezTo>
                  <a:cubicBezTo>
                    <a:pt x="125" y="51"/>
                    <a:pt x="122" y="50"/>
                    <a:pt x="119" y="47"/>
                  </a:cubicBezTo>
                  <a:cubicBezTo>
                    <a:pt x="117" y="46"/>
                    <a:pt x="116" y="44"/>
                    <a:pt x="113" y="44"/>
                  </a:cubicBezTo>
                  <a:cubicBezTo>
                    <a:pt x="111" y="44"/>
                    <a:pt x="110" y="46"/>
                    <a:pt x="107" y="46"/>
                  </a:cubicBezTo>
                  <a:cubicBezTo>
                    <a:pt x="105" y="46"/>
                    <a:pt x="104" y="45"/>
                    <a:pt x="103" y="44"/>
                  </a:cubicBezTo>
                  <a:cubicBezTo>
                    <a:pt x="100" y="43"/>
                    <a:pt x="98" y="44"/>
                    <a:pt x="96" y="44"/>
                  </a:cubicBezTo>
                  <a:cubicBezTo>
                    <a:pt x="91" y="44"/>
                    <a:pt x="88" y="44"/>
                    <a:pt x="83" y="44"/>
                  </a:cubicBezTo>
                  <a:cubicBezTo>
                    <a:pt x="81" y="44"/>
                    <a:pt x="80" y="45"/>
                    <a:pt x="78" y="44"/>
                  </a:cubicBezTo>
                  <a:cubicBezTo>
                    <a:pt x="76" y="43"/>
                    <a:pt x="76" y="40"/>
                    <a:pt x="74" y="40"/>
                  </a:cubicBezTo>
                  <a:cubicBezTo>
                    <a:pt x="72" y="40"/>
                    <a:pt x="72" y="43"/>
                    <a:pt x="70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3" y="43"/>
                    <a:pt x="62" y="45"/>
                    <a:pt x="61" y="47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59" y="42"/>
                    <a:pt x="53" y="43"/>
                    <a:pt x="53" y="38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0"/>
                    <a:pt x="54" y="28"/>
                    <a:pt x="55" y="27"/>
                  </a:cubicBezTo>
                  <a:cubicBezTo>
                    <a:pt x="59" y="23"/>
                    <a:pt x="54" y="22"/>
                    <a:pt x="60" y="22"/>
                  </a:cubicBezTo>
                  <a:cubicBezTo>
                    <a:pt x="63" y="22"/>
                    <a:pt x="64" y="20"/>
                    <a:pt x="65" y="19"/>
                  </a:cubicBezTo>
                  <a:cubicBezTo>
                    <a:pt x="67" y="17"/>
                    <a:pt x="70" y="18"/>
                    <a:pt x="72" y="16"/>
                  </a:cubicBezTo>
                  <a:cubicBezTo>
                    <a:pt x="76" y="14"/>
                    <a:pt x="78" y="11"/>
                    <a:pt x="83" y="11"/>
                  </a:cubicBezTo>
                  <a:cubicBezTo>
                    <a:pt x="85" y="11"/>
                    <a:pt x="86" y="11"/>
                    <a:pt x="87" y="11"/>
                  </a:cubicBezTo>
                  <a:cubicBezTo>
                    <a:pt x="89" y="11"/>
                    <a:pt x="90" y="9"/>
                    <a:pt x="91" y="9"/>
                  </a:cubicBezTo>
                  <a:cubicBezTo>
                    <a:pt x="93" y="9"/>
                    <a:pt x="94" y="11"/>
                    <a:pt x="95" y="11"/>
                  </a:cubicBezTo>
                  <a:cubicBezTo>
                    <a:pt x="97" y="11"/>
                    <a:pt x="97" y="10"/>
                    <a:pt x="99" y="10"/>
                  </a:cubicBezTo>
                  <a:cubicBezTo>
                    <a:pt x="100" y="10"/>
                    <a:pt x="100" y="11"/>
                    <a:pt x="101" y="11"/>
                  </a:cubicBezTo>
                  <a:cubicBezTo>
                    <a:pt x="102" y="11"/>
                    <a:pt x="102" y="10"/>
                    <a:pt x="103" y="10"/>
                  </a:cubicBezTo>
                  <a:cubicBezTo>
                    <a:pt x="107" y="10"/>
                    <a:pt x="108" y="16"/>
                    <a:pt x="112" y="16"/>
                  </a:cubicBezTo>
                  <a:cubicBezTo>
                    <a:pt x="114" y="16"/>
                    <a:pt x="115" y="15"/>
                    <a:pt x="118" y="15"/>
                  </a:cubicBezTo>
                  <a:cubicBezTo>
                    <a:pt x="124" y="15"/>
                    <a:pt x="124" y="15"/>
                    <a:pt x="124" y="15"/>
                  </a:cubicBezTo>
                  <a:cubicBezTo>
                    <a:pt x="125" y="15"/>
                    <a:pt x="125" y="16"/>
                    <a:pt x="126" y="17"/>
                  </a:cubicBezTo>
                  <a:cubicBezTo>
                    <a:pt x="132" y="20"/>
                    <a:pt x="132" y="20"/>
                    <a:pt x="132" y="20"/>
                  </a:cubicBezTo>
                  <a:cubicBezTo>
                    <a:pt x="137" y="22"/>
                    <a:pt x="141" y="22"/>
                    <a:pt x="145" y="25"/>
                  </a:cubicBezTo>
                  <a:cubicBezTo>
                    <a:pt x="148" y="27"/>
                    <a:pt x="150" y="30"/>
                    <a:pt x="153" y="30"/>
                  </a:cubicBezTo>
                  <a:cubicBezTo>
                    <a:pt x="157" y="30"/>
                    <a:pt x="158" y="24"/>
                    <a:pt x="163" y="24"/>
                  </a:cubicBezTo>
                  <a:cubicBezTo>
                    <a:pt x="164" y="24"/>
                    <a:pt x="165" y="25"/>
                    <a:pt x="166" y="25"/>
                  </a:cubicBezTo>
                  <a:cubicBezTo>
                    <a:pt x="168" y="25"/>
                    <a:pt x="169" y="24"/>
                    <a:pt x="171" y="24"/>
                  </a:cubicBezTo>
                  <a:cubicBezTo>
                    <a:pt x="174" y="24"/>
                    <a:pt x="176" y="25"/>
                    <a:pt x="179" y="25"/>
                  </a:cubicBezTo>
                  <a:cubicBezTo>
                    <a:pt x="191" y="25"/>
                    <a:pt x="186" y="25"/>
                    <a:pt x="199" y="31"/>
                  </a:cubicBezTo>
                  <a:cubicBezTo>
                    <a:pt x="202" y="32"/>
                    <a:pt x="203" y="33"/>
                    <a:pt x="206" y="33"/>
                  </a:cubicBezTo>
                  <a:cubicBezTo>
                    <a:pt x="210" y="33"/>
                    <a:pt x="212" y="32"/>
                    <a:pt x="214" y="29"/>
                  </a:cubicBezTo>
                  <a:cubicBezTo>
                    <a:pt x="216" y="27"/>
                    <a:pt x="215" y="26"/>
                    <a:pt x="216" y="24"/>
                  </a:cubicBezTo>
                  <a:cubicBezTo>
                    <a:pt x="217" y="20"/>
                    <a:pt x="221" y="21"/>
                    <a:pt x="224" y="19"/>
                  </a:cubicBezTo>
                  <a:cubicBezTo>
                    <a:pt x="226" y="17"/>
                    <a:pt x="227" y="17"/>
                    <a:pt x="229" y="16"/>
                  </a:cubicBezTo>
                  <a:cubicBezTo>
                    <a:pt x="233" y="16"/>
                    <a:pt x="234" y="14"/>
                    <a:pt x="238" y="13"/>
                  </a:cubicBezTo>
                  <a:cubicBezTo>
                    <a:pt x="240" y="13"/>
                    <a:pt x="242" y="11"/>
                    <a:pt x="242" y="9"/>
                  </a:cubicBezTo>
                  <a:cubicBezTo>
                    <a:pt x="242" y="8"/>
                    <a:pt x="241" y="6"/>
                    <a:pt x="239" y="6"/>
                  </a:cubicBezTo>
                  <a:cubicBezTo>
                    <a:pt x="237" y="6"/>
                    <a:pt x="236" y="7"/>
                    <a:pt x="233" y="7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35" y="3"/>
                    <a:pt x="237" y="0"/>
                    <a:pt x="240" y="0"/>
                  </a:cubicBezTo>
                  <a:cubicBezTo>
                    <a:pt x="243" y="0"/>
                    <a:pt x="244" y="3"/>
                    <a:pt x="245" y="5"/>
                  </a:cubicBezTo>
                  <a:cubicBezTo>
                    <a:pt x="246" y="8"/>
                    <a:pt x="247" y="9"/>
                    <a:pt x="247" y="12"/>
                  </a:cubicBezTo>
                  <a:cubicBezTo>
                    <a:pt x="247" y="16"/>
                    <a:pt x="247" y="14"/>
                    <a:pt x="244" y="15"/>
                  </a:cubicBezTo>
                  <a:cubicBezTo>
                    <a:pt x="242" y="16"/>
                    <a:pt x="243" y="19"/>
                    <a:pt x="241" y="21"/>
                  </a:cubicBezTo>
                  <a:cubicBezTo>
                    <a:pt x="239" y="22"/>
                    <a:pt x="238" y="21"/>
                    <a:pt x="236" y="21"/>
                  </a:cubicBezTo>
                  <a:cubicBezTo>
                    <a:pt x="235" y="22"/>
                    <a:pt x="235" y="22"/>
                    <a:pt x="235" y="22"/>
                  </a:cubicBezTo>
                  <a:cubicBezTo>
                    <a:pt x="237" y="24"/>
                    <a:pt x="237" y="25"/>
                    <a:pt x="237" y="28"/>
                  </a:cubicBezTo>
                  <a:cubicBezTo>
                    <a:pt x="237" y="29"/>
                    <a:pt x="237" y="30"/>
                    <a:pt x="237" y="31"/>
                  </a:cubicBezTo>
                  <a:close/>
                  <a:moveTo>
                    <a:pt x="34" y="23"/>
                  </a:moveTo>
                  <a:cubicBezTo>
                    <a:pt x="26" y="22"/>
                    <a:pt x="30" y="23"/>
                    <a:pt x="27" y="31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4"/>
                    <a:pt x="28" y="35"/>
                    <a:pt x="28" y="36"/>
                  </a:cubicBezTo>
                  <a:cubicBezTo>
                    <a:pt x="28" y="37"/>
                    <a:pt x="28" y="39"/>
                    <a:pt x="30" y="39"/>
                  </a:cubicBezTo>
                  <a:cubicBezTo>
                    <a:pt x="31" y="39"/>
                    <a:pt x="31" y="37"/>
                    <a:pt x="32" y="36"/>
                  </a:cubicBezTo>
                  <a:cubicBezTo>
                    <a:pt x="32" y="33"/>
                    <a:pt x="33" y="30"/>
                    <a:pt x="36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8" y="30"/>
                    <a:pt x="39" y="29"/>
                    <a:pt x="39" y="28"/>
                  </a:cubicBezTo>
                  <a:cubicBezTo>
                    <a:pt x="39" y="26"/>
                    <a:pt x="36" y="24"/>
                    <a:pt x="34" y="23"/>
                  </a:cubicBezTo>
                  <a:close/>
                  <a:moveTo>
                    <a:pt x="42" y="40"/>
                  </a:moveTo>
                  <a:cubicBezTo>
                    <a:pt x="43" y="42"/>
                    <a:pt x="43" y="42"/>
                    <a:pt x="43" y="42"/>
                  </a:cubicBezTo>
                  <a:cubicBezTo>
                    <a:pt x="44" y="42"/>
                    <a:pt x="45" y="42"/>
                    <a:pt x="47" y="42"/>
                  </a:cubicBezTo>
                  <a:cubicBezTo>
                    <a:pt x="48" y="29"/>
                    <a:pt x="44" y="33"/>
                    <a:pt x="42" y="40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EB7CF38-85F8-40E8-97A4-4DF71D3244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5450" y="3783013"/>
              <a:ext cx="509588" cy="153988"/>
            </a:xfrm>
            <a:custGeom>
              <a:avLst/>
              <a:gdLst/>
              <a:ahLst/>
              <a:cxnLst>
                <a:cxn ang="0">
                  <a:pos x="14" y="33"/>
                </a:cxn>
                <a:cxn ang="0">
                  <a:pos x="10" y="38"/>
                </a:cxn>
                <a:cxn ang="0">
                  <a:pos x="1" y="39"/>
                </a:cxn>
                <a:cxn ang="0">
                  <a:pos x="3" y="45"/>
                </a:cxn>
                <a:cxn ang="0">
                  <a:pos x="11" y="49"/>
                </a:cxn>
                <a:cxn ang="0">
                  <a:pos x="14" y="46"/>
                </a:cxn>
                <a:cxn ang="0">
                  <a:pos x="26" y="49"/>
                </a:cxn>
                <a:cxn ang="0">
                  <a:pos x="35" y="50"/>
                </a:cxn>
                <a:cxn ang="0">
                  <a:pos x="44" y="45"/>
                </a:cxn>
                <a:cxn ang="0">
                  <a:pos x="48" y="34"/>
                </a:cxn>
                <a:cxn ang="0">
                  <a:pos x="53" y="16"/>
                </a:cxn>
                <a:cxn ang="0">
                  <a:pos x="34" y="8"/>
                </a:cxn>
                <a:cxn ang="0">
                  <a:pos x="18" y="18"/>
                </a:cxn>
                <a:cxn ang="0">
                  <a:pos x="97" y="7"/>
                </a:cxn>
                <a:cxn ang="0">
                  <a:pos x="100" y="13"/>
                </a:cxn>
                <a:cxn ang="0">
                  <a:pos x="107" y="11"/>
                </a:cxn>
                <a:cxn ang="0">
                  <a:pos x="110" y="3"/>
                </a:cxn>
                <a:cxn ang="0">
                  <a:pos x="102" y="5"/>
                </a:cxn>
                <a:cxn ang="0">
                  <a:pos x="166" y="44"/>
                </a:cxn>
                <a:cxn ang="0">
                  <a:pos x="154" y="46"/>
                </a:cxn>
                <a:cxn ang="0">
                  <a:pos x="156" y="34"/>
                </a:cxn>
                <a:cxn ang="0">
                  <a:pos x="143" y="44"/>
                </a:cxn>
                <a:cxn ang="0">
                  <a:pos x="127" y="51"/>
                </a:cxn>
                <a:cxn ang="0">
                  <a:pos x="112" y="51"/>
                </a:cxn>
                <a:cxn ang="0">
                  <a:pos x="98" y="57"/>
                </a:cxn>
                <a:cxn ang="0">
                  <a:pos x="73" y="61"/>
                </a:cxn>
                <a:cxn ang="0">
                  <a:pos x="60" y="57"/>
                </a:cxn>
                <a:cxn ang="0">
                  <a:pos x="57" y="52"/>
                </a:cxn>
                <a:cxn ang="0">
                  <a:pos x="57" y="45"/>
                </a:cxn>
                <a:cxn ang="0">
                  <a:pos x="56" y="39"/>
                </a:cxn>
                <a:cxn ang="0">
                  <a:pos x="68" y="24"/>
                </a:cxn>
                <a:cxn ang="0">
                  <a:pos x="80" y="16"/>
                </a:cxn>
                <a:cxn ang="0">
                  <a:pos x="93" y="23"/>
                </a:cxn>
                <a:cxn ang="0">
                  <a:pos x="102" y="21"/>
                </a:cxn>
                <a:cxn ang="0">
                  <a:pos x="106" y="24"/>
                </a:cxn>
                <a:cxn ang="0">
                  <a:pos x="108" y="28"/>
                </a:cxn>
                <a:cxn ang="0">
                  <a:pos x="116" y="36"/>
                </a:cxn>
                <a:cxn ang="0">
                  <a:pos x="127" y="38"/>
                </a:cxn>
                <a:cxn ang="0">
                  <a:pos x="140" y="36"/>
                </a:cxn>
                <a:cxn ang="0">
                  <a:pos x="142" y="28"/>
                </a:cxn>
                <a:cxn ang="0">
                  <a:pos x="127" y="21"/>
                </a:cxn>
                <a:cxn ang="0">
                  <a:pos x="112" y="5"/>
                </a:cxn>
                <a:cxn ang="0">
                  <a:pos x="129" y="0"/>
                </a:cxn>
                <a:cxn ang="0">
                  <a:pos x="139" y="6"/>
                </a:cxn>
                <a:cxn ang="0">
                  <a:pos x="150" y="17"/>
                </a:cxn>
                <a:cxn ang="0">
                  <a:pos x="161" y="10"/>
                </a:cxn>
                <a:cxn ang="0">
                  <a:pos x="171" y="17"/>
                </a:cxn>
                <a:cxn ang="0">
                  <a:pos x="172" y="25"/>
                </a:cxn>
                <a:cxn ang="0">
                  <a:pos x="180" y="12"/>
                </a:cxn>
                <a:cxn ang="0">
                  <a:pos x="190" y="14"/>
                </a:cxn>
                <a:cxn ang="0">
                  <a:pos x="193" y="25"/>
                </a:cxn>
                <a:cxn ang="0">
                  <a:pos x="196" y="34"/>
                </a:cxn>
                <a:cxn ang="0">
                  <a:pos x="201" y="29"/>
                </a:cxn>
                <a:cxn ang="0">
                  <a:pos x="201" y="37"/>
                </a:cxn>
                <a:cxn ang="0">
                  <a:pos x="191" y="40"/>
                </a:cxn>
                <a:cxn ang="0">
                  <a:pos x="178" y="38"/>
                </a:cxn>
                <a:cxn ang="0">
                  <a:pos x="174" y="39"/>
                </a:cxn>
                <a:cxn ang="0">
                  <a:pos x="182" y="46"/>
                </a:cxn>
                <a:cxn ang="0">
                  <a:pos x="168" y="43"/>
                </a:cxn>
                <a:cxn ang="0">
                  <a:pos x="195" y="2"/>
                </a:cxn>
                <a:cxn ang="0">
                  <a:pos x="195" y="11"/>
                </a:cxn>
                <a:cxn ang="0">
                  <a:pos x="195" y="2"/>
                </a:cxn>
              </a:cxnLst>
              <a:rect l="0" t="0" r="r" b="b"/>
              <a:pathLst>
                <a:path w="202" h="61">
                  <a:moveTo>
                    <a:pt x="12" y="22"/>
                  </a:moveTo>
                  <a:cubicBezTo>
                    <a:pt x="15" y="25"/>
                    <a:pt x="14" y="29"/>
                    <a:pt x="14" y="33"/>
                  </a:cubicBezTo>
                  <a:cubicBezTo>
                    <a:pt x="14" y="35"/>
                    <a:pt x="14" y="37"/>
                    <a:pt x="13" y="39"/>
                  </a:cubicBezTo>
                  <a:cubicBezTo>
                    <a:pt x="12" y="39"/>
                    <a:pt x="11" y="39"/>
                    <a:pt x="10" y="38"/>
                  </a:cubicBezTo>
                  <a:cubicBezTo>
                    <a:pt x="10" y="40"/>
                    <a:pt x="8" y="42"/>
                    <a:pt x="6" y="42"/>
                  </a:cubicBezTo>
                  <a:cubicBezTo>
                    <a:pt x="4" y="42"/>
                    <a:pt x="3" y="40"/>
                    <a:pt x="1" y="39"/>
                  </a:cubicBezTo>
                  <a:cubicBezTo>
                    <a:pt x="1" y="40"/>
                    <a:pt x="0" y="40"/>
                    <a:pt x="0" y="41"/>
                  </a:cubicBezTo>
                  <a:cubicBezTo>
                    <a:pt x="0" y="43"/>
                    <a:pt x="1" y="44"/>
                    <a:pt x="3" y="45"/>
                  </a:cubicBezTo>
                  <a:cubicBezTo>
                    <a:pt x="5" y="45"/>
                    <a:pt x="5" y="45"/>
                    <a:pt x="7" y="45"/>
                  </a:cubicBezTo>
                  <a:cubicBezTo>
                    <a:pt x="9" y="46"/>
                    <a:pt x="9" y="48"/>
                    <a:pt x="11" y="49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3" y="46"/>
                    <a:pt x="14" y="46"/>
                  </a:cubicBezTo>
                  <a:cubicBezTo>
                    <a:pt x="15" y="46"/>
                    <a:pt x="16" y="48"/>
                    <a:pt x="17" y="49"/>
                  </a:cubicBezTo>
                  <a:cubicBezTo>
                    <a:pt x="21" y="49"/>
                    <a:pt x="23" y="49"/>
                    <a:pt x="26" y="49"/>
                  </a:cubicBezTo>
                  <a:cubicBezTo>
                    <a:pt x="28" y="50"/>
                    <a:pt x="29" y="51"/>
                    <a:pt x="32" y="51"/>
                  </a:cubicBezTo>
                  <a:cubicBezTo>
                    <a:pt x="33" y="51"/>
                    <a:pt x="34" y="50"/>
                    <a:pt x="35" y="50"/>
                  </a:cubicBezTo>
                  <a:cubicBezTo>
                    <a:pt x="37" y="50"/>
                    <a:pt x="38" y="50"/>
                    <a:pt x="39" y="50"/>
                  </a:cubicBezTo>
                  <a:cubicBezTo>
                    <a:pt x="42" y="50"/>
                    <a:pt x="44" y="48"/>
                    <a:pt x="44" y="45"/>
                  </a:cubicBezTo>
                  <a:cubicBezTo>
                    <a:pt x="44" y="44"/>
                    <a:pt x="43" y="43"/>
                    <a:pt x="43" y="41"/>
                  </a:cubicBezTo>
                  <a:cubicBezTo>
                    <a:pt x="43" y="38"/>
                    <a:pt x="46" y="37"/>
                    <a:pt x="48" y="34"/>
                  </a:cubicBezTo>
                  <a:cubicBezTo>
                    <a:pt x="49" y="32"/>
                    <a:pt x="49" y="30"/>
                    <a:pt x="50" y="27"/>
                  </a:cubicBezTo>
                  <a:cubicBezTo>
                    <a:pt x="52" y="23"/>
                    <a:pt x="53" y="21"/>
                    <a:pt x="53" y="16"/>
                  </a:cubicBezTo>
                  <a:cubicBezTo>
                    <a:pt x="53" y="13"/>
                    <a:pt x="50" y="13"/>
                    <a:pt x="47" y="12"/>
                  </a:cubicBezTo>
                  <a:cubicBezTo>
                    <a:pt x="42" y="10"/>
                    <a:pt x="39" y="8"/>
                    <a:pt x="34" y="8"/>
                  </a:cubicBezTo>
                  <a:cubicBezTo>
                    <a:pt x="31" y="8"/>
                    <a:pt x="29" y="7"/>
                    <a:pt x="26" y="9"/>
                  </a:cubicBezTo>
                  <a:cubicBezTo>
                    <a:pt x="22" y="11"/>
                    <a:pt x="21" y="15"/>
                    <a:pt x="18" y="18"/>
                  </a:cubicBezTo>
                  <a:cubicBezTo>
                    <a:pt x="16" y="20"/>
                    <a:pt x="14" y="20"/>
                    <a:pt x="12" y="22"/>
                  </a:cubicBezTo>
                  <a:close/>
                  <a:moveTo>
                    <a:pt x="97" y="7"/>
                  </a:moveTo>
                  <a:cubicBezTo>
                    <a:pt x="97" y="10"/>
                    <a:pt x="99" y="11"/>
                    <a:pt x="101" y="12"/>
                  </a:cubicBezTo>
                  <a:cubicBezTo>
                    <a:pt x="100" y="12"/>
                    <a:pt x="100" y="13"/>
                    <a:pt x="100" y="13"/>
                  </a:cubicBezTo>
                  <a:cubicBezTo>
                    <a:pt x="100" y="15"/>
                    <a:pt x="101" y="17"/>
                    <a:pt x="102" y="17"/>
                  </a:cubicBezTo>
                  <a:cubicBezTo>
                    <a:pt x="105" y="17"/>
                    <a:pt x="105" y="14"/>
                    <a:pt x="107" y="11"/>
                  </a:cubicBezTo>
                  <a:cubicBezTo>
                    <a:pt x="109" y="8"/>
                    <a:pt x="110" y="6"/>
                    <a:pt x="111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08" y="4"/>
                    <a:pt x="106" y="2"/>
                    <a:pt x="104" y="3"/>
                  </a:cubicBezTo>
                  <a:cubicBezTo>
                    <a:pt x="103" y="3"/>
                    <a:pt x="103" y="4"/>
                    <a:pt x="102" y="5"/>
                  </a:cubicBezTo>
                  <a:cubicBezTo>
                    <a:pt x="100" y="6"/>
                    <a:pt x="97" y="6"/>
                    <a:pt x="97" y="7"/>
                  </a:cubicBezTo>
                  <a:close/>
                  <a:moveTo>
                    <a:pt x="166" y="44"/>
                  </a:moveTo>
                  <a:cubicBezTo>
                    <a:pt x="163" y="45"/>
                    <a:pt x="162" y="46"/>
                    <a:pt x="159" y="46"/>
                  </a:cubicBezTo>
                  <a:cubicBezTo>
                    <a:pt x="157" y="46"/>
                    <a:pt x="156" y="46"/>
                    <a:pt x="154" y="46"/>
                  </a:cubicBezTo>
                  <a:cubicBezTo>
                    <a:pt x="154" y="43"/>
                    <a:pt x="154" y="43"/>
                    <a:pt x="154" y="43"/>
                  </a:cubicBezTo>
                  <a:cubicBezTo>
                    <a:pt x="154" y="39"/>
                    <a:pt x="156" y="37"/>
                    <a:pt x="156" y="34"/>
                  </a:cubicBezTo>
                  <a:cubicBezTo>
                    <a:pt x="156" y="26"/>
                    <a:pt x="150" y="37"/>
                    <a:pt x="147" y="40"/>
                  </a:cubicBezTo>
                  <a:cubicBezTo>
                    <a:pt x="145" y="41"/>
                    <a:pt x="145" y="42"/>
                    <a:pt x="143" y="44"/>
                  </a:cubicBezTo>
                  <a:cubicBezTo>
                    <a:pt x="140" y="46"/>
                    <a:pt x="137" y="46"/>
                    <a:pt x="132" y="47"/>
                  </a:cubicBezTo>
                  <a:cubicBezTo>
                    <a:pt x="130" y="47"/>
                    <a:pt x="130" y="51"/>
                    <a:pt x="127" y="51"/>
                  </a:cubicBezTo>
                  <a:cubicBezTo>
                    <a:pt x="123" y="51"/>
                    <a:pt x="121" y="50"/>
                    <a:pt x="117" y="50"/>
                  </a:cubicBezTo>
                  <a:cubicBezTo>
                    <a:pt x="115" y="50"/>
                    <a:pt x="114" y="51"/>
                    <a:pt x="112" y="51"/>
                  </a:cubicBezTo>
                  <a:cubicBezTo>
                    <a:pt x="111" y="52"/>
                    <a:pt x="111" y="53"/>
                    <a:pt x="110" y="53"/>
                  </a:cubicBezTo>
                  <a:cubicBezTo>
                    <a:pt x="106" y="55"/>
                    <a:pt x="103" y="57"/>
                    <a:pt x="98" y="57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0" y="56"/>
                    <a:pt x="78" y="61"/>
                    <a:pt x="73" y="61"/>
                  </a:cubicBezTo>
                  <a:cubicBezTo>
                    <a:pt x="70" y="61"/>
                    <a:pt x="68" y="60"/>
                    <a:pt x="66" y="59"/>
                  </a:cubicBezTo>
                  <a:cubicBezTo>
                    <a:pt x="64" y="58"/>
                    <a:pt x="63" y="57"/>
                    <a:pt x="60" y="57"/>
                  </a:cubicBezTo>
                  <a:cubicBezTo>
                    <a:pt x="59" y="56"/>
                    <a:pt x="56" y="56"/>
                    <a:pt x="56" y="55"/>
                  </a:cubicBezTo>
                  <a:cubicBezTo>
                    <a:pt x="56" y="54"/>
                    <a:pt x="57" y="53"/>
                    <a:pt x="57" y="52"/>
                  </a:cubicBezTo>
                  <a:cubicBezTo>
                    <a:pt x="57" y="51"/>
                    <a:pt x="55" y="51"/>
                    <a:pt x="55" y="50"/>
                  </a:cubicBezTo>
                  <a:cubicBezTo>
                    <a:pt x="55" y="48"/>
                    <a:pt x="55" y="46"/>
                    <a:pt x="57" y="45"/>
                  </a:cubicBezTo>
                  <a:cubicBezTo>
                    <a:pt x="57" y="44"/>
                    <a:pt x="59" y="44"/>
                    <a:pt x="59" y="43"/>
                  </a:cubicBezTo>
                  <a:cubicBezTo>
                    <a:pt x="59" y="41"/>
                    <a:pt x="56" y="41"/>
                    <a:pt x="56" y="39"/>
                  </a:cubicBezTo>
                  <a:cubicBezTo>
                    <a:pt x="56" y="34"/>
                    <a:pt x="58" y="31"/>
                    <a:pt x="59" y="27"/>
                  </a:cubicBezTo>
                  <a:cubicBezTo>
                    <a:pt x="63" y="27"/>
                    <a:pt x="65" y="25"/>
                    <a:pt x="68" y="24"/>
                  </a:cubicBezTo>
                  <a:cubicBezTo>
                    <a:pt x="72" y="23"/>
                    <a:pt x="74" y="22"/>
                    <a:pt x="77" y="20"/>
                  </a:cubicBezTo>
                  <a:cubicBezTo>
                    <a:pt x="79" y="19"/>
                    <a:pt x="78" y="16"/>
                    <a:pt x="80" y="16"/>
                  </a:cubicBezTo>
                  <a:cubicBezTo>
                    <a:pt x="83" y="16"/>
                    <a:pt x="84" y="18"/>
                    <a:pt x="86" y="19"/>
                  </a:cubicBezTo>
                  <a:cubicBezTo>
                    <a:pt x="89" y="20"/>
                    <a:pt x="90" y="23"/>
                    <a:pt x="93" y="23"/>
                  </a:cubicBezTo>
                  <a:cubicBezTo>
                    <a:pt x="95" y="23"/>
                    <a:pt x="95" y="21"/>
                    <a:pt x="97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3" y="21"/>
                    <a:pt x="103" y="21"/>
                    <a:pt x="104" y="21"/>
                  </a:cubicBezTo>
                  <a:cubicBezTo>
                    <a:pt x="104" y="22"/>
                    <a:pt x="105" y="23"/>
                    <a:pt x="106" y="24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8" y="25"/>
                    <a:pt x="108" y="26"/>
                    <a:pt x="108" y="28"/>
                  </a:cubicBezTo>
                  <a:cubicBezTo>
                    <a:pt x="111" y="28"/>
                    <a:pt x="113" y="27"/>
                    <a:pt x="115" y="29"/>
                  </a:cubicBezTo>
                  <a:cubicBezTo>
                    <a:pt x="116" y="31"/>
                    <a:pt x="115" y="34"/>
                    <a:pt x="116" y="36"/>
                  </a:cubicBezTo>
                  <a:cubicBezTo>
                    <a:pt x="117" y="38"/>
                    <a:pt x="119" y="37"/>
                    <a:pt x="121" y="37"/>
                  </a:cubicBezTo>
                  <a:cubicBezTo>
                    <a:pt x="124" y="37"/>
                    <a:pt x="125" y="38"/>
                    <a:pt x="127" y="38"/>
                  </a:cubicBezTo>
                  <a:cubicBezTo>
                    <a:pt x="130" y="38"/>
                    <a:pt x="131" y="34"/>
                    <a:pt x="134" y="34"/>
                  </a:cubicBezTo>
                  <a:cubicBezTo>
                    <a:pt x="136" y="34"/>
                    <a:pt x="138" y="36"/>
                    <a:pt x="140" y="36"/>
                  </a:cubicBezTo>
                  <a:cubicBezTo>
                    <a:pt x="143" y="36"/>
                    <a:pt x="146" y="34"/>
                    <a:pt x="146" y="31"/>
                  </a:cubicBezTo>
                  <a:cubicBezTo>
                    <a:pt x="146" y="29"/>
                    <a:pt x="144" y="29"/>
                    <a:pt x="142" y="28"/>
                  </a:cubicBezTo>
                  <a:cubicBezTo>
                    <a:pt x="139" y="26"/>
                    <a:pt x="139" y="23"/>
                    <a:pt x="135" y="22"/>
                  </a:cubicBezTo>
                  <a:cubicBezTo>
                    <a:pt x="132" y="20"/>
                    <a:pt x="130" y="21"/>
                    <a:pt x="127" y="21"/>
                  </a:cubicBezTo>
                  <a:cubicBezTo>
                    <a:pt x="124" y="21"/>
                    <a:pt x="123" y="19"/>
                    <a:pt x="120" y="16"/>
                  </a:cubicBezTo>
                  <a:cubicBezTo>
                    <a:pt x="116" y="13"/>
                    <a:pt x="112" y="10"/>
                    <a:pt x="112" y="5"/>
                  </a:cubicBezTo>
                  <a:cubicBezTo>
                    <a:pt x="112" y="2"/>
                    <a:pt x="117" y="2"/>
                    <a:pt x="120" y="2"/>
                  </a:cubicBezTo>
                  <a:cubicBezTo>
                    <a:pt x="124" y="2"/>
                    <a:pt x="125" y="0"/>
                    <a:pt x="129" y="0"/>
                  </a:cubicBezTo>
                  <a:cubicBezTo>
                    <a:pt x="132" y="0"/>
                    <a:pt x="135" y="0"/>
                    <a:pt x="137" y="2"/>
                  </a:cubicBezTo>
                  <a:cubicBezTo>
                    <a:pt x="138" y="3"/>
                    <a:pt x="138" y="5"/>
                    <a:pt x="139" y="6"/>
                  </a:cubicBezTo>
                  <a:cubicBezTo>
                    <a:pt x="141" y="8"/>
                    <a:pt x="143" y="10"/>
                    <a:pt x="145" y="12"/>
                  </a:cubicBezTo>
                  <a:cubicBezTo>
                    <a:pt x="146" y="15"/>
                    <a:pt x="147" y="17"/>
                    <a:pt x="150" y="17"/>
                  </a:cubicBezTo>
                  <a:cubicBezTo>
                    <a:pt x="151" y="17"/>
                    <a:pt x="151" y="16"/>
                    <a:pt x="152" y="16"/>
                  </a:cubicBezTo>
                  <a:cubicBezTo>
                    <a:pt x="156" y="13"/>
                    <a:pt x="157" y="10"/>
                    <a:pt x="161" y="10"/>
                  </a:cubicBezTo>
                  <a:cubicBezTo>
                    <a:pt x="165" y="10"/>
                    <a:pt x="167" y="11"/>
                    <a:pt x="169" y="14"/>
                  </a:cubicBezTo>
                  <a:cubicBezTo>
                    <a:pt x="170" y="15"/>
                    <a:pt x="171" y="15"/>
                    <a:pt x="171" y="17"/>
                  </a:cubicBezTo>
                  <a:cubicBezTo>
                    <a:pt x="171" y="25"/>
                    <a:pt x="171" y="25"/>
                    <a:pt x="171" y="25"/>
                  </a:cubicBezTo>
                  <a:cubicBezTo>
                    <a:pt x="172" y="25"/>
                    <a:pt x="172" y="25"/>
                    <a:pt x="172" y="25"/>
                  </a:cubicBezTo>
                  <a:cubicBezTo>
                    <a:pt x="174" y="23"/>
                    <a:pt x="173" y="20"/>
                    <a:pt x="174" y="18"/>
                  </a:cubicBezTo>
                  <a:cubicBezTo>
                    <a:pt x="175" y="15"/>
                    <a:pt x="177" y="12"/>
                    <a:pt x="180" y="12"/>
                  </a:cubicBezTo>
                  <a:cubicBezTo>
                    <a:pt x="182" y="12"/>
                    <a:pt x="184" y="13"/>
                    <a:pt x="186" y="13"/>
                  </a:cubicBezTo>
                  <a:cubicBezTo>
                    <a:pt x="188" y="14"/>
                    <a:pt x="189" y="13"/>
                    <a:pt x="190" y="14"/>
                  </a:cubicBezTo>
                  <a:cubicBezTo>
                    <a:pt x="192" y="15"/>
                    <a:pt x="191" y="17"/>
                    <a:pt x="192" y="19"/>
                  </a:cubicBezTo>
                  <a:cubicBezTo>
                    <a:pt x="192" y="21"/>
                    <a:pt x="193" y="23"/>
                    <a:pt x="193" y="25"/>
                  </a:cubicBezTo>
                  <a:cubicBezTo>
                    <a:pt x="193" y="27"/>
                    <a:pt x="192" y="27"/>
                    <a:pt x="192" y="29"/>
                  </a:cubicBezTo>
                  <a:cubicBezTo>
                    <a:pt x="192" y="32"/>
                    <a:pt x="194" y="33"/>
                    <a:pt x="196" y="34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98" y="32"/>
                    <a:pt x="198" y="30"/>
                    <a:pt x="201" y="29"/>
                  </a:cubicBezTo>
                  <a:cubicBezTo>
                    <a:pt x="201" y="30"/>
                    <a:pt x="202" y="31"/>
                    <a:pt x="202" y="32"/>
                  </a:cubicBezTo>
                  <a:cubicBezTo>
                    <a:pt x="202" y="34"/>
                    <a:pt x="202" y="35"/>
                    <a:pt x="201" y="37"/>
                  </a:cubicBezTo>
                  <a:cubicBezTo>
                    <a:pt x="201" y="39"/>
                    <a:pt x="198" y="39"/>
                    <a:pt x="197" y="39"/>
                  </a:cubicBezTo>
                  <a:cubicBezTo>
                    <a:pt x="195" y="40"/>
                    <a:pt x="193" y="40"/>
                    <a:pt x="191" y="40"/>
                  </a:cubicBezTo>
                  <a:cubicBezTo>
                    <a:pt x="188" y="40"/>
                    <a:pt x="187" y="38"/>
                    <a:pt x="184" y="38"/>
                  </a:cubicBezTo>
                  <a:cubicBezTo>
                    <a:pt x="182" y="38"/>
                    <a:pt x="181" y="38"/>
                    <a:pt x="178" y="38"/>
                  </a:cubicBezTo>
                  <a:cubicBezTo>
                    <a:pt x="175" y="38"/>
                    <a:pt x="175" y="38"/>
                    <a:pt x="175" y="38"/>
                  </a:cubicBezTo>
                  <a:cubicBezTo>
                    <a:pt x="174" y="39"/>
                    <a:pt x="174" y="39"/>
                    <a:pt x="174" y="39"/>
                  </a:cubicBezTo>
                  <a:cubicBezTo>
                    <a:pt x="178" y="42"/>
                    <a:pt x="184" y="39"/>
                    <a:pt x="186" y="44"/>
                  </a:cubicBezTo>
                  <a:cubicBezTo>
                    <a:pt x="185" y="45"/>
                    <a:pt x="184" y="46"/>
                    <a:pt x="182" y="46"/>
                  </a:cubicBezTo>
                  <a:cubicBezTo>
                    <a:pt x="179" y="46"/>
                    <a:pt x="177" y="43"/>
                    <a:pt x="174" y="43"/>
                  </a:cubicBezTo>
                  <a:cubicBezTo>
                    <a:pt x="168" y="43"/>
                    <a:pt x="168" y="43"/>
                    <a:pt x="168" y="43"/>
                  </a:cubicBezTo>
                  <a:cubicBezTo>
                    <a:pt x="167" y="43"/>
                    <a:pt x="167" y="43"/>
                    <a:pt x="166" y="44"/>
                  </a:cubicBezTo>
                  <a:close/>
                  <a:moveTo>
                    <a:pt x="195" y="2"/>
                  </a:moveTo>
                  <a:cubicBezTo>
                    <a:pt x="193" y="3"/>
                    <a:pt x="191" y="4"/>
                    <a:pt x="191" y="6"/>
                  </a:cubicBezTo>
                  <a:cubicBezTo>
                    <a:pt x="191" y="9"/>
                    <a:pt x="192" y="11"/>
                    <a:pt x="195" y="11"/>
                  </a:cubicBezTo>
                  <a:cubicBezTo>
                    <a:pt x="198" y="11"/>
                    <a:pt x="198" y="8"/>
                    <a:pt x="198" y="5"/>
                  </a:cubicBezTo>
                  <a:cubicBezTo>
                    <a:pt x="198" y="3"/>
                    <a:pt x="196" y="2"/>
                    <a:pt x="195" y="2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CD8CCB6-5DE2-4354-99E2-5C7A96398B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4313" y="3778250"/>
              <a:ext cx="185738" cy="12382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4"/>
                </a:cxn>
                <a:cxn ang="0">
                  <a:pos x="3" y="8"/>
                </a:cxn>
                <a:cxn ang="0">
                  <a:pos x="5" y="11"/>
                </a:cxn>
                <a:cxn ang="0">
                  <a:pos x="8" y="20"/>
                </a:cxn>
                <a:cxn ang="0">
                  <a:pos x="12" y="21"/>
                </a:cxn>
                <a:cxn ang="0">
                  <a:pos x="21" y="23"/>
                </a:cxn>
                <a:cxn ang="0">
                  <a:pos x="32" y="26"/>
                </a:cxn>
                <a:cxn ang="0">
                  <a:pos x="38" y="33"/>
                </a:cxn>
                <a:cxn ang="0">
                  <a:pos x="43" y="39"/>
                </a:cxn>
                <a:cxn ang="0">
                  <a:pos x="39" y="47"/>
                </a:cxn>
                <a:cxn ang="0">
                  <a:pos x="39" y="49"/>
                </a:cxn>
                <a:cxn ang="0">
                  <a:pos x="42" y="49"/>
                </a:cxn>
                <a:cxn ang="0">
                  <a:pos x="46" y="45"/>
                </a:cxn>
                <a:cxn ang="0">
                  <a:pos x="48" y="39"/>
                </a:cxn>
                <a:cxn ang="0">
                  <a:pos x="58" y="31"/>
                </a:cxn>
                <a:cxn ang="0">
                  <a:pos x="63" y="30"/>
                </a:cxn>
                <a:cxn ang="0">
                  <a:pos x="65" y="28"/>
                </a:cxn>
                <a:cxn ang="0">
                  <a:pos x="72" y="25"/>
                </a:cxn>
                <a:cxn ang="0">
                  <a:pos x="74" y="17"/>
                </a:cxn>
                <a:cxn ang="0">
                  <a:pos x="66" y="9"/>
                </a:cxn>
                <a:cxn ang="0">
                  <a:pos x="55" y="2"/>
                </a:cxn>
                <a:cxn ang="0">
                  <a:pos x="49" y="2"/>
                </a:cxn>
                <a:cxn ang="0">
                  <a:pos x="44" y="0"/>
                </a:cxn>
                <a:cxn ang="0">
                  <a:pos x="41" y="3"/>
                </a:cxn>
                <a:cxn ang="0">
                  <a:pos x="36" y="5"/>
                </a:cxn>
                <a:cxn ang="0">
                  <a:pos x="26" y="6"/>
                </a:cxn>
                <a:cxn ang="0">
                  <a:pos x="19" y="6"/>
                </a:cxn>
                <a:cxn ang="0">
                  <a:pos x="12" y="6"/>
                </a:cxn>
                <a:cxn ang="0">
                  <a:pos x="9" y="4"/>
                </a:cxn>
                <a:cxn ang="0">
                  <a:pos x="0" y="3"/>
                </a:cxn>
                <a:cxn ang="0">
                  <a:pos x="62" y="41"/>
                </a:cxn>
                <a:cxn ang="0">
                  <a:pos x="66" y="37"/>
                </a:cxn>
                <a:cxn ang="0">
                  <a:pos x="68" y="38"/>
                </a:cxn>
                <a:cxn ang="0">
                  <a:pos x="70" y="43"/>
                </a:cxn>
                <a:cxn ang="0">
                  <a:pos x="69" y="44"/>
                </a:cxn>
                <a:cxn ang="0">
                  <a:pos x="62" y="41"/>
                </a:cxn>
              </a:cxnLst>
              <a:rect l="0" t="0" r="r" b="b"/>
              <a:pathLst>
                <a:path w="74" h="49"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6"/>
                    <a:pt x="2" y="6"/>
                    <a:pt x="3" y="8"/>
                  </a:cubicBezTo>
                  <a:cubicBezTo>
                    <a:pt x="4" y="9"/>
                    <a:pt x="4" y="10"/>
                    <a:pt x="5" y="11"/>
                  </a:cubicBezTo>
                  <a:cubicBezTo>
                    <a:pt x="6" y="15"/>
                    <a:pt x="5" y="18"/>
                    <a:pt x="8" y="20"/>
                  </a:cubicBezTo>
                  <a:cubicBezTo>
                    <a:pt x="10" y="21"/>
                    <a:pt x="10" y="20"/>
                    <a:pt x="12" y="21"/>
                  </a:cubicBezTo>
                  <a:cubicBezTo>
                    <a:pt x="15" y="22"/>
                    <a:pt x="17" y="23"/>
                    <a:pt x="21" y="23"/>
                  </a:cubicBezTo>
                  <a:cubicBezTo>
                    <a:pt x="25" y="23"/>
                    <a:pt x="28" y="23"/>
                    <a:pt x="32" y="26"/>
                  </a:cubicBezTo>
                  <a:cubicBezTo>
                    <a:pt x="35" y="28"/>
                    <a:pt x="35" y="31"/>
                    <a:pt x="38" y="33"/>
                  </a:cubicBezTo>
                  <a:cubicBezTo>
                    <a:pt x="40" y="35"/>
                    <a:pt x="43" y="36"/>
                    <a:pt x="43" y="39"/>
                  </a:cubicBezTo>
                  <a:cubicBezTo>
                    <a:pt x="43" y="42"/>
                    <a:pt x="39" y="43"/>
                    <a:pt x="39" y="47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4" y="49"/>
                    <a:pt x="46" y="48"/>
                    <a:pt x="46" y="45"/>
                  </a:cubicBezTo>
                  <a:cubicBezTo>
                    <a:pt x="47" y="43"/>
                    <a:pt x="46" y="41"/>
                    <a:pt x="48" y="39"/>
                  </a:cubicBezTo>
                  <a:cubicBezTo>
                    <a:pt x="52" y="36"/>
                    <a:pt x="53" y="32"/>
                    <a:pt x="58" y="31"/>
                  </a:cubicBezTo>
                  <a:cubicBezTo>
                    <a:pt x="60" y="30"/>
                    <a:pt x="61" y="31"/>
                    <a:pt x="63" y="30"/>
                  </a:cubicBezTo>
                  <a:cubicBezTo>
                    <a:pt x="64" y="30"/>
                    <a:pt x="64" y="28"/>
                    <a:pt x="65" y="28"/>
                  </a:cubicBezTo>
                  <a:cubicBezTo>
                    <a:pt x="67" y="27"/>
                    <a:pt x="69" y="27"/>
                    <a:pt x="72" y="25"/>
                  </a:cubicBezTo>
                  <a:cubicBezTo>
                    <a:pt x="74" y="23"/>
                    <a:pt x="74" y="21"/>
                    <a:pt x="74" y="17"/>
                  </a:cubicBezTo>
                  <a:cubicBezTo>
                    <a:pt x="74" y="13"/>
                    <a:pt x="69" y="13"/>
                    <a:pt x="66" y="9"/>
                  </a:cubicBezTo>
                  <a:cubicBezTo>
                    <a:pt x="63" y="5"/>
                    <a:pt x="60" y="2"/>
                    <a:pt x="55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7" y="2"/>
                    <a:pt x="46" y="0"/>
                    <a:pt x="44" y="0"/>
                  </a:cubicBezTo>
                  <a:cubicBezTo>
                    <a:pt x="43" y="0"/>
                    <a:pt x="42" y="2"/>
                    <a:pt x="41" y="3"/>
                  </a:cubicBezTo>
                  <a:cubicBezTo>
                    <a:pt x="39" y="3"/>
                    <a:pt x="38" y="4"/>
                    <a:pt x="36" y="5"/>
                  </a:cubicBezTo>
                  <a:cubicBezTo>
                    <a:pt x="32" y="7"/>
                    <a:pt x="30" y="6"/>
                    <a:pt x="26" y="6"/>
                  </a:cubicBezTo>
                  <a:cubicBezTo>
                    <a:pt x="23" y="6"/>
                    <a:pt x="22" y="6"/>
                    <a:pt x="19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0" y="4"/>
                    <a:pt x="9" y="4"/>
                  </a:cubicBezTo>
                  <a:cubicBezTo>
                    <a:pt x="6" y="3"/>
                    <a:pt x="4" y="3"/>
                    <a:pt x="0" y="3"/>
                  </a:cubicBezTo>
                  <a:close/>
                  <a:moveTo>
                    <a:pt x="62" y="41"/>
                  </a:moveTo>
                  <a:cubicBezTo>
                    <a:pt x="63" y="39"/>
                    <a:pt x="64" y="37"/>
                    <a:pt x="66" y="37"/>
                  </a:cubicBezTo>
                  <a:cubicBezTo>
                    <a:pt x="67" y="37"/>
                    <a:pt x="67" y="38"/>
                    <a:pt x="68" y="38"/>
                  </a:cubicBezTo>
                  <a:cubicBezTo>
                    <a:pt x="69" y="40"/>
                    <a:pt x="70" y="41"/>
                    <a:pt x="70" y="43"/>
                  </a:cubicBezTo>
                  <a:cubicBezTo>
                    <a:pt x="70" y="43"/>
                    <a:pt x="70" y="44"/>
                    <a:pt x="69" y="44"/>
                  </a:cubicBezTo>
                  <a:cubicBezTo>
                    <a:pt x="66" y="43"/>
                    <a:pt x="64" y="43"/>
                    <a:pt x="62" y="41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C0EE075E-3056-46A0-94BE-F4F37B6FD0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7100" y="3584575"/>
              <a:ext cx="725488" cy="296863"/>
            </a:xfrm>
            <a:custGeom>
              <a:avLst/>
              <a:gdLst/>
              <a:ahLst/>
              <a:cxnLst>
                <a:cxn ang="0">
                  <a:pos x="287" y="10"/>
                </a:cxn>
                <a:cxn ang="0">
                  <a:pos x="278" y="4"/>
                </a:cxn>
                <a:cxn ang="0">
                  <a:pos x="211" y="19"/>
                </a:cxn>
                <a:cxn ang="0">
                  <a:pos x="218" y="25"/>
                </a:cxn>
                <a:cxn ang="0">
                  <a:pos x="216" y="17"/>
                </a:cxn>
                <a:cxn ang="0">
                  <a:pos x="59" y="1"/>
                </a:cxn>
                <a:cxn ang="0">
                  <a:pos x="71" y="0"/>
                </a:cxn>
                <a:cxn ang="0">
                  <a:pos x="86" y="7"/>
                </a:cxn>
                <a:cxn ang="0">
                  <a:pos x="109" y="7"/>
                </a:cxn>
                <a:cxn ang="0">
                  <a:pos x="117" y="14"/>
                </a:cxn>
                <a:cxn ang="0">
                  <a:pos x="127" y="7"/>
                </a:cxn>
                <a:cxn ang="0">
                  <a:pos x="139" y="6"/>
                </a:cxn>
                <a:cxn ang="0">
                  <a:pos x="149" y="7"/>
                </a:cxn>
                <a:cxn ang="0">
                  <a:pos x="170" y="8"/>
                </a:cxn>
                <a:cxn ang="0">
                  <a:pos x="190" y="5"/>
                </a:cxn>
                <a:cxn ang="0">
                  <a:pos x="195" y="14"/>
                </a:cxn>
                <a:cxn ang="0">
                  <a:pos x="186" y="22"/>
                </a:cxn>
                <a:cxn ang="0">
                  <a:pos x="171" y="24"/>
                </a:cxn>
                <a:cxn ang="0">
                  <a:pos x="166" y="28"/>
                </a:cxn>
                <a:cxn ang="0">
                  <a:pos x="145" y="26"/>
                </a:cxn>
                <a:cxn ang="0">
                  <a:pos x="115" y="27"/>
                </a:cxn>
                <a:cxn ang="0">
                  <a:pos x="105" y="39"/>
                </a:cxn>
                <a:cxn ang="0">
                  <a:pos x="118" y="46"/>
                </a:cxn>
                <a:cxn ang="0">
                  <a:pos x="129" y="50"/>
                </a:cxn>
                <a:cxn ang="0">
                  <a:pos x="146" y="57"/>
                </a:cxn>
                <a:cxn ang="0">
                  <a:pos x="159" y="57"/>
                </a:cxn>
                <a:cxn ang="0">
                  <a:pos x="184" y="56"/>
                </a:cxn>
                <a:cxn ang="0">
                  <a:pos x="201" y="56"/>
                </a:cxn>
                <a:cxn ang="0">
                  <a:pos x="215" y="59"/>
                </a:cxn>
                <a:cxn ang="0">
                  <a:pos x="220" y="70"/>
                </a:cxn>
                <a:cxn ang="0">
                  <a:pos x="218" y="82"/>
                </a:cxn>
                <a:cxn ang="0">
                  <a:pos x="220" y="108"/>
                </a:cxn>
                <a:cxn ang="0">
                  <a:pos x="218" y="117"/>
                </a:cxn>
                <a:cxn ang="0">
                  <a:pos x="210" y="111"/>
                </a:cxn>
                <a:cxn ang="0">
                  <a:pos x="200" y="112"/>
                </a:cxn>
                <a:cxn ang="0">
                  <a:pos x="179" y="105"/>
                </a:cxn>
                <a:cxn ang="0">
                  <a:pos x="158" y="97"/>
                </a:cxn>
                <a:cxn ang="0">
                  <a:pos x="147" y="91"/>
                </a:cxn>
                <a:cxn ang="0">
                  <a:pos x="128" y="98"/>
                </a:cxn>
                <a:cxn ang="0">
                  <a:pos x="115" y="100"/>
                </a:cxn>
                <a:cxn ang="0">
                  <a:pos x="94" y="95"/>
                </a:cxn>
                <a:cxn ang="0">
                  <a:pos x="82" y="93"/>
                </a:cxn>
                <a:cxn ang="0">
                  <a:pos x="71" y="92"/>
                </a:cxn>
                <a:cxn ang="0">
                  <a:pos x="62" y="91"/>
                </a:cxn>
                <a:cxn ang="0">
                  <a:pos x="55" y="95"/>
                </a:cxn>
                <a:cxn ang="0">
                  <a:pos x="46" y="93"/>
                </a:cxn>
                <a:cxn ang="0">
                  <a:pos x="25" y="90"/>
                </a:cxn>
                <a:cxn ang="0">
                  <a:pos x="17" y="89"/>
                </a:cxn>
                <a:cxn ang="0">
                  <a:pos x="0" y="84"/>
                </a:cxn>
                <a:cxn ang="0">
                  <a:pos x="0" y="75"/>
                </a:cxn>
                <a:cxn ang="0">
                  <a:pos x="5" y="78"/>
                </a:cxn>
                <a:cxn ang="0">
                  <a:pos x="25" y="66"/>
                </a:cxn>
                <a:cxn ang="0">
                  <a:pos x="29" y="53"/>
                </a:cxn>
                <a:cxn ang="0">
                  <a:pos x="28" y="27"/>
                </a:cxn>
                <a:cxn ang="0">
                  <a:pos x="46" y="21"/>
                </a:cxn>
                <a:cxn ang="0">
                  <a:pos x="59" y="1"/>
                </a:cxn>
              </a:cxnLst>
              <a:rect l="0" t="0" r="r" b="b"/>
              <a:pathLst>
                <a:path w="288" h="118">
                  <a:moveTo>
                    <a:pt x="279" y="8"/>
                  </a:moveTo>
                  <a:cubicBezTo>
                    <a:pt x="282" y="8"/>
                    <a:pt x="284" y="10"/>
                    <a:pt x="287" y="10"/>
                  </a:cubicBezTo>
                  <a:cubicBezTo>
                    <a:pt x="287" y="10"/>
                    <a:pt x="288" y="10"/>
                    <a:pt x="288" y="9"/>
                  </a:cubicBezTo>
                  <a:cubicBezTo>
                    <a:pt x="288" y="5"/>
                    <a:pt x="282" y="4"/>
                    <a:pt x="278" y="4"/>
                  </a:cubicBezTo>
                  <a:cubicBezTo>
                    <a:pt x="266" y="4"/>
                    <a:pt x="264" y="8"/>
                    <a:pt x="279" y="8"/>
                  </a:cubicBezTo>
                  <a:close/>
                  <a:moveTo>
                    <a:pt x="211" y="19"/>
                  </a:moveTo>
                  <a:cubicBezTo>
                    <a:pt x="212" y="22"/>
                    <a:pt x="214" y="22"/>
                    <a:pt x="216" y="25"/>
                  </a:cubicBezTo>
                  <a:cubicBezTo>
                    <a:pt x="218" y="25"/>
                    <a:pt x="218" y="25"/>
                    <a:pt x="218" y="25"/>
                  </a:cubicBezTo>
                  <a:cubicBezTo>
                    <a:pt x="218" y="19"/>
                    <a:pt x="218" y="19"/>
                    <a:pt x="218" y="19"/>
                  </a:cubicBezTo>
                  <a:cubicBezTo>
                    <a:pt x="217" y="18"/>
                    <a:pt x="217" y="17"/>
                    <a:pt x="216" y="17"/>
                  </a:cubicBezTo>
                  <a:cubicBezTo>
                    <a:pt x="214" y="17"/>
                    <a:pt x="212" y="17"/>
                    <a:pt x="211" y="19"/>
                  </a:cubicBezTo>
                  <a:close/>
                  <a:moveTo>
                    <a:pt x="59" y="1"/>
                  </a:moveTo>
                  <a:cubicBezTo>
                    <a:pt x="62" y="2"/>
                    <a:pt x="64" y="2"/>
                    <a:pt x="66" y="2"/>
                  </a:cubicBezTo>
                  <a:cubicBezTo>
                    <a:pt x="68" y="2"/>
                    <a:pt x="69" y="0"/>
                    <a:pt x="71" y="0"/>
                  </a:cubicBezTo>
                  <a:cubicBezTo>
                    <a:pt x="74" y="0"/>
                    <a:pt x="74" y="4"/>
                    <a:pt x="76" y="5"/>
                  </a:cubicBezTo>
                  <a:cubicBezTo>
                    <a:pt x="79" y="7"/>
                    <a:pt x="82" y="7"/>
                    <a:pt x="86" y="7"/>
                  </a:cubicBezTo>
                  <a:cubicBezTo>
                    <a:pt x="92" y="7"/>
                    <a:pt x="96" y="5"/>
                    <a:pt x="103" y="5"/>
                  </a:cubicBezTo>
                  <a:cubicBezTo>
                    <a:pt x="105" y="5"/>
                    <a:pt x="107" y="6"/>
                    <a:pt x="109" y="7"/>
                  </a:cubicBezTo>
                  <a:cubicBezTo>
                    <a:pt x="110" y="8"/>
                    <a:pt x="112" y="8"/>
                    <a:pt x="113" y="9"/>
                  </a:cubicBezTo>
                  <a:cubicBezTo>
                    <a:pt x="114" y="10"/>
                    <a:pt x="114" y="14"/>
                    <a:pt x="117" y="14"/>
                  </a:cubicBezTo>
                  <a:cubicBezTo>
                    <a:pt x="119" y="14"/>
                    <a:pt x="120" y="11"/>
                    <a:pt x="121" y="10"/>
                  </a:cubicBezTo>
                  <a:cubicBezTo>
                    <a:pt x="123" y="8"/>
                    <a:pt x="124" y="7"/>
                    <a:pt x="127" y="7"/>
                  </a:cubicBezTo>
                  <a:cubicBezTo>
                    <a:pt x="132" y="7"/>
                    <a:pt x="132" y="7"/>
                    <a:pt x="132" y="7"/>
                  </a:cubicBezTo>
                  <a:cubicBezTo>
                    <a:pt x="135" y="7"/>
                    <a:pt x="136" y="6"/>
                    <a:pt x="139" y="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6" y="6"/>
                    <a:pt x="147" y="7"/>
                    <a:pt x="149" y="7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7" y="7"/>
                    <a:pt x="168" y="8"/>
                    <a:pt x="170" y="8"/>
                  </a:cubicBezTo>
                  <a:cubicBezTo>
                    <a:pt x="174" y="8"/>
                    <a:pt x="176" y="8"/>
                    <a:pt x="180" y="8"/>
                  </a:cubicBezTo>
                  <a:cubicBezTo>
                    <a:pt x="184" y="6"/>
                    <a:pt x="186" y="5"/>
                    <a:pt x="190" y="5"/>
                  </a:cubicBezTo>
                  <a:cubicBezTo>
                    <a:pt x="193" y="5"/>
                    <a:pt x="195" y="7"/>
                    <a:pt x="197" y="9"/>
                  </a:cubicBezTo>
                  <a:cubicBezTo>
                    <a:pt x="202" y="13"/>
                    <a:pt x="201" y="12"/>
                    <a:pt x="195" y="14"/>
                  </a:cubicBezTo>
                  <a:cubicBezTo>
                    <a:pt x="192" y="15"/>
                    <a:pt x="190" y="16"/>
                    <a:pt x="188" y="16"/>
                  </a:cubicBezTo>
                  <a:cubicBezTo>
                    <a:pt x="187" y="19"/>
                    <a:pt x="188" y="22"/>
                    <a:pt x="186" y="22"/>
                  </a:cubicBezTo>
                  <a:cubicBezTo>
                    <a:pt x="182" y="22"/>
                    <a:pt x="180" y="20"/>
                    <a:pt x="176" y="20"/>
                  </a:cubicBezTo>
                  <a:cubicBezTo>
                    <a:pt x="174" y="20"/>
                    <a:pt x="171" y="22"/>
                    <a:pt x="171" y="24"/>
                  </a:cubicBezTo>
                  <a:cubicBezTo>
                    <a:pt x="166" y="24"/>
                    <a:pt x="166" y="24"/>
                    <a:pt x="166" y="24"/>
                  </a:cubicBezTo>
                  <a:cubicBezTo>
                    <a:pt x="166" y="26"/>
                    <a:pt x="166" y="27"/>
                    <a:pt x="166" y="28"/>
                  </a:cubicBezTo>
                  <a:cubicBezTo>
                    <a:pt x="150" y="28"/>
                    <a:pt x="150" y="28"/>
                    <a:pt x="150" y="28"/>
                  </a:cubicBezTo>
                  <a:cubicBezTo>
                    <a:pt x="148" y="28"/>
                    <a:pt x="147" y="27"/>
                    <a:pt x="145" y="26"/>
                  </a:cubicBezTo>
                  <a:cubicBezTo>
                    <a:pt x="137" y="25"/>
                    <a:pt x="132" y="24"/>
                    <a:pt x="124" y="24"/>
                  </a:cubicBezTo>
                  <a:cubicBezTo>
                    <a:pt x="120" y="24"/>
                    <a:pt x="117" y="24"/>
                    <a:pt x="115" y="27"/>
                  </a:cubicBezTo>
                  <a:cubicBezTo>
                    <a:pt x="115" y="28"/>
                    <a:pt x="115" y="30"/>
                    <a:pt x="114" y="30"/>
                  </a:cubicBezTo>
                  <a:cubicBezTo>
                    <a:pt x="110" y="33"/>
                    <a:pt x="108" y="35"/>
                    <a:pt x="105" y="39"/>
                  </a:cubicBezTo>
                  <a:cubicBezTo>
                    <a:pt x="108" y="41"/>
                    <a:pt x="111" y="41"/>
                    <a:pt x="114" y="43"/>
                  </a:cubicBezTo>
                  <a:cubicBezTo>
                    <a:pt x="115" y="44"/>
                    <a:pt x="116" y="45"/>
                    <a:pt x="118" y="46"/>
                  </a:cubicBezTo>
                  <a:cubicBezTo>
                    <a:pt x="119" y="47"/>
                    <a:pt x="119" y="49"/>
                    <a:pt x="120" y="49"/>
                  </a:cubicBezTo>
                  <a:cubicBezTo>
                    <a:pt x="124" y="50"/>
                    <a:pt x="126" y="50"/>
                    <a:pt x="129" y="50"/>
                  </a:cubicBezTo>
                  <a:cubicBezTo>
                    <a:pt x="133" y="51"/>
                    <a:pt x="135" y="53"/>
                    <a:pt x="139" y="55"/>
                  </a:cubicBezTo>
                  <a:cubicBezTo>
                    <a:pt x="141" y="56"/>
                    <a:pt x="143" y="56"/>
                    <a:pt x="146" y="57"/>
                  </a:cubicBezTo>
                  <a:cubicBezTo>
                    <a:pt x="149" y="58"/>
                    <a:pt x="150" y="60"/>
                    <a:pt x="153" y="60"/>
                  </a:cubicBezTo>
                  <a:cubicBezTo>
                    <a:pt x="156" y="60"/>
                    <a:pt x="157" y="58"/>
                    <a:pt x="159" y="57"/>
                  </a:cubicBezTo>
                  <a:cubicBezTo>
                    <a:pt x="162" y="56"/>
                    <a:pt x="165" y="56"/>
                    <a:pt x="168" y="56"/>
                  </a:cubicBezTo>
                  <a:cubicBezTo>
                    <a:pt x="174" y="56"/>
                    <a:pt x="178" y="56"/>
                    <a:pt x="184" y="56"/>
                  </a:cubicBezTo>
                  <a:cubicBezTo>
                    <a:pt x="188" y="56"/>
                    <a:pt x="190" y="51"/>
                    <a:pt x="194" y="51"/>
                  </a:cubicBezTo>
                  <a:cubicBezTo>
                    <a:pt x="197" y="51"/>
                    <a:pt x="198" y="56"/>
                    <a:pt x="201" y="56"/>
                  </a:cubicBezTo>
                  <a:cubicBezTo>
                    <a:pt x="210" y="56"/>
                    <a:pt x="210" y="56"/>
                    <a:pt x="210" y="56"/>
                  </a:cubicBezTo>
                  <a:cubicBezTo>
                    <a:pt x="213" y="56"/>
                    <a:pt x="213" y="58"/>
                    <a:pt x="215" y="59"/>
                  </a:cubicBezTo>
                  <a:cubicBezTo>
                    <a:pt x="217" y="62"/>
                    <a:pt x="220" y="63"/>
                    <a:pt x="220" y="67"/>
                  </a:cubicBezTo>
                  <a:cubicBezTo>
                    <a:pt x="220" y="68"/>
                    <a:pt x="220" y="68"/>
                    <a:pt x="220" y="70"/>
                  </a:cubicBezTo>
                  <a:cubicBezTo>
                    <a:pt x="220" y="72"/>
                    <a:pt x="222" y="74"/>
                    <a:pt x="222" y="76"/>
                  </a:cubicBezTo>
                  <a:cubicBezTo>
                    <a:pt x="222" y="79"/>
                    <a:pt x="220" y="80"/>
                    <a:pt x="218" y="82"/>
                  </a:cubicBezTo>
                  <a:cubicBezTo>
                    <a:pt x="215" y="87"/>
                    <a:pt x="213" y="90"/>
                    <a:pt x="213" y="96"/>
                  </a:cubicBezTo>
                  <a:cubicBezTo>
                    <a:pt x="213" y="100"/>
                    <a:pt x="218" y="106"/>
                    <a:pt x="220" y="108"/>
                  </a:cubicBezTo>
                  <a:cubicBezTo>
                    <a:pt x="221" y="108"/>
                    <a:pt x="233" y="118"/>
                    <a:pt x="228" y="118"/>
                  </a:cubicBezTo>
                  <a:cubicBezTo>
                    <a:pt x="224" y="118"/>
                    <a:pt x="222" y="118"/>
                    <a:pt x="218" y="117"/>
                  </a:cubicBezTo>
                  <a:cubicBezTo>
                    <a:pt x="217" y="117"/>
                    <a:pt x="218" y="115"/>
                    <a:pt x="216" y="114"/>
                  </a:cubicBezTo>
                  <a:cubicBezTo>
                    <a:pt x="214" y="112"/>
                    <a:pt x="213" y="111"/>
                    <a:pt x="210" y="111"/>
                  </a:cubicBezTo>
                  <a:cubicBezTo>
                    <a:pt x="208" y="111"/>
                    <a:pt x="207" y="112"/>
                    <a:pt x="205" y="112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199" y="112"/>
                    <a:pt x="198" y="112"/>
                    <a:pt x="197" y="111"/>
                  </a:cubicBezTo>
                  <a:cubicBezTo>
                    <a:pt x="192" y="106"/>
                    <a:pt x="186" y="107"/>
                    <a:pt x="179" y="105"/>
                  </a:cubicBezTo>
                  <a:cubicBezTo>
                    <a:pt x="176" y="104"/>
                    <a:pt x="175" y="103"/>
                    <a:pt x="172" y="102"/>
                  </a:cubicBezTo>
                  <a:cubicBezTo>
                    <a:pt x="167" y="101"/>
                    <a:pt x="164" y="98"/>
                    <a:pt x="158" y="97"/>
                  </a:cubicBezTo>
                  <a:cubicBezTo>
                    <a:pt x="157" y="97"/>
                    <a:pt x="157" y="95"/>
                    <a:pt x="156" y="94"/>
                  </a:cubicBezTo>
                  <a:cubicBezTo>
                    <a:pt x="153" y="92"/>
                    <a:pt x="150" y="91"/>
                    <a:pt x="147" y="91"/>
                  </a:cubicBezTo>
                  <a:cubicBezTo>
                    <a:pt x="143" y="91"/>
                    <a:pt x="141" y="92"/>
                    <a:pt x="138" y="92"/>
                  </a:cubicBezTo>
                  <a:cubicBezTo>
                    <a:pt x="133" y="93"/>
                    <a:pt x="130" y="94"/>
                    <a:pt x="128" y="98"/>
                  </a:cubicBezTo>
                  <a:cubicBezTo>
                    <a:pt x="122" y="98"/>
                    <a:pt x="122" y="98"/>
                    <a:pt x="122" y="98"/>
                  </a:cubicBezTo>
                  <a:cubicBezTo>
                    <a:pt x="120" y="98"/>
                    <a:pt x="118" y="100"/>
                    <a:pt x="115" y="100"/>
                  </a:cubicBezTo>
                  <a:cubicBezTo>
                    <a:pt x="111" y="100"/>
                    <a:pt x="108" y="98"/>
                    <a:pt x="103" y="97"/>
                  </a:cubicBezTo>
                  <a:cubicBezTo>
                    <a:pt x="100" y="96"/>
                    <a:pt x="97" y="97"/>
                    <a:pt x="94" y="95"/>
                  </a:cubicBezTo>
                  <a:cubicBezTo>
                    <a:pt x="92" y="94"/>
                    <a:pt x="90" y="93"/>
                    <a:pt x="88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78" y="93"/>
                    <a:pt x="77" y="91"/>
                    <a:pt x="73" y="91"/>
                  </a:cubicBezTo>
                  <a:cubicBezTo>
                    <a:pt x="73" y="91"/>
                    <a:pt x="72" y="92"/>
                    <a:pt x="71" y="92"/>
                  </a:cubicBezTo>
                  <a:cubicBezTo>
                    <a:pt x="68" y="92"/>
                    <a:pt x="67" y="90"/>
                    <a:pt x="64" y="90"/>
                  </a:cubicBezTo>
                  <a:cubicBezTo>
                    <a:pt x="63" y="90"/>
                    <a:pt x="63" y="91"/>
                    <a:pt x="62" y="91"/>
                  </a:cubicBezTo>
                  <a:cubicBezTo>
                    <a:pt x="59" y="92"/>
                    <a:pt x="57" y="93"/>
                    <a:pt x="57" y="95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2" y="95"/>
                    <a:pt x="51" y="93"/>
                    <a:pt x="49" y="93"/>
                  </a:cubicBezTo>
                  <a:cubicBezTo>
                    <a:pt x="48" y="93"/>
                    <a:pt x="47" y="93"/>
                    <a:pt x="46" y="93"/>
                  </a:cubicBezTo>
                  <a:cubicBezTo>
                    <a:pt x="42" y="93"/>
                    <a:pt x="40" y="90"/>
                    <a:pt x="36" y="90"/>
                  </a:cubicBezTo>
                  <a:cubicBezTo>
                    <a:pt x="31" y="90"/>
                    <a:pt x="29" y="90"/>
                    <a:pt x="25" y="90"/>
                  </a:cubicBezTo>
                  <a:cubicBezTo>
                    <a:pt x="22" y="90"/>
                    <a:pt x="21" y="87"/>
                    <a:pt x="18" y="86"/>
                  </a:cubicBezTo>
                  <a:cubicBezTo>
                    <a:pt x="18" y="87"/>
                    <a:pt x="18" y="89"/>
                    <a:pt x="17" y="89"/>
                  </a:cubicBezTo>
                  <a:cubicBezTo>
                    <a:pt x="11" y="89"/>
                    <a:pt x="8" y="86"/>
                    <a:pt x="3" y="84"/>
                  </a:cubicBezTo>
                  <a:cubicBezTo>
                    <a:pt x="2" y="84"/>
                    <a:pt x="1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0"/>
                    <a:pt x="1" y="79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" y="77"/>
                    <a:pt x="3" y="78"/>
                    <a:pt x="5" y="78"/>
                  </a:cubicBezTo>
                  <a:cubicBezTo>
                    <a:pt x="11" y="78"/>
                    <a:pt x="15" y="76"/>
                    <a:pt x="20" y="73"/>
                  </a:cubicBezTo>
                  <a:cubicBezTo>
                    <a:pt x="22" y="71"/>
                    <a:pt x="23" y="69"/>
                    <a:pt x="25" y="66"/>
                  </a:cubicBezTo>
                  <a:cubicBezTo>
                    <a:pt x="27" y="63"/>
                    <a:pt x="31" y="62"/>
                    <a:pt x="31" y="59"/>
                  </a:cubicBezTo>
                  <a:cubicBezTo>
                    <a:pt x="31" y="57"/>
                    <a:pt x="29" y="56"/>
                    <a:pt x="29" y="5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3"/>
                    <a:pt x="28" y="31"/>
                    <a:pt x="28" y="27"/>
                  </a:cubicBezTo>
                  <a:cubicBezTo>
                    <a:pt x="28" y="23"/>
                    <a:pt x="32" y="21"/>
                    <a:pt x="36" y="21"/>
                  </a:cubicBezTo>
                  <a:cubicBezTo>
                    <a:pt x="40" y="21"/>
                    <a:pt x="42" y="21"/>
                    <a:pt x="46" y="21"/>
                  </a:cubicBezTo>
                  <a:cubicBezTo>
                    <a:pt x="52" y="21"/>
                    <a:pt x="52" y="13"/>
                    <a:pt x="53" y="7"/>
                  </a:cubicBezTo>
                  <a:cubicBezTo>
                    <a:pt x="54" y="4"/>
                    <a:pt x="57" y="3"/>
                    <a:pt x="59" y="1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502E160B-082B-4374-81A3-784B7A115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150" y="3714750"/>
              <a:ext cx="111125" cy="80963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4" y="6"/>
                </a:cxn>
                <a:cxn ang="0">
                  <a:pos x="11" y="3"/>
                </a:cxn>
                <a:cxn ang="0">
                  <a:pos x="20" y="0"/>
                </a:cxn>
                <a:cxn ang="0">
                  <a:pos x="22" y="3"/>
                </a:cxn>
                <a:cxn ang="0">
                  <a:pos x="32" y="10"/>
                </a:cxn>
                <a:cxn ang="0">
                  <a:pos x="39" y="14"/>
                </a:cxn>
                <a:cxn ang="0">
                  <a:pos x="43" y="18"/>
                </a:cxn>
                <a:cxn ang="0">
                  <a:pos x="43" y="23"/>
                </a:cxn>
                <a:cxn ang="0">
                  <a:pos x="43" y="23"/>
                </a:cxn>
                <a:cxn ang="0">
                  <a:pos x="43" y="32"/>
                </a:cxn>
                <a:cxn ang="0">
                  <a:pos x="43" y="32"/>
                </a:cxn>
                <a:cxn ang="0">
                  <a:pos x="38" y="31"/>
                </a:cxn>
                <a:cxn ang="0">
                  <a:pos x="27" y="28"/>
                </a:cxn>
                <a:cxn ang="0">
                  <a:pos x="13" y="24"/>
                </a:cxn>
                <a:cxn ang="0">
                  <a:pos x="0" y="15"/>
                </a:cxn>
              </a:cxnLst>
              <a:rect l="0" t="0" r="r" b="b"/>
              <a:pathLst>
                <a:path w="44" h="32">
                  <a:moveTo>
                    <a:pt x="0" y="15"/>
                  </a:moveTo>
                  <a:cubicBezTo>
                    <a:pt x="2" y="12"/>
                    <a:pt x="2" y="9"/>
                    <a:pt x="4" y="6"/>
                  </a:cubicBezTo>
                  <a:cubicBezTo>
                    <a:pt x="6" y="4"/>
                    <a:pt x="9" y="5"/>
                    <a:pt x="11" y="3"/>
                  </a:cubicBezTo>
                  <a:cubicBezTo>
                    <a:pt x="14" y="2"/>
                    <a:pt x="16" y="0"/>
                    <a:pt x="20" y="0"/>
                  </a:cubicBezTo>
                  <a:cubicBezTo>
                    <a:pt x="21" y="1"/>
                    <a:pt x="21" y="2"/>
                    <a:pt x="22" y="3"/>
                  </a:cubicBezTo>
                  <a:cubicBezTo>
                    <a:pt x="26" y="6"/>
                    <a:pt x="28" y="7"/>
                    <a:pt x="32" y="10"/>
                  </a:cubicBezTo>
                  <a:cubicBezTo>
                    <a:pt x="35" y="11"/>
                    <a:pt x="36" y="12"/>
                    <a:pt x="39" y="14"/>
                  </a:cubicBezTo>
                  <a:cubicBezTo>
                    <a:pt x="41" y="15"/>
                    <a:pt x="43" y="16"/>
                    <a:pt x="43" y="18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4" y="27"/>
                    <a:pt x="43" y="28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1" y="32"/>
                    <a:pt x="40" y="32"/>
                    <a:pt x="38" y="31"/>
                  </a:cubicBezTo>
                  <a:cubicBezTo>
                    <a:pt x="34" y="29"/>
                    <a:pt x="31" y="28"/>
                    <a:pt x="27" y="28"/>
                  </a:cubicBezTo>
                  <a:cubicBezTo>
                    <a:pt x="22" y="27"/>
                    <a:pt x="18" y="28"/>
                    <a:pt x="13" y="24"/>
                  </a:cubicBezTo>
                  <a:cubicBezTo>
                    <a:pt x="8" y="20"/>
                    <a:pt x="5" y="17"/>
                    <a:pt x="0" y="15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CAA4A6FA-4C6C-44A7-BAD2-DD46B7A58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013" y="3529013"/>
              <a:ext cx="468313" cy="252413"/>
            </a:xfrm>
            <a:custGeom>
              <a:avLst/>
              <a:gdLst/>
              <a:ahLst/>
              <a:cxnLst>
                <a:cxn ang="0">
                  <a:pos x="186" y="23"/>
                </a:cxn>
                <a:cxn ang="0">
                  <a:pos x="180" y="29"/>
                </a:cxn>
                <a:cxn ang="0">
                  <a:pos x="173" y="43"/>
                </a:cxn>
                <a:cxn ang="0">
                  <a:pos x="163" y="43"/>
                </a:cxn>
                <a:cxn ang="0">
                  <a:pos x="155" y="49"/>
                </a:cxn>
                <a:cxn ang="0">
                  <a:pos x="156" y="58"/>
                </a:cxn>
                <a:cxn ang="0">
                  <a:pos x="156" y="75"/>
                </a:cxn>
                <a:cxn ang="0">
                  <a:pos x="158" y="81"/>
                </a:cxn>
                <a:cxn ang="0">
                  <a:pos x="152" y="88"/>
                </a:cxn>
                <a:cxn ang="0">
                  <a:pos x="147" y="95"/>
                </a:cxn>
                <a:cxn ang="0">
                  <a:pos x="132" y="100"/>
                </a:cxn>
                <a:cxn ang="0">
                  <a:pos x="127" y="97"/>
                </a:cxn>
                <a:cxn ang="0">
                  <a:pos x="127" y="97"/>
                </a:cxn>
                <a:cxn ang="0">
                  <a:pos x="127" y="92"/>
                </a:cxn>
                <a:cxn ang="0">
                  <a:pos x="123" y="88"/>
                </a:cxn>
                <a:cxn ang="0">
                  <a:pos x="116" y="84"/>
                </a:cxn>
                <a:cxn ang="0">
                  <a:pos x="106" y="77"/>
                </a:cxn>
                <a:cxn ang="0">
                  <a:pos x="104" y="74"/>
                </a:cxn>
                <a:cxn ang="0">
                  <a:pos x="95" y="77"/>
                </a:cxn>
                <a:cxn ang="0">
                  <a:pos x="88" y="80"/>
                </a:cxn>
                <a:cxn ang="0">
                  <a:pos x="84" y="89"/>
                </a:cxn>
                <a:cxn ang="0">
                  <a:pos x="84" y="89"/>
                </a:cxn>
                <a:cxn ang="0">
                  <a:pos x="78" y="87"/>
                </a:cxn>
                <a:cxn ang="0">
                  <a:pos x="66" y="85"/>
                </a:cxn>
                <a:cxn ang="0">
                  <a:pos x="55" y="82"/>
                </a:cxn>
                <a:cxn ang="0">
                  <a:pos x="49" y="82"/>
                </a:cxn>
                <a:cxn ang="0">
                  <a:pos x="46" y="83"/>
                </a:cxn>
                <a:cxn ang="0">
                  <a:pos x="44" y="82"/>
                </a:cxn>
                <a:cxn ang="0">
                  <a:pos x="26" y="78"/>
                </a:cxn>
                <a:cxn ang="0">
                  <a:pos x="22" y="79"/>
                </a:cxn>
                <a:cxn ang="0">
                  <a:pos x="13" y="76"/>
                </a:cxn>
                <a:cxn ang="0">
                  <a:pos x="10" y="74"/>
                </a:cxn>
                <a:cxn ang="0">
                  <a:pos x="10" y="74"/>
                </a:cxn>
                <a:cxn ang="0">
                  <a:pos x="5" y="63"/>
                </a:cxn>
                <a:cxn ang="0">
                  <a:pos x="0" y="57"/>
                </a:cxn>
                <a:cxn ang="0">
                  <a:pos x="2" y="51"/>
                </a:cxn>
                <a:cxn ang="0">
                  <a:pos x="15" y="46"/>
                </a:cxn>
                <a:cxn ang="0">
                  <a:pos x="17" y="37"/>
                </a:cxn>
                <a:cxn ang="0">
                  <a:pos x="17" y="32"/>
                </a:cxn>
                <a:cxn ang="0">
                  <a:pos x="20" y="24"/>
                </a:cxn>
                <a:cxn ang="0">
                  <a:pos x="20" y="24"/>
                </a:cxn>
                <a:cxn ang="0">
                  <a:pos x="22" y="23"/>
                </a:cxn>
                <a:cxn ang="0">
                  <a:pos x="26" y="26"/>
                </a:cxn>
                <a:cxn ang="0">
                  <a:pos x="37" y="28"/>
                </a:cxn>
                <a:cxn ang="0">
                  <a:pos x="44" y="28"/>
                </a:cxn>
                <a:cxn ang="0">
                  <a:pos x="55" y="26"/>
                </a:cxn>
                <a:cxn ang="0">
                  <a:pos x="67" y="27"/>
                </a:cxn>
                <a:cxn ang="0">
                  <a:pos x="79" y="30"/>
                </a:cxn>
                <a:cxn ang="0">
                  <a:pos x="85" y="30"/>
                </a:cxn>
                <a:cxn ang="0">
                  <a:pos x="89" y="28"/>
                </a:cxn>
                <a:cxn ang="0">
                  <a:pos x="100" y="32"/>
                </a:cxn>
                <a:cxn ang="0">
                  <a:pos x="104" y="30"/>
                </a:cxn>
                <a:cxn ang="0">
                  <a:pos x="119" y="18"/>
                </a:cxn>
                <a:cxn ang="0">
                  <a:pos x="125" y="10"/>
                </a:cxn>
                <a:cxn ang="0">
                  <a:pos x="127" y="4"/>
                </a:cxn>
                <a:cxn ang="0">
                  <a:pos x="133" y="0"/>
                </a:cxn>
                <a:cxn ang="0">
                  <a:pos x="146" y="9"/>
                </a:cxn>
                <a:cxn ang="0">
                  <a:pos x="150" y="15"/>
                </a:cxn>
                <a:cxn ang="0">
                  <a:pos x="161" y="19"/>
                </a:cxn>
                <a:cxn ang="0">
                  <a:pos x="170" y="14"/>
                </a:cxn>
                <a:cxn ang="0">
                  <a:pos x="173" y="15"/>
                </a:cxn>
                <a:cxn ang="0">
                  <a:pos x="179" y="19"/>
                </a:cxn>
                <a:cxn ang="0">
                  <a:pos x="186" y="23"/>
                </a:cxn>
              </a:cxnLst>
              <a:rect l="0" t="0" r="r" b="b"/>
              <a:pathLst>
                <a:path w="186" h="100">
                  <a:moveTo>
                    <a:pt x="186" y="23"/>
                  </a:moveTo>
                  <a:cubicBezTo>
                    <a:pt x="184" y="25"/>
                    <a:pt x="181" y="26"/>
                    <a:pt x="180" y="29"/>
                  </a:cubicBezTo>
                  <a:cubicBezTo>
                    <a:pt x="179" y="35"/>
                    <a:pt x="179" y="43"/>
                    <a:pt x="173" y="43"/>
                  </a:cubicBezTo>
                  <a:cubicBezTo>
                    <a:pt x="169" y="43"/>
                    <a:pt x="167" y="43"/>
                    <a:pt x="163" y="43"/>
                  </a:cubicBezTo>
                  <a:cubicBezTo>
                    <a:pt x="159" y="43"/>
                    <a:pt x="155" y="45"/>
                    <a:pt x="155" y="49"/>
                  </a:cubicBezTo>
                  <a:cubicBezTo>
                    <a:pt x="155" y="53"/>
                    <a:pt x="156" y="55"/>
                    <a:pt x="156" y="58"/>
                  </a:cubicBezTo>
                  <a:cubicBezTo>
                    <a:pt x="156" y="75"/>
                    <a:pt x="156" y="75"/>
                    <a:pt x="156" y="75"/>
                  </a:cubicBezTo>
                  <a:cubicBezTo>
                    <a:pt x="156" y="78"/>
                    <a:pt x="158" y="79"/>
                    <a:pt x="158" y="81"/>
                  </a:cubicBezTo>
                  <a:cubicBezTo>
                    <a:pt x="158" y="84"/>
                    <a:pt x="154" y="85"/>
                    <a:pt x="152" y="88"/>
                  </a:cubicBezTo>
                  <a:cubicBezTo>
                    <a:pt x="150" y="91"/>
                    <a:pt x="149" y="93"/>
                    <a:pt x="147" y="95"/>
                  </a:cubicBezTo>
                  <a:cubicBezTo>
                    <a:pt x="142" y="98"/>
                    <a:pt x="138" y="100"/>
                    <a:pt x="132" y="100"/>
                  </a:cubicBezTo>
                  <a:cubicBezTo>
                    <a:pt x="130" y="100"/>
                    <a:pt x="129" y="99"/>
                    <a:pt x="127" y="97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27" y="92"/>
                    <a:pt x="127" y="92"/>
                    <a:pt x="127" y="92"/>
                  </a:cubicBezTo>
                  <a:cubicBezTo>
                    <a:pt x="127" y="90"/>
                    <a:pt x="125" y="89"/>
                    <a:pt x="123" y="88"/>
                  </a:cubicBezTo>
                  <a:cubicBezTo>
                    <a:pt x="120" y="86"/>
                    <a:pt x="119" y="85"/>
                    <a:pt x="116" y="84"/>
                  </a:cubicBezTo>
                  <a:cubicBezTo>
                    <a:pt x="112" y="81"/>
                    <a:pt x="110" y="80"/>
                    <a:pt x="106" y="77"/>
                  </a:cubicBezTo>
                  <a:cubicBezTo>
                    <a:pt x="105" y="76"/>
                    <a:pt x="105" y="75"/>
                    <a:pt x="104" y="74"/>
                  </a:cubicBezTo>
                  <a:cubicBezTo>
                    <a:pt x="100" y="74"/>
                    <a:pt x="98" y="76"/>
                    <a:pt x="95" y="77"/>
                  </a:cubicBezTo>
                  <a:cubicBezTo>
                    <a:pt x="93" y="79"/>
                    <a:pt x="90" y="78"/>
                    <a:pt x="88" y="80"/>
                  </a:cubicBezTo>
                  <a:cubicBezTo>
                    <a:pt x="86" y="83"/>
                    <a:pt x="86" y="86"/>
                    <a:pt x="84" y="89"/>
                  </a:cubicBezTo>
                  <a:cubicBezTo>
                    <a:pt x="84" y="89"/>
                    <a:pt x="84" y="89"/>
                    <a:pt x="84" y="89"/>
                  </a:cubicBezTo>
                  <a:cubicBezTo>
                    <a:pt x="82" y="88"/>
                    <a:pt x="80" y="87"/>
                    <a:pt x="78" y="87"/>
                  </a:cubicBezTo>
                  <a:cubicBezTo>
                    <a:pt x="73" y="85"/>
                    <a:pt x="71" y="86"/>
                    <a:pt x="66" y="85"/>
                  </a:cubicBezTo>
                  <a:cubicBezTo>
                    <a:pt x="62" y="84"/>
                    <a:pt x="59" y="82"/>
                    <a:pt x="55" y="82"/>
                  </a:cubicBezTo>
                  <a:cubicBezTo>
                    <a:pt x="49" y="82"/>
                    <a:pt x="49" y="82"/>
                    <a:pt x="49" y="82"/>
                  </a:cubicBezTo>
                  <a:cubicBezTo>
                    <a:pt x="48" y="82"/>
                    <a:pt x="47" y="83"/>
                    <a:pt x="46" y="83"/>
                  </a:cubicBezTo>
                  <a:cubicBezTo>
                    <a:pt x="45" y="83"/>
                    <a:pt x="45" y="83"/>
                    <a:pt x="44" y="82"/>
                  </a:cubicBezTo>
                  <a:cubicBezTo>
                    <a:pt x="44" y="74"/>
                    <a:pt x="33" y="78"/>
                    <a:pt x="26" y="78"/>
                  </a:cubicBezTo>
                  <a:cubicBezTo>
                    <a:pt x="24" y="78"/>
                    <a:pt x="23" y="79"/>
                    <a:pt x="22" y="79"/>
                  </a:cubicBezTo>
                  <a:cubicBezTo>
                    <a:pt x="18" y="79"/>
                    <a:pt x="14" y="80"/>
                    <a:pt x="13" y="76"/>
                  </a:cubicBezTo>
                  <a:cubicBezTo>
                    <a:pt x="12" y="73"/>
                    <a:pt x="12" y="73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8" y="70"/>
                    <a:pt x="7" y="68"/>
                    <a:pt x="5" y="63"/>
                  </a:cubicBezTo>
                  <a:cubicBezTo>
                    <a:pt x="3" y="61"/>
                    <a:pt x="0" y="60"/>
                    <a:pt x="0" y="57"/>
                  </a:cubicBezTo>
                  <a:cubicBezTo>
                    <a:pt x="0" y="55"/>
                    <a:pt x="1" y="53"/>
                    <a:pt x="2" y="51"/>
                  </a:cubicBezTo>
                  <a:cubicBezTo>
                    <a:pt x="5" y="46"/>
                    <a:pt x="10" y="49"/>
                    <a:pt x="15" y="46"/>
                  </a:cubicBezTo>
                  <a:cubicBezTo>
                    <a:pt x="17" y="44"/>
                    <a:pt x="17" y="41"/>
                    <a:pt x="17" y="37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29"/>
                    <a:pt x="19" y="27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1" y="23"/>
                    <a:pt x="22" y="23"/>
                  </a:cubicBezTo>
                  <a:cubicBezTo>
                    <a:pt x="24" y="23"/>
                    <a:pt x="24" y="25"/>
                    <a:pt x="26" y="26"/>
                  </a:cubicBezTo>
                  <a:cubicBezTo>
                    <a:pt x="29" y="29"/>
                    <a:pt x="32" y="28"/>
                    <a:pt x="37" y="28"/>
                  </a:cubicBezTo>
                  <a:cubicBezTo>
                    <a:pt x="39" y="28"/>
                    <a:pt x="41" y="29"/>
                    <a:pt x="44" y="28"/>
                  </a:cubicBezTo>
                  <a:cubicBezTo>
                    <a:pt x="51" y="25"/>
                    <a:pt x="45" y="23"/>
                    <a:pt x="55" y="26"/>
                  </a:cubicBezTo>
                  <a:cubicBezTo>
                    <a:pt x="59" y="28"/>
                    <a:pt x="62" y="27"/>
                    <a:pt x="67" y="27"/>
                  </a:cubicBezTo>
                  <a:cubicBezTo>
                    <a:pt x="72" y="28"/>
                    <a:pt x="74" y="30"/>
                    <a:pt x="79" y="30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87" y="30"/>
                    <a:pt x="88" y="28"/>
                    <a:pt x="89" y="28"/>
                  </a:cubicBezTo>
                  <a:cubicBezTo>
                    <a:pt x="94" y="28"/>
                    <a:pt x="96" y="32"/>
                    <a:pt x="100" y="32"/>
                  </a:cubicBezTo>
                  <a:cubicBezTo>
                    <a:pt x="102" y="32"/>
                    <a:pt x="103" y="31"/>
                    <a:pt x="104" y="30"/>
                  </a:cubicBezTo>
                  <a:cubicBezTo>
                    <a:pt x="111" y="28"/>
                    <a:pt x="115" y="25"/>
                    <a:pt x="119" y="18"/>
                  </a:cubicBezTo>
                  <a:cubicBezTo>
                    <a:pt x="121" y="14"/>
                    <a:pt x="122" y="12"/>
                    <a:pt x="125" y="10"/>
                  </a:cubicBezTo>
                  <a:cubicBezTo>
                    <a:pt x="127" y="8"/>
                    <a:pt x="126" y="6"/>
                    <a:pt x="127" y="4"/>
                  </a:cubicBezTo>
                  <a:cubicBezTo>
                    <a:pt x="129" y="2"/>
                    <a:pt x="130" y="0"/>
                    <a:pt x="133" y="0"/>
                  </a:cubicBezTo>
                  <a:cubicBezTo>
                    <a:pt x="139" y="0"/>
                    <a:pt x="143" y="4"/>
                    <a:pt x="146" y="9"/>
                  </a:cubicBezTo>
                  <a:cubicBezTo>
                    <a:pt x="148" y="11"/>
                    <a:pt x="148" y="13"/>
                    <a:pt x="150" y="15"/>
                  </a:cubicBezTo>
                  <a:cubicBezTo>
                    <a:pt x="154" y="18"/>
                    <a:pt x="156" y="19"/>
                    <a:pt x="161" y="19"/>
                  </a:cubicBezTo>
                  <a:cubicBezTo>
                    <a:pt x="165" y="19"/>
                    <a:pt x="166" y="14"/>
                    <a:pt x="170" y="14"/>
                  </a:cubicBezTo>
                  <a:cubicBezTo>
                    <a:pt x="171" y="14"/>
                    <a:pt x="172" y="15"/>
                    <a:pt x="173" y="15"/>
                  </a:cubicBezTo>
                  <a:cubicBezTo>
                    <a:pt x="176" y="17"/>
                    <a:pt x="177" y="18"/>
                    <a:pt x="179" y="19"/>
                  </a:cubicBezTo>
                  <a:cubicBezTo>
                    <a:pt x="182" y="21"/>
                    <a:pt x="184" y="23"/>
                    <a:pt x="186" y="23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111C50D6-591D-454B-B4CF-89AFE4B09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763" y="3473450"/>
              <a:ext cx="398463" cy="269875"/>
            </a:xfrm>
            <a:custGeom>
              <a:avLst/>
              <a:gdLst/>
              <a:ahLst/>
              <a:cxnLst>
                <a:cxn ang="0">
                  <a:pos x="158" y="46"/>
                </a:cxn>
                <a:cxn ang="0">
                  <a:pos x="155" y="54"/>
                </a:cxn>
                <a:cxn ang="0">
                  <a:pos x="155" y="59"/>
                </a:cxn>
                <a:cxn ang="0">
                  <a:pos x="153" y="68"/>
                </a:cxn>
                <a:cxn ang="0">
                  <a:pos x="140" y="73"/>
                </a:cxn>
                <a:cxn ang="0">
                  <a:pos x="138" y="79"/>
                </a:cxn>
                <a:cxn ang="0">
                  <a:pos x="143" y="85"/>
                </a:cxn>
                <a:cxn ang="0">
                  <a:pos x="148" y="96"/>
                </a:cxn>
                <a:cxn ang="0">
                  <a:pos x="148" y="96"/>
                </a:cxn>
                <a:cxn ang="0">
                  <a:pos x="143" y="99"/>
                </a:cxn>
                <a:cxn ang="0">
                  <a:pos x="137" y="101"/>
                </a:cxn>
                <a:cxn ang="0">
                  <a:pos x="132" y="100"/>
                </a:cxn>
                <a:cxn ang="0">
                  <a:pos x="123" y="107"/>
                </a:cxn>
                <a:cxn ang="0">
                  <a:pos x="96" y="100"/>
                </a:cxn>
                <a:cxn ang="0">
                  <a:pos x="78" y="95"/>
                </a:cxn>
                <a:cxn ang="0">
                  <a:pos x="70" y="90"/>
                </a:cxn>
                <a:cxn ang="0">
                  <a:pos x="65" y="89"/>
                </a:cxn>
                <a:cxn ang="0">
                  <a:pos x="55" y="86"/>
                </a:cxn>
                <a:cxn ang="0">
                  <a:pos x="41" y="84"/>
                </a:cxn>
                <a:cxn ang="0">
                  <a:pos x="36" y="84"/>
                </a:cxn>
                <a:cxn ang="0">
                  <a:pos x="21" y="81"/>
                </a:cxn>
                <a:cxn ang="0">
                  <a:pos x="12" y="81"/>
                </a:cxn>
                <a:cxn ang="0">
                  <a:pos x="5" y="79"/>
                </a:cxn>
                <a:cxn ang="0">
                  <a:pos x="0" y="79"/>
                </a:cxn>
                <a:cxn ang="0">
                  <a:pos x="0" y="74"/>
                </a:cxn>
                <a:cxn ang="0">
                  <a:pos x="8" y="61"/>
                </a:cxn>
                <a:cxn ang="0">
                  <a:pos x="5" y="57"/>
                </a:cxn>
                <a:cxn ang="0">
                  <a:pos x="5" y="57"/>
                </a:cxn>
                <a:cxn ang="0">
                  <a:pos x="4" y="55"/>
                </a:cxn>
                <a:cxn ang="0">
                  <a:pos x="6" y="49"/>
                </a:cxn>
                <a:cxn ang="0">
                  <a:pos x="2" y="33"/>
                </a:cxn>
                <a:cxn ang="0">
                  <a:pos x="9" y="22"/>
                </a:cxn>
                <a:cxn ang="0">
                  <a:pos x="21" y="20"/>
                </a:cxn>
                <a:cxn ang="0">
                  <a:pos x="21" y="20"/>
                </a:cxn>
                <a:cxn ang="0">
                  <a:pos x="31" y="20"/>
                </a:cxn>
                <a:cxn ang="0">
                  <a:pos x="33" y="18"/>
                </a:cxn>
                <a:cxn ang="0">
                  <a:pos x="36" y="14"/>
                </a:cxn>
                <a:cxn ang="0">
                  <a:pos x="43" y="2"/>
                </a:cxn>
                <a:cxn ang="0">
                  <a:pos x="43" y="2"/>
                </a:cxn>
                <a:cxn ang="0">
                  <a:pos x="44" y="2"/>
                </a:cxn>
                <a:cxn ang="0">
                  <a:pos x="49" y="2"/>
                </a:cxn>
                <a:cxn ang="0">
                  <a:pos x="56" y="0"/>
                </a:cxn>
                <a:cxn ang="0">
                  <a:pos x="68" y="5"/>
                </a:cxn>
                <a:cxn ang="0">
                  <a:pos x="72" y="10"/>
                </a:cxn>
                <a:cxn ang="0">
                  <a:pos x="78" y="11"/>
                </a:cxn>
                <a:cxn ang="0">
                  <a:pos x="85" y="9"/>
                </a:cxn>
                <a:cxn ang="0">
                  <a:pos x="92" y="12"/>
                </a:cxn>
                <a:cxn ang="0">
                  <a:pos x="107" y="17"/>
                </a:cxn>
                <a:cxn ang="0">
                  <a:pos x="109" y="14"/>
                </a:cxn>
                <a:cxn ang="0">
                  <a:pos x="113" y="13"/>
                </a:cxn>
                <a:cxn ang="0">
                  <a:pos x="125" y="21"/>
                </a:cxn>
                <a:cxn ang="0">
                  <a:pos x="131" y="26"/>
                </a:cxn>
                <a:cxn ang="0">
                  <a:pos x="133" y="41"/>
                </a:cxn>
                <a:cxn ang="0">
                  <a:pos x="141" y="45"/>
                </a:cxn>
                <a:cxn ang="0">
                  <a:pos x="146" y="46"/>
                </a:cxn>
                <a:cxn ang="0">
                  <a:pos x="149" y="45"/>
                </a:cxn>
                <a:cxn ang="0">
                  <a:pos x="155" y="48"/>
                </a:cxn>
                <a:cxn ang="0">
                  <a:pos x="158" y="46"/>
                </a:cxn>
              </a:cxnLst>
              <a:rect l="0" t="0" r="r" b="b"/>
              <a:pathLst>
                <a:path w="158" h="107">
                  <a:moveTo>
                    <a:pt x="158" y="46"/>
                  </a:moveTo>
                  <a:cubicBezTo>
                    <a:pt x="157" y="49"/>
                    <a:pt x="155" y="51"/>
                    <a:pt x="155" y="54"/>
                  </a:cubicBezTo>
                  <a:cubicBezTo>
                    <a:pt x="155" y="59"/>
                    <a:pt x="155" y="59"/>
                    <a:pt x="155" y="59"/>
                  </a:cubicBezTo>
                  <a:cubicBezTo>
                    <a:pt x="155" y="63"/>
                    <a:pt x="155" y="66"/>
                    <a:pt x="153" y="68"/>
                  </a:cubicBezTo>
                  <a:cubicBezTo>
                    <a:pt x="148" y="71"/>
                    <a:pt x="143" y="68"/>
                    <a:pt x="140" y="73"/>
                  </a:cubicBezTo>
                  <a:cubicBezTo>
                    <a:pt x="139" y="75"/>
                    <a:pt x="138" y="77"/>
                    <a:pt x="138" y="79"/>
                  </a:cubicBezTo>
                  <a:cubicBezTo>
                    <a:pt x="138" y="82"/>
                    <a:pt x="141" y="83"/>
                    <a:pt x="143" y="85"/>
                  </a:cubicBezTo>
                  <a:cubicBezTo>
                    <a:pt x="145" y="90"/>
                    <a:pt x="146" y="92"/>
                    <a:pt x="148" y="96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147" y="97"/>
                    <a:pt x="145" y="98"/>
                    <a:pt x="143" y="99"/>
                  </a:cubicBezTo>
                  <a:cubicBezTo>
                    <a:pt x="141" y="99"/>
                    <a:pt x="139" y="101"/>
                    <a:pt x="137" y="101"/>
                  </a:cubicBezTo>
                  <a:cubicBezTo>
                    <a:pt x="135" y="101"/>
                    <a:pt x="134" y="100"/>
                    <a:pt x="132" y="100"/>
                  </a:cubicBezTo>
                  <a:cubicBezTo>
                    <a:pt x="128" y="100"/>
                    <a:pt x="128" y="107"/>
                    <a:pt x="123" y="107"/>
                  </a:cubicBezTo>
                  <a:cubicBezTo>
                    <a:pt x="112" y="107"/>
                    <a:pt x="106" y="104"/>
                    <a:pt x="96" y="100"/>
                  </a:cubicBezTo>
                  <a:cubicBezTo>
                    <a:pt x="89" y="97"/>
                    <a:pt x="84" y="97"/>
                    <a:pt x="78" y="95"/>
                  </a:cubicBezTo>
                  <a:cubicBezTo>
                    <a:pt x="74" y="94"/>
                    <a:pt x="73" y="92"/>
                    <a:pt x="70" y="90"/>
                  </a:cubicBezTo>
                  <a:cubicBezTo>
                    <a:pt x="69" y="89"/>
                    <a:pt x="67" y="89"/>
                    <a:pt x="65" y="89"/>
                  </a:cubicBezTo>
                  <a:cubicBezTo>
                    <a:pt x="61" y="88"/>
                    <a:pt x="59" y="87"/>
                    <a:pt x="55" y="86"/>
                  </a:cubicBezTo>
                  <a:cubicBezTo>
                    <a:pt x="50" y="85"/>
                    <a:pt x="47" y="84"/>
                    <a:pt x="41" y="84"/>
                  </a:cubicBezTo>
                  <a:cubicBezTo>
                    <a:pt x="36" y="84"/>
                    <a:pt x="36" y="84"/>
                    <a:pt x="36" y="84"/>
                  </a:cubicBezTo>
                  <a:cubicBezTo>
                    <a:pt x="31" y="84"/>
                    <a:pt x="27" y="81"/>
                    <a:pt x="21" y="81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9" y="81"/>
                    <a:pt x="8" y="79"/>
                    <a:pt x="5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7"/>
                    <a:pt x="0" y="76"/>
                    <a:pt x="0" y="74"/>
                  </a:cubicBezTo>
                  <a:cubicBezTo>
                    <a:pt x="0" y="68"/>
                    <a:pt x="8" y="67"/>
                    <a:pt x="8" y="61"/>
                  </a:cubicBezTo>
                  <a:cubicBezTo>
                    <a:pt x="8" y="58"/>
                    <a:pt x="7" y="57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6"/>
                    <a:pt x="4" y="56"/>
                    <a:pt x="4" y="55"/>
                  </a:cubicBezTo>
                  <a:cubicBezTo>
                    <a:pt x="4" y="53"/>
                    <a:pt x="6" y="52"/>
                    <a:pt x="6" y="49"/>
                  </a:cubicBezTo>
                  <a:cubicBezTo>
                    <a:pt x="6" y="43"/>
                    <a:pt x="2" y="40"/>
                    <a:pt x="2" y="33"/>
                  </a:cubicBezTo>
                  <a:cubicBezTo>
                    <a:pt x="2" y="28"/>
                    <a:pt x="3" y="22"/>
                    <a:pt x="9" y="22"/>
                  </a:cubicBezTo>
                  <a:cubicBezTo>
                    <a:pt x="14" y="21"/>
                    <a:pt x="17" y="23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5" y="20"/>
                    <a:pt x="27" y="20"/>
                    <a:pt x="31" y="20"/>
                  </a:cubicBezTo>
                  <a:cubicBezTo>
                    <a:pt x="32" y="20"/>
                    <a:pt x="32" y="18"/>
                    <a:pt x="33" y="18"/>
                  </a:cubicBezTo>
                  <a:cubicBezTo>
                    <a:pt x="34" y="17"/>
                    <a:pt x="35" y="16"/>
                    <a:pt x="36" y="14"/>
                  </a:cubicBezTo>
                  <a:cubicBezTo>
                    <a:pt x="40" y="10"/>
                    <a:pt x="41" y="7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2"/>
                    <a:pt x="44" y="2"/>
                    <a:pt x="44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2" y="2"/>
                    <a:pt x="53" y="0"/>
                    <a:pt x="56" y="0"/>
                  </a:cubicBezTo>
                  <a:cubicBezTo>
                    <a:pt x="61" y="0"/>
                    <a:pt x="64" y="2"/>
                    <a:pt x="68" y="5"/>
                  </a:cubicBezTo>
                  <a:cubicBezTo>
                    <a:pt x="70" y="6"/>
                    <a:pt x="70" y="8"/>
                    <a:pt x="72" y="10"/>
                  </a:cubicBezTo>
                  <a:cubicBezTo>
                    <a:pt x="74" y="12"/>
                    <a:pt x="75" y="11"/>
                    <a:pt x="78" y="11"/>
                  </a:cubicBezTo>
                  <a:cubicBezTo>
                    <a:pt x="81" y="11"/>
                    <a:pt x="82" y="9"/>
                    <a:pt x="85" y="9"/>
                  </a:cubicBezTo>
                  <a:cubicBezTo>
                    <a:pt x="88" y="9"/>
                    <a:pt x="89" y="11"/>
                    <a:pt x="92" y="12"/>
                  </a:cubicBezTo>
                  <a:cubicBezTo>
                    <a:pt x="98" y="15"/>
                    <a:pt x="101" y="17"/>
                    <a:pt x="107" y="17"/>
                  </a:cubicBezTo>
                  <a:cubicBezTo>
                    <a:pt x="109" y="17"/>
                    <a:pt x="109" y="15"/>
                    <a:pt x="109" y="14"/>
                  </a:cubicBezTo>
                  <a:cubicBezTo>
                    <a:pt x="110" y="13"/>
                    <a:pt x="111" y="13"/>
                    <a:pt x="113" y="13"/>
                  </a:cubicBezTo>
                  <a:cubicBezTo>
                    <a:pt x="119" y="13"/>
                    <a:pt x="122" y="16"/>
                    <a:pt x="125" y="21"/>
                  </a:cubicBezTo>
                  <a:cubicBezTo>
                    <a:pt x="126" y="24"/>
                    <a:pt x="130" y="23"/>
                    <a:pt x="131" y="26"/>
                  </a:cubicBezTo>
                  <a:cubicBezTo>
                    <a:pt x="132" y="32"/>
                    <a:pt x="130" y="36"/>
                    <a:pt x="133" y="41"/>
                  </a:cubicBezTo>
                  <a:cubicBezTo>
                    <a:pt x="135" y="44"/>
                    <a:pt x="137" y="44"/>
                    <a:pt x="141" y="45"/>
                  </a:cubicBezTo>
                  <a:cubicBezTo>
                    <a:pt x="143" y="46"/>
                    <a:pt x="144" y="46"/>
                    <a:pt x="146" y="46"/>
                  </a:cubicBezTo>
                  <a:cubicBezTo>
                    <a:pt x="147" y="46"/>
                    <a:pt x="148" y="45"/>
                    <a:pt x="149" y="45"/>
                  </a:cubicBezTo>
                  <a:cubicBezTo>
                    <a:pt x="152" y="45"/>
                    <a:pt x="152" y="48"/>
                    <a:pt x="155" y="48"/>
                  </a:cubicBezTo>
                  <a:cubicBezTo>
                    <a:pt x="156" y="48"/>
                    <a:pt x="157" y="47"/>
                    <a:pt x="158" y="46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9CD5B94E-3135-47F6-ABBF-43535DC83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113" y="3449638"/>
              <a:ext cx="174625" cy="169863"/>
            </a:xfrm>
            <a:custGeom>
              <a:avLst/>
              <a:gdLst/>
              <a:ahLst/>
              <a:cxnLst>
                <a:cxn ang="0">
                  <a:pos x="53" y="66"/>
                </a:cxn>
                <a:cxn ang="0">
                  <a:pos x="52" y="64"/>
                </a:cxn>
                <a:cxn ang="0">
                  <a:pos x="54" y="58"/>
                </a:cxn>
                <a:cxn ang="0">
                  <a:pos x="50" y="42"/>
                </a:cxn>
                <a:cxn ang="0">
                  <a:pos x="57" y="31"/>
                </a:cxn>
                <a:cxn ang="0">
                  <a:pos x="69" y="29"/>
                </a:cxn>
                <a:cxn ang="0">
                  <a:pos x="69" y="29"/>
                </a:cxn>
                <a:cxn ang="0">
                  <a:pos x="65" y="17"/>
                </a:cxn>
                <a:cxn ang="0">
                  <a:pos x="67" y="12"/>
                </a:cxn>
                <a:cxn ang="0">
                  <a:pos x="67" y="12"/>
                </a:cxn>
                <a:cxn ang="0">
                  <a:pos x="64" y="10"/>
                </a:cxn>
                <a:cxn ang="0">
                  <a:pos x="61" y="7"/>
                </a:cxn>
                <a:cxn ang="0">
                  <a:pos x="55" y="9"/>
                </a:cxn>
                <a:cxn ang="0">
                  <a:pos x="45" y="6"/>
                </a:cxn>
                <a:cxn ang="0">
                  <a:pos x="42" y="4"/>
                </a:cxn>
                <a:cxn ang="0">
                  <a:pos x="36" y="4"/>
                </a:cxn>
                <a:cxn ang="0">
                  <a:pos x="25" y="1"/>
                </a:cxn>
                <a:cxn ang="0">
                  <a:pos x="14" y="29"/>
                </a:cxn>
                <a:cxn ang="0">
                  <a:pos x="8" y="42"/>
                </a:cxn>
                <a:cxn ang="0">
                  <a:pos x="7" y="46"/>
                </a:cxn>
                <a:cxn ang="0">
                  <a:pos x="1" y="52"/>
                </a:cxn>
                <a:cxn ang="0">
                  <a:pos x="0" y="57"/>
                </a:cxn>
                <a:cxn ang="0">
                  <a:pos x="0" y="58"/>
                </a:cxn>
                <a:cxn ang="0">
                  <a:pos x="13" y="58"/>
                </a:cxn>
                <a:cxn ang="0">
                  <a:pos x="19" y="56"/>
                </a:cxn>
                <a:cxn ang="0">
                  <a:pos x="20" y="55"/>
                </a:cxn>
                <a:cxn ang="0">
                  <a:pos x="26" y="55"/>
                </a:cxn>
                <a:cxn ang="0">
                  <a:pos x="32" y="60"/>
                </a:cxn>
                <a:cxn ang="0">
                  <a:pos x="48" y="67"/>
                </a:cxn>
                <a:cxn ang="0">
                  <a:pos x="52" y="66"/>
                </a:cxn>
                <a:cxn ang="0">
                  <a:pos x="53" y="66"/>
                </a:cxn>
              </a:cxnLst>
              <a:rect l="0" t="0" r="r" b="b"/>
              <a:pathLst>
                <a:path w="69" h="67">
                  <a:moveTo>
                    <a:pt x="53" y="66"/>
                  </a:moveTo>
                  <a:cubicBezTo>
                    <a:pt x="53" y="65"/>
                    <a:pt x="52" y="65"/>
                    <a:pt x="52" y="64"/>
                  </a:cubicBezTo>
                  <a:cubicBezTo>
                    <a:pt x="52" y="62"/>
                    <a:pt x="54" y="61"/>
                    <a:pt x="54" y="58"/>
                  </a:cubicBezTo>
                  <a:cubicBezTo>
                    <a:pt x="54" y="52"/>
                    <a:pt x="50" y="49"/>
                    <a:pt x="50" y="42"/>
                  </a:cubicBezTo>
                  <a:cubicBezTo>
                    <a:pt x="50" y="37"/>
                    <a:pt x="51" y="31"/>
                    <a:pt x="57" y="31"/>
                  </a:cubicBezTo>
                  <a:cubicBezTo>
                    <a:pt x="62" y="30"/>
                    <a:pt x="65" y="32"/>
                    <a:pt x="69" y="29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6" y="25"/>
                    <a:pt x="65" y="22"/>
                    <a:pt x="65" y="17"/>
                  </a:cubicBezTo>
                  <a:cubicBezTo>
                    <a:pt x="65" y="15"/>
                    <a:pt x="66" y="13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6" y="12"/>
                    <a:pt x="65" y="11"/>
                    <a:pt x="64" y="10"/>
                  </a:cubicBezTo>
                  <a:cubicBezTo>
                    <a:pt x="63" y="9"/>
                    <a:pt x="63" y="7"/>
                    <a:pt x="61" y="7"/>
                  </a:cubicBezTo>
                  <a:cubicBezTo>
                    <a:pt x="59" y="7"/>
                    <a:pt x="58" y="9"/>
                    <a:pt x="55" y="9"/>
                  </a:cubicBezTo>
                  <a:cubicBezTo>
                    <a:pt x="51" y="9"/>
                    <a:pt x="49" y="7"/>
                    <a:pt x="45" y="6"/>
                  </a:cubicBezTo>
                  <a:cubicBezTo>
                    <a:pt x="44" y="5"/>
                    <a:pt x="43" y="4"/>
                    <a:pt x="42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0" y="4"/>
                    <a:pt x="32" y="0"/>
                    <a:pt x="25" y="1"/>
                  </a:cubicBezTo>
                  <a:cubicBezTo>
                    <a:pt x="17" y="10"/>
                    <a:pt x="16" y="18"/>
                    <a:pt x="14" y="29"/>
                  </a:cubicBezTo>
                  <a:cubicBezTo>
                    <a:pt x="13" y="34"/>
                    <a:pt x="10" y="37"/>
                    <a:pt x="8" y="42"/>
                  </a:cubicBezTo>
                  <a:cubicBezTo>
                    <a:pt x="7" y="43"/>
                    <a:pt x="7" y="45"/>
                    <a:pt x="7" y="46"/>
                  </a:cubicBezTo>
                  <a:cubicBezTo>
                    <a:pt x="5" y="49"/>
                    <a:pt x="3" y="49"/>
                    <a:pt x="1" y="52"/>
                  </a:cubicBezTo>
                  <a:cubicBezTo>
                    <a:pt x="0" y="53"/>
                    <a:pt x="1" y="55"/>
                    <a:pt x="0" y="5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5" y="58"/>
                    <a:pt x="8" y="58"/>
                    <a:pt x="13" y="58"/>
                  </a:cubicBezTo>
                  <a:cubicBezTo>
                    <a:pt x="16" y="58"/>
                    <a:pt x="17" y="57"/>
                    <a:pt x="19" y="56"/>
                  </a:cubicBezTo>
                  <a:cubicBezTo>
                    <a:pt x="19" y="56"/>
                    <a:pt x="19" y="55"/>
                    <a:pt x="20" y="55"/>
                  </a:cubicBezTo>
                  <a:cubicBezTo>
                    <a:pt x="22" y="55"/>
                    <a:pt x="23" y="55"/>
                    <a:pt x="26" y="55"/>
                  </a:cubicBezTo>
                  <a:cubicBezTo>
                    <a:pt x="29" y="55"/>
                    <a:pt x="30" y="58"/>
                    <a:pt x="32" y="60"/>
                  </a:cubicBezTo>
                  <a:cubicBezTo>
                    <a:pt x="38" y="64"/>
                    <a:pt x="41" y="67"/>
                    <a:pt x="48" y="67"/>
                  </a:cubicBezTo>
                  <a:cubicBezTo>
                    <a:pt x="50" y="67"/>
                    <a:pt x="51" y="66"/>
                    <a:pt x="52" y="66"/>
                  </a:cubicBezTo>
                  <a:cubicBezTo>
                    <a:pt x="53" y="66"/>
                    <a:pt x="53" y="66"/>
                    <a:pt x="53" y="66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415DBBCC-DAAC-4397-A7F7-7F8240976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625" y="3449638"/>
              <a:ext cx="66675" cy="7302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10" y="14"/>
                </a:cxn>
                <a:cxn ang="0">
                  <a:pos x="21" y="9"/>
                </a:cxn>
                <a:cxn ang="0">
                  <a:pos x="26" y="11"/>
                </a:cxn>
                <a:cxn ang="0">
                  <a:pos x="26" y="11"/>
                </a:cxn>
                <a:cxn ang="0">
                  <a:pos x="19" y="23"/>
                </a:cxn>
                <a:cxn ang="0">
                  <a:pos x="16" y="27"/>
                </a:cxn>
                <a:cxn ang="0">
                  <a:pos x="14" y="29"/>
                </a:cxn>
                <a:cxn ang="0">
                  <a:pos x="4" y="29"/>
                </a:cxn>
                <a:cxn ang="0">
                  <a:pos x="4" y="29"/>
                </a:cxn>
                <a:cxn ang="0">
                  <a:pos x="0" y="17"/>
                </a:cxn>
                <a:cxn ang="0">
                  <a:pos x="2" y="12"/>
                </a:cxn>
              </a:cxnLst>
              <a:rect l="0" t="0" r="r" b="b"/>
              <a:pathLst>
                <a:path w="26" h="29">
                  <a:moveTo>
                    <a:pt x="2" y="12"/>
                  </a:moveTo>
                  <a:cubicBezTo>
                    <a:pt x="4" y="13"/>
                    <a:pt x="7" y="14"/>
                    <a:pt x="10" y="14"/>
                  </a:cubicBezTo>
                  <a:cubicBezTo>
                    <a:pt x="20" y="14"/>
                    <a:pt x="16" y="0"/>
                    <a:pt x="21" y="9"/>
                  </a:cubicBezTo>
                  <a:cubicBezTo>
                    <a:pt x="22" y="11"/>
                    <a:pt x="24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4" y="16"/>
                    <a:pt x="23" y="19"/>
                    <a:pt x="19" y="23"/>
                  </a:cubicBezTo>
                  <a:cubicBezTo>
                    <a:pt x="18" y="25"/>
                    <a:pt x="17" y="26"/>
                    <a:pt x="16" y="27"/>
                  </a:cubicBezTo>
                  <a:cubicBezTo>
                    <a:pt x="15" y="27"/>
                    <a:pt x="15" y="29"/>
                    <a:pt x="14" y="29"/>
                  </a:cubicBezTo>
                  <a:cubicBezTo>
                    <a:pt x="10" y="29"/>
                    <a:pt x="8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1" y="25"/>
                    <a:pt x="0" y="22"/>
                    <a:pt x="0" y="17"/>
                  </a:cubicBezTo>
                  <a:cubicBezTo>
                    <a:pt x="0" y="15"/>
                    <a:pt x="1" y="13"/>
                    <a:pt x="2" y="12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B949A65A-E6CA-46D8-B096-3A1C1422F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9188" y="3140075"/>
              <a:ext cx="339725" cy="317500"/>
            </a:xfrm>
            <a:custGeom>
              <a:avLst/>
              <a:gdLst/>
              <a:ahLst/>
              <a:cxnLst>
                <a:cxn ang="0">
                  <a:pos x="4" y="54"/>
                </a:cxn>
                <a:cxn ang="0">
                  <a:pos x="11" y="61"/>
                </a:cxn>
                <a:cxn ang="0">
                  <a:pos x="19" y="67"/>
                </a:cxn>
                <a:cxn ang="0">
                  <a:pos x="24" y="67"/>
                </a:cxn>
                <a:cxn ang="0">
                  <a:pos x="34" y="65"/>
                </a:cxn>
                <a:cxn ang="0">
                  <a:pos x="32" y="56"/>
                </a:cxn>
                <a:cxn ang="0">
                  <a:pos x="43" y="36"/>
                </a:cxn>
                <a:cxn ang="0">
                  <a:pos x="49" y="32"/>
                </a:cxn>
                <a:cxn ang="0">
                  <a:pos x="66" y="28"/>
                </a:cxn>
                <a:cxn ang="0">
                  <a:pos x="88" y="15"/>
                </a:cxn>
                <a:cxn ang="0">
                  <a:pos x="97" y="4"/>
                </a:cxn>
                <a:cxn ang="0">
                  <a:pos x="99" y="1"/>
                </a:cxn>
                <a:cxn ang="0">
                  <a:pos x="108" y="0"/>
                </a:cxn>
                <a:cxn ang="0">
                  <a:pos x="117" y="6"/>
                </a:cxn>
                <a:cxn ang="0">
                  <a:pos x="130" y="21"/>
                </a:cxn>
                <a:cxn ang="0">
                  <a:pos x="130" y="21"/>
                </a:cxn>
                <a:cxn ang="0">
                  <a:pos x="130" y="21"/>
                </a:cxn>
                <a:cxn ang="0">
                  <a:pos x="130" y="30"/>
                </a:cxn>
                <a:cxn ang="0">
                  <a:pos x="132" y="33"/>
                </a:cxn>
                <a:cxn ang="0">
                  <a:pos x="135" y="41"/>
                </a:cxn>
                <a:cxn ang="0">
                  <a:pos x="132" y="58"/>
                </a:cxn>
                <a:cxn ang="0">
                  <a:pos x="134" y="65"/>
                </a:cxn>
                <a:cxn ang="0">
                  <a:pos x="131" y="73"/>
                </a:cxn>
                <a:cxn ang="0">
                  <a:pos x="128" y="87"/>
                </a:cxn>
                <a:cxn ang="0">
                  <a:pos x="128" y="91"/>
                </a:cxn>
                <a:cxn ang="0">
                  <a:pos x="130" y="103"/>
                </a:cxn>
                <a:cxn ang="0">
                  <a:pos x="124" y="121"/>
                </a:cxn>
                <a:cxn ang="0">
                  <a:pos x="124" y="121"/>
                </a:cxn>
                <a:cxn ang="0">
                  <a:pos x="121" y="119"/>
                </a:cxn>
                <a:cxn ang="0">
                  <a:pos x="114" y="115"/>
                </a:cxn>
                <a:cxn ang="0">
                  <a:pos x="114" y="110"/>
                </a:cxn>
                <a:cxn ang="0">
                  <a:pos x="114" y="110"/>
                </a:cxn>
                <a:cxn ang="0">
                  <a:pos x="107" y="109"/>
                </a:cxn>
                <a:cxn ang="0">
                  <a:pos x="98" y="105"/>
                </a:cxn>
                <a:cxn ang="0">
                  <a:pos x="87" y="117"/>
                </a:cxn>
                <a:cxn ang="0">
                  <a:pos x="86" y="117"/>
                </a:cxn>
                <a:cxn ang="0">
                  <a:pos x="74" y="109"/>
                </a:cxn>
                <a:cxn ang="0">
                  <a:pos x="68" y="107"/>
                </a:cxn>
                <a:cxn ang="0">
                  <a:pos x="53" y="100"/>
                </a:cxn>
                <a:cxn ang="0">
                  <a:pos x="53" y="101"/>
                </a:cxn>
                <a:cxn ang="0">
                  <a:pos x="52" y="103"/>
                </a:cxn>
                <a:cxn ang="0">
                  <a:pos x="56" y="110"/>
                </a:cxn>
                <a:cxn ang="0">
                  <a:pos x="59" y="119"/>
                </a:cxn>
                <a:cxn ang="0">
                  <a:pos x="61" y="124"/>
                </a:cxn>
                <a:cxn ang="0">
                  <a:pos x="61" y="125"/>
                </a:cxn>
                <a:cxn ang="0">
                  <a:pos x="57" y="125"/>
                </a:cxn>
                <a:cxn ang="0">
                  <a:pos x="52" y="124"/>
                </a:cxn>
                <a:cxn ang="0">
                  <a:pos x="51" y="119"/>
                </a:cxn>
                <a:cxn ang="0">
                  <a:pos x="47" y="116"/>
                </a:cxn>
                <a:cxn ang="0">
                  <a:pos x="40" y="109"/>
                </a:cxn>
                <a:cxn ang="0">
                  <a:pos x="36" y="106"/>
                </a:cxn>
                <a:cxn ang="0">
                  <a:pos x="31" y="101"/>
                </a:cxn>
                <a:cxn ang="0">
                  <a:pos x="28" y="99"/>
                </a:cxn>
                <a:cxn ang="0">
                  <a:pos x="24" y="94"/>
                </a:cxn>
                <a:cxn ang="0">
                  <a:pos x="18" y="84"/>
                </a:cxn>
                <a:cxn ang="0">
                  <a:pos x="17" y="83"/>
                </a:cxn>
                <a:cxn ang="0">
                  <a:pos x="14" y="78"/>
                </a:cxn>
                <a:cxn ang="0">
                  <a:pos x="8" y="73"/>
                </a:cxn>
                <a:cxn ang="0">
                  <a:pos x="3" y="71"/>
                </a:cxn>
                <a:cxn ang="0">
                  <a:pos x="2" y="68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4" y="54"/>
                </a:cxn>
              </a:cxnLst>
              <a:rect l="0" t="0" r="r" b="b"/>
              <a:pathLst>
                <a:path w="135" h="126">
                  <a:moveTo>
                    <a:pt x="4" y="54"/>
                  </a:moveTo>
                  <a:cubicBezTo>
                    <a:pt x="8" y="56"/>
                    <a:pt x="9" y="58"/>
                    <a:pt x="11" y="61"/>
                  </a:cubicBezTo>
                  <a:cubicBezTo>
                    <a:pt x="14" y="64"/>
                    <a:pt x="15" y="67"/>
                    <a:pt x="19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8" y="67"/>
                    <a:pt x="30" y="65"/>
                    <a:pt x="34" y="65"/>
                  </a:cubicBezTo>
                  <a:cubicBezTo>
                    <a:pt x="34" y="62"/>
                    <a:pt x="32" y="59"/>
                    <a:pt x="32" y="56"/>
                  </a:cubicBezTo>
                  <a:cubicBezTo>
                    <a:pt x="32" y="47"/>
                    <a:pt x="36" y="41"/>
                    <a:pt x="43" y="36"/>
                  </a:cubicBezTo>
                  <a:cubicBezTo>
                    <a:pt x="46" y="34"/>
                    <a:pt x="47" y="33"/>
                    <a:pt x="49" y="32"/>
                  </a:cubicBezTo>
                  <a:cubicBezTo>
                    <a:pt x="56" y="30"/>
                    <a:pt x="60" y="30"/>
                    <a:pt x="66" y="28"/>
                  </a:cubicBezTo>
                  <a:cubicBezTo>
                    <a:pt x="76" y="24"/>
                    <a:pt x="81" y="21"/>
                    <a:pt x="88" y="15"/>
                  </a:cubicBezTo>
                  <a:cubicBezTo>
                    <a:pt x="92" y="12"/>
                    <a:pt x="94" y="8"/>
                    <a:pt x="97" y="4"/>
                  </a:cubicBezTo>
                  <a:cubicBezTo>
                    <a:pt x="97" y="3"/>
                    <a:pt x="98" y="2"/>
                    <a:pt x="99" y="1"/>
                  </a:cubicBezTo>
                  <a:cubicBezTo>
                    <a:pt x="102" y="0"/>
                    <a:pt x="104" y="0"/>
                    <a:pt x="108" y="0"/>
                  </a:cubicBezTo>
                  <a:cubicBezTo>
                    <a:pt x="112" y="0"/>
                    <a:pt x="114" y="3"/>
                    <a:pt x="117" y="6"/>
                  </a:cubicBezTo>
                  <a:cubicBezTo>
                    <a:pt x="121" y="13"/>
                    <a:pt x="122" y="18"/>
                    <a:pt x="130" y="21"/>
                  </a:cubicBezTo>
                  <a:cubicBezTo>
                    <a:pt x="130" y="21"/>
                    <a:pt x="130" y="21"/>
                    <a:pt x="130" y="21"/>
                  </a:cubicBezTo>
                  <a:cubicBezTo>
                    <a:pt x="130" y="21"/>
                    <a:pt x="130" y="21"/>
                    <a:pt x="130" y="21"/>
                  </a:cubicBezTo>
                  <a:cubicBezTo>
                    <a:pt x="130" y="25"/>
                    <a:pt x="130" y="26"/>
                    <a:pt x="130" y="30"/>
                  </a:cubicBezTo>
                  <a:cubicBezTo>
                    <a:pt x="130" y="31"/>
                    <a:pt x="131" y="32"/>
                    <a:pt x="132" y="33"/>
                  </a:cubicBezTo>
                  <a:cubicBezTo>
                    <a:pt x="134" y="36"/>
                    <a:pt x="135" y="38"/>
                    <a:pt x="135" y="41"/>
                  </a:cubicBezTo>
                  <a:cubicBezTo>
                    <a:pt x="135" y="48"/>
                    <a:pt x="132" y="51"/>
                    <a:pt x="132" y="58"/>
                  </a:cubicBezTo>
                  <a:cubicBezTo>
                    <a:pt x="132" y="61"/>
                    <a:pt x="134" y="62"/>
                    <a:pt x="134" y="65"/>
                  </a:cubicBezTo>
                  <a:cubicBezTo>
                    <a:pt x="134" y="68"/>
                    <a:pt x="133" y="70"/>
                    <a:pt x="131" y="73"/>
                  </a:cubicBezTo>
                  <a:cubicBezTo>
                    <a:pt x="129" y="78"/>
                    <a:pt x="128" y="81"/>
                    <a:pt x="128" y="87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30" y="111"/>
                    <a:pt x="128" y="115"/>
                    <a:pt x="124" y="121"/>
                  </a:cubicBezTo>
                  <a:cubicBezTo>
                    <a:pt x="124" y="122"/>
                    <a:pt x="124" y="122"/>
                    <a:pt x="124" y="121"/>
                  </a:cubicBezTo>
                  <a:cubicBezTo>
                    <a:pt x="123" y="121"/>
                    <a:pt x="122" y="119"/>
                    <a:pt x="121" y="119"/>
                  </a:cubicBezTo>
                  <a:cubicBezTo>
                    <a:pt x="118" y="119"/>
                    <a:pt x="114" y="118"/>
                    <a:pt x="114" y="115"/>
                  </a:cubicBezTo>
                  <a:cubicBezTo>
                    <a:pt x="114" y="110"/>
                    <a:pt x="114" y="110"/>
                    <a:pt x="114" y="110"/>
                  </a:cubicBezTo>
                  <a:cubicBezTo>
                    <a:pt x="114" y="110"/>
                    <a:pt x="114" y="110"/>
                    <a:pt x="114" y="110"/>
                  </a:cubicBezTo>
                  <a:cubicBezTo>
                    <a:pt x="111" y="110"/>
                    <a:pt x="110" y="110"/>
                    <a:pt x="107" y="109"/>
                  </a:cubicBezTo>
                  <a:cubicBezTo>
                    <a:pt x="104" y="108"/>
                    <a:pt x="102" y="105"/>
                    <a:pt x="98" y="105"/>
                  </a:cubicBezTo>
                  <a:cubicBezTo>
                    <a:pt x="92" y="105"/>
                    <a:pt x="89" y="111"/>
                    <a:pt x="87" y="117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82" y="114"/>
                    <a:pt x="79" y="111"/>
                    <a:pt x="74" y="109"/>
                  </a:cubicBezTo>
                  <a:cubicBezTo>
                    <a:pt x="72" y="109"/>
                    <a:pt x="70" y="109"/>
                    <a:pt x="68" y="107"/>
                  </a:cubicBezTo>
                  <a:cubicBezTo>
                    <a:pt x="63" y="104"/>
                    <a:pt x="59" y="101"/>
                    <a:pt x="53" y="100"/>
                  </a:cubicBezTo>
                  <a:cubicBezTo>
                    <a:pt x="53" y="100"/>
                    <a:pt x="53" y="100"/>
                    <a:pt x="53" y="101"/>
                  </a:cubicBezTo>
                  <a:cubicBezTo>
                    <a:pt x="52" y="102"/>
                    <a:pt x="52" y="102"/>
                    <a:pt x="52" y="103"/>
                  </a:cubicBezTo>
                  <a:cubicBezTo>
                    <a:pt x="52" y="106"/>
                    <a:pt x="56" y="107"/>
                    <a:pt x="56" y="110"/>
                  </a:cubicBezTo>
                  <a:cubicBezTo>
                    <a:pt x="58" y="113"/>
                    <a:pt x="58" y="115"/>
                    <a:pt x="59" y="119"/>
                  </a:cubicBezTo>
                  <a:cubicBezTo>
                    <a:pt x="59" y="121"/>
                    <a:pt x="61" y="122"/>
                    <a:pt x="61" y="124"/>
                  </a:cubicBezTo>
                  <a:cubicBezTo>
                    <a:pt x="61" y="124"/>
                    <a:pt x="61" y="125"/>
                    <a:pt x="61" y="125"/>
                  </a:cubicBezTo>
                  <a:cubicBezTo>
                    <a:pt x="57" y="125"/>
                    <a:pt x="57" y="125"/>
                    <a:pt x="57" y="125"/>
                  </a:cubicBezTo>
                  <a:cubicBezTo>
                    <a:pt x="55" y="125"/>
                    <a:pt x="53" y="126"/>
                    <a:pt x="52" y="124"/>
                  </a:cubicBezTo>
                  <a:cubicBezTo>
                    <a:pt x="51" y="122"/>
                    <a:pt x="52" y="121"/>
                    <a:pt x="51" y="119"/>
                  </a:cubicBezTo>
                  <a:cubicBezTo>
                    <a:pt x="50" y="118"/>
                    <a:pt x="49" y="118"/>
                    <a:pt x="47" y="116"/>
                  </a:cubicBezTo>
                  <a:cubicBezTo>
                    <a:pt x="44" y="114"/>
                    <a:pt x="43" y="112"/>
                    <a:pt x="40" y="109"/>
                  </a:cubicBezTo>
                  <a:cubicBezTo>
                    <a:pt x="38" y="108"/>
                    <a:pt x="37" y="108"/>
                    <a:pt x="36" y="106"/>
                  </a:cubicBezTo>
                  <a:cubicBezTo>
                    <a:pt x="35" y="104"/>
                    <a:pt x="34" y="102"/>
                    <a:pt x="31" y="101"/>
                  </a:cubicBezTo>
                  <a:cubicBezTo>
                    <a:pt x="30" y="100"/>
                    <a:pt x="29" y="100"/>
                    <a:pt x="28" y="99"/>
                  </a:cubicBezTo>
                  <a:cubicBezTo>
                    <a:pt x="26" y="97"/>
                    <a:pt x="26" y="95"/>
                    <a:pt x="24" y="94"/>
                  </a:cubicBezTo>
                  <a:cubicBezTo>
                    <a:pt x="20" y="90"/>
                    <a:pt x="18" y="88"/>
                    <a:pt x="18" y="84"/>
                  </a:cubicBezTo>
                  <a:cubicBezTo>
                    <a:pt x="18" y="83"/>
                    <a:pt x="18" y="83"/>
                    <a:pt x="17" y="83"/>
                  </a:cubicBezTo>
                  <a:cubicBezTo>
                    <a:pt x="15" y="83"/>
                    <a:pt x="15" y="80"/>
                    <a:pt x="14" y="78"/>
                  </a:cubicBezTo>
                  <a:cubicBezTo>
                    <a:pt x="13" y="75"/>
                    <a:pt x="11" y="74"/>
                    <a:pt x="8" y="73"/>
                  </a:cubicBezTo>
                  <a:cubicBezTo>
                    <a:pt x="6" y="72"/>
                    <a:pt x="4" y="73"/>
                    <a:pt x="3" y="71"/>
                  </a:cubicBezTo>
                  <a:cubicBezTo>
                    <a:pt x="2" y="70"/>
                    <a:pt x="3" y="68"/>
                    <a:pt x="2" y="68"/>
                  </a:cubicBezTo>
                  <a:cubicBezTo>
                    <a:pt x="1" y="67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2"/>
                    <a:pt x="0" y="58"/>
                    <a:pt x="4" y="54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780F87BC-9819-43C8-B354-69BB7C324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87550" y="2913063"/>
              <a:ext cx="411163" cy="476250"/>
            </a:xfrm>
            <a:custGeom>
              <a:avLst/>
              <a:gdLst/>
              <a:ahLst/>
              <a:cxnLst>
                <a:cxn ang="0">
                  <a:pos x="67" y="176"/>
                </a:cxn>
                <a:cxn ang="0">
                  <a:pos x="70" y="184"/>
                </a:cxn>
                <a:cxn ang="0">
                  <a:pos x="75" y="188"/>
                </a:cxn>
                <a:cxn ang="0">
                  <a:pos x="81" y="181"/>
                </a:cxn>
                <a:cxn ang="0">
                  <a:pos x="71" y="177"/>
                </a:cxn>
                <a:cxn ang="0">
                  <a:pos x="159" y="157"/>
                </a:cxn>
                <a:cxn ang="0">
                  <a:pos x="155" y="156"/>
                </a:cxn>
                <a:cxn ang="0">
                  <a:pos x="143" y="152"/>
                </a:cxn>
                <a:cxn ang="0">
                  <a:pos x="137" y="146"/>
                </a:cxn>
                <a:cxn ang="0">
                  <a:pos x="122" y="132"/>
                </a:cxn>
                <a:cxn ang="0">
                  <a:pos x="109" y="122"/>
                </a:cxn>
                <a:cxn ang="0">
                  <a:pos x="83" y="104"/>
                </a:cxn>
                <a:cxn ang="0">
                  <a:pos x="74" y="96"/>
                </a:cxn>
                <a:cxn ang="0">
                  <a:pos x="73" y="85"/>
                </a:cxn>
                <a:cxn ang="0">
                  <a:pos x="53" y="69"/>
                </a:cxn>
                <a:cxn ang="0">
                  <a:pos x="17" y="24"/>
                </a:cxn>
                <a:cxn ang="0">
                  <a:pos x="0" y="14"/>
                </a:cxn>
                <a:cxn ang="0">
                  <a:pos x="11" y="5"/>
                </a:cxn>
                <a:cxn ang="0">
                  <a:pos x="25" y="0"/>
                </a:cxn>
                <a:cxn ang="0">
                  <a:pos x="43" y="17"/>
                </a:cxn>
                <a:cxn ang="0">
                  <a:pos x="58" y="28"/>
                </a:cxn>
                <a:cxn ang="0">
                  <a:pos x="74" y="29"/>
                </a:cxn>
                <a:cxn ang="0">
                  <a:pos x="74" y="41"/>
                </a:cxn>
                <a:cxn ang="0">
                  <a:pos x="90" y="54"/>
                </a:cxn>
                <a:cxn ang="0">
                  <a:pos x="107" y="63"/>
                </a:cxn>
                <a:cxn ang="0">
                  <a:pos x="108" y="85"/>
                </a:cxn>
                <a:cxn ang="0">
                  <a:pos x="102" y="93"/>
                </a:cxn>
                <a:cxn ang="0">
                  <a:pos x="108" y="98"/>
                </a:cxn>
                <a:cxn ang="0">
                  <a:pos x="123" y="108"/>
                </a:cxn>
                <a:cxn ang="0">
                  <a:pos x="129" y="117"/>
                </a:cxn>
                <a:cxn ang="0">
                  <a:pos x="149" y="121"/>
                </a:cxn>
                <a:cxn ang="0">
                  <a:pos x="163" y="144"/>
                </a:cxn>
              </a:cxnLst>
              <a:rect l="0" t="0" r="r" b="b"/>
              <a:pathLst>
                <a:path w="163" h="189">
                  <a:moveTo>
                    <a:pt x="71" y="177"/>
                  </a:moveTo>
                  <a:cubicBezTo>
                    <a:pt x="69" y="177"/>
                    <a:pt x="69" y="176"/>
                    <a:pt x="67" y="176"/>
                  </a:cubicBezTo>
                  <a:cubicBezTo>
                    <a:pt x="65" y="176"/>
                    <a:pt x="65" y="178"/>
                    <a:pt x="64" y="179"/>
                  </a:cubicBezTo>
                  <a:cubicBezTo>
                    <a:pt x="66" y="181"/>
                    <a:pt x="68" y="181"/>
                    <a:pt x="70" y="184"/>
                  </a:cubicBezTo>
                  <a:cubicBezTo>
                    <a:pt x="71" y="186"/>
                    <a:pt x="71" y="189"/>
                    <a:pt x="73" y="189"/>
                  </a:cubicBezTo>
                  <a:cubicBezTo>
                    <a:pt x="74" y="189"/>
                    <a:pt x="75" y="188"/>
                    <a:pt x="75" y="188"/>
                  </a:cubicBezTo>
                  <a:cubicBezTo>
                    <a:pt x="78" y="187"/>
                    <a:pt x="81" y="187"/>
                    <a:pt x="81" y="184"/>
                  </a:cubicBezTo>
                  <a:cubicBezTo>
                    <a:pt x="81" y="181"/>
                    <a:pt x="81" y="181"/>
                    <a:pt x="81" y="181"/>
                  </a:cubicBezTo>
                  <a:cubicBezTo>
                    <a:pt x="79" y="181"/>
                    <a:pt x="77" y="182"/>
                    <a:pt x="75" y="180"/>
                  </a:cubicBezTo>
                  <a:cubicBezTo>
                    <a:pt x="73" y="180"/>
                    <a:pt x="72" y="178"/>
                    <a:pt x="71" y="177"/>
                  </a:cubicBezTo>
                  <a:close/>
                  <a:moveTo>
                    <a:pt x="163" y="144"/>
                  </a:moveTo>
                  <a:cubicBezTo>
                    <a:pt x="159" y="148"/>
                    <a:pt x="159" y="152"/>
                    <a:pt x="159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58" y="157"/>
                    <a:pt x="156" y="157"/>
                    <a:pt x="155" y="156"/>
                  </a:cubicBezTo>
                  <a:cubicBezTo>
                    <a:pt x="153" y="155"/>
                    <a:pt x="152" y="154"/>
                    <a:pt x="149" y="153"/>
                  </a:cubicBezTo>
                  <a:cubicBezTo>
                    <a:pt x="147" y="153"/>
                    <a:pt x="144" y="154"/>
                    <a:pt x="143" y="152"/>
                  </a:cubicBezTo>
                  <a:cubicBezTo>
                    <a:pt x="141" y="150"/>
                    <a:pt x="142" y="149"/>
                    <a:pt x="141" y="148"/>
                  </a:cubicBezTo>
                  <a:cubicBezTo>
                    <a:pt x="139" y="147"/>
                    <a:pt x="138" y="147"/>
                    <a:pt x="137" y="146"/>
                  </a:cubicBezTo>
                  <a:cubicBezTo>
                    <a:pt x="136" y="144"/>
                    <a:pt x="136" y="142"/>
                    <a:pt x="134" y="141"/>
                  </a:cubicBezTo>
                  <a:cubicBezTo>
                    <a:pt x="129" y="138"/>
                    <a:pt x="127" y="135"/>
                    <a:pt x="122" y="132"/>
                  </a:cubicBezTo>
                  <a:cubicBezTo>
                    <a:pt x="118" y="130"/>
                    <a:pt x="114" y="131"/>
                    <a:pt x="111" y="128"/>
                  </a:cubicBezTo>
                  <a:cubicBezTo>
                    <a:pt x="110" y="126"/>
                    <a:pt x="110" y="124"/>
                    <a:pt x="109" y="122"/>
                  </a:cubicBezTo>
                  <a:cubicBezTo>
                    <a:pt x="107" y="120"/>
                    <a:pt x="105" y="120"/>
                    <a:pt x="102" y="118"/>
                  </a:cubicBezTo>
                  <a:cubicBezTo>
                    <a:pt x="95" y="113"/>
                    <a:pt x="91" y="110"/>
                    <a:pt x="83" y="104"/>
                  </a:cubicBezTo>
                  <a:cubicBezTo>
                    <a:pt x="79" y="101"/>
                    <a:pt x="78" y="99"/>
                    <a:pt x="74" y="96"/>
                  </a:cubicBezTo>
                  <a:cubicBezTo>
                    <a:pt x="74" y="96"/>
                    <a:pt x="74" y="96"/>
                    <a:pt x="74" y="96"/>
                  </a:cubicBezTo>
                  <a:cubicBezTo>
                    <a:pt x="74" y="95"/>
                    <a:pt x="75" y="94"/>
                    <a:pt x="75" y="93"/>
                  </a:cubicBezTo>
                  <a:cubicBezTo>
                    <a:pt x="75" y="89"/>
                    <a:pt x="74" y="88"/>
                    <a:pt x="73" y="85"/>
                  </a:cubicBezTo>
                  <a:cubicBezTo>
                    <a:pt x="71" y="81"/>
                    <a:pt x="70" y="78"/>
                    <a:pt x="67" y="75"/>
                  </a:cubicBezTo>
                  <a:cubicBezTo>
                    <a:pt x="62" y="71"/>
                    <a:pt x="59" y="71"/>
                    <a:pt x="53" y="69"/>
                  </a:cubicBezTo>
                  <a:cubicBezTo>
                    <a:pt x="44" y="65"/>
                    <a:pt x="41" y="59"/>
                    <a:pt x="34" y="52"/>
                  </a:cubicBezTo>
                  <a:cubicBezTo>
                    <a:pt x="26" y="42"/>
                    <a:pt x="26" y="33"/>
                    <a:pt x="17" y="24"/>
                  </a:cubicBezTo>
                  <a:cubicBezTo>
                    <a:pt x="14" y="21"/>
                    <a:pt x="11" y="22"/>
                    <a:pt x="7" y="20"/>
                  </a:cubicBezTo>
                  <a:cubicBezTo>
                    <a:pt x="4" y="18"/>
                    <a:pt x="2" y="16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8"/>
                    <a:pt x="5" y="7"/>
                    <a:pt x="11" y="5"/>
                  </a:cubicBezTo>
                  <a:cubicBezTo>
                    <a:pt x="16" y="3"/>
                    <a:pt x="20" y="2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2"/>
                    <a:pt x="28" y="3"/>
                    <a:pt x="30" y="5"/>
                  </a:cubicBezTo>
                  <a:cubicBezTo>
                    <a:pt x="35" y="10"/>
                    <a:pt x="37" y="13"/>
                    <a:pt x="43" y="17"/>
                  </a:cubicBezTo>
                  <a:cubicBezTo>
                    <a:pt x="46" y="21"/>
                    <a:pt x="47" y="24"/>
                    <a:pt x="51" y="26"/>
                  </a:cubicBezTo>
                  <a:cubicBezTo>
                    <a:pt x="54" y="27"/>
                    <a:pt x="55" y="27"/>
                    <a:pt x="58" y="28"/>
                  </a:cubicBezTo>
                  <a:cubicBezTo>
                    <a:pt x="62" y="28"/>
                    <a:pt x="63" y="30"/>
                    <a:pt x="67" y="30"/>
                  </a:cubicBezTo>
                  <a:cubicBezTo>
                    <a:pt x="70" y="30"/>
                    <a:pt x="71" y="30"/>
                    <a:pt x="74" y="29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3" y="34"/>
                    <a:pt x="73" y="36"/>
                    <a:pt x="74" y="41"/>
                  </a:cubicBezTo>
                  <a:cubicBezTo>
                    <a:pt x="78" y="46"/>
                    <a:pt x="83" y="43"/>
                    <a:pt x="88" y="46"/>
                  </a:cubicBezTo>
                  <a:cubicBezTo>
                    <a:pt x="92" y="47"/>
                    <a:pt x="89" y="51"/>
                    <a:pt x="90" y="54"/>
                  </a:cubicBezTo>
                  <a:cubicBezTo>
                    <a:pt x="91" y="57"/>
                    <a:pt x="93" y="57"/>
                    <a:pt x="94" y="59"/>
                  </a:cubicBezTo>
                  <a:cubicBezTo>
                    <a:pt x="99" y="62"/>
                    <a:pt x="102" y="63"/>
                    <a:pt x="107" y="63"/>
                  </a:cubicBezTo>
                  <a:cubicBezTo>
                    <a:pt x="113" y="64"/>
                    <a:pt x="120" y="65"/>
                    <a:pt x="120" y="70"/>
                  </a:cubicBezTo>
                  <a:cubicBezTo>
                    <a:pt x="120" y="78"/>
                    <a:pt x="113" y="80"/>
                    <a:pt x="108" y="85"/>
                  </a:cubicBezTo>
                  <a:cubicBezTo>
                    <a:pt x="105" y="87"/>
                    <a:pt x="101" y="87"/>
                    <a:pt x="101" y="90"/>
                  </a:cubicBezTo>
                  <a:cubicBezTo>
                    <a:pt x="101" y="91"/>
                    <a:pt x="102" y="92"/>
                    <a:pt x="102" y="93"/>
                  </a:cubicBezTo>
                  <a:cubicBezTo>
                    <a:pt x="102" y="94"/>
                    <a:pt x="102" y="96"/>
                    <a:pt x="103" y="97"/>
                  </a:cubicBezTo>
                  <a:cubicBezTo>
                    <a:pt x="105" y="98"/>
                    <a:pt x="106" y="98"/>
                    <a:pt x="108" y="98"/>
                  </a:cubicBezTo>
                  <a:cubicBezTo>
                    <a:pt x="112" y="99"/>
                    <a:pt x="114" y="100"/>
                    <a:pt x="117" y="102"/>
                  </a:cubicBezTo>
                  <a:cubicBezTo>
                    <a:pt x="119" y="104"/>
                    <a:pt x="122" y="105"/>
                    <a:pt x="123" y="108"/>
                  </a:cubicBezTo>
                  <a:cubicBezTo>
                    <a:pt x="124" y="110"/>
                    <a:pt x="123" y="112"/>
                    <a:pt x="124" y="115"/>
                  </a:cubicBezTo>
                  <a:cubicBezTo>
                    <a:pt x="125" y="116"/>
                    <a:pt x="127" y="117"/>
                    <a:pt x="129" y="117"/>
                  </a:cubicBezTo>
                  <a:cubicBezTo>
                    <a:pt x="139" y="117"/>
                    <a:pt x="139" y="117"/>
                    <a:pt x="139" y="117"/>
                  </a:cubicBezTo>
                  <a:cubicBezTo>
                    <a:pt x="143" y="117"/>
                    <a:pt x="145" y="120"/>
                    <a:pt x="149" y="121"/>
                  </a:cubicBezTo>
                  <a:cubicBezTo>
                    <a:pt x="156" y="125"/>
                    <a:pt x="158" y="130"/>
                    <a:pt x="161" y="137"/>
                  </a:cubicBezTo>
                  <a:cubicBezTo>
                    <a:pt x="162" y="140"/>
                    <a:pt x="163" y="141"/>
                    <a:pt x="163" y="144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2DDD5134-B364-4F83-882F-3C64CB6733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3500" y="2776538"/>
              <a:ext cx="482600" cy="284163"/>
            </a:xfrm>
            <a:custGeom>
              <a:avLst/>
              <a:gdLst/>
              <a:ahLst/>
              <a:cxnLst>
                <a:cxn ang="0">
                  <a:pos x="166" y="65"/>
                </a:cxn>
                <a:cxn ang="0">
                  <a:pos x="157" y="66"/>
                </a:cxn>
                <a:cxn ang="0">
                  <a:pos x="149" y="86"/>
                </a:cxn>
                <a:cxn ang="0">
                  <a:pos x="150" y="94"/>
                </a:cxn>
                <a:cxn ang="0">
                  <a:pos x="152" y="103"/>
                </a:cxn>
                <a:cxn ang="0">
                  <a:pos x="161" y="104"/>
                </a:cxn>
                <a:cxn ang="0">
                  <a:pos x="172" y="101"/>
                </a:cxn>
                <a:cxn ang="0">
                  <a:pos x="180" y="104"/>
                </a:cxn>
                <a:cxn ang="0">
                  <a:pos x="190" y="94"/>
                </a:cxn>
                <a:cxn ang="0">
                  <a:pos x="184" y="75"/>
                </a:cxn>
                <a:cxn ang="0">
                  <a:pos x="177" y="71"/>
                </a:cxn>
                <a:cxn ang="0">
                  <a:pos x="169" y="67"/>
                </a:cxn>
                <a:cxn ang="0">
                  <a:pos x="37" y="4"/>
                </a:cxn>
                <a:cxn ang="0">
                  <a:pos x="39" y="12"/>
                </a:cxn>
                <a:cxn ang="0">
                  <a:pos x="39" y="19"/>
                </a:cxn>
                <a:cxn ang="0">
                  <a:pos x="35" y="14"/>
                </a:cxn>
                <a:cxn ang="0">
                  <a:pos x="33" y="9"/>
                </a:cxn>
                <a:cxn ang="0">
                  <a:pos x="27" y="6"/>
                </a:cxn>
                <a:cxn ang="0">
                  <a:pos x="17" y="19"/>
                </a:cxn>
                <a:cxn ang="0">
                  <a:pos x="7" y="28"/>
                </a:cxn>
                <a:cxn ang="0">
                  <a:pos x="4" y="37"/>
                </a:cxn>
                <a:cxn ang="0">
                  <a:pos x="11" y="39"/>
                </a:cxn>
                <a:cxn ang="0">
                  <a:pos x="27" y="38"/>
                </a:cxn>
                <a:cxn ang="0">
                  <a:pos x="45" y="58"/>
                </a:cxn>
                <a:cxn ang="0">
                  <a:pos x="49" y="71"/>
                </a:cxn>
                <a:cxn ang="0">
                  <a:pos x="62" y="90"/>
                </a:cxn>
                <a:cxn ang="0">
                  <a:pos x="83" y="103"/>
                </a:cxn>
                <a:cxn ang="0">
                  <a:pos x="93" y="87"/>
                </a:cxn>
                <a:cxn ang="0">
                  <a:pos x="96" y="74"/>
                </a:cxn>
                <a:cxn ang="0">
                  <a:pos x="89" y="63"/>
                </a:cxn>
                <a:cxn ang="0">
                  <a:pos x="74" y="59"/>
                </a:cxn>
                <a:cxn ang="0">
                  <a:pos x="60" y="27"/>
                </a:cxn>
                <a:cxn ang="0">
                  <a:pos x="56" y="11"/>
                </a:cxn>
                <a:cxn ang="0">
                  <a:pos x="50" y="3"/>
                </a:cxn>
                <a:cxn ang="0">
                  <a:pos x="46" y="3"/>
                </a:cxn>
              </a:cxnLst>
              <a:rect l="0" t="0" r="r" b="b"/>
              <a:pathLst>
                <a:path w="192" h="113">
                  <a:moveTo>
                    <a:pt x="168" y="65"/>
                  </a:moveTo>
                  <a:cubicBezTo>
                    <a:pt x="167" y="65"/>
                    <a:pt x="167" y="65"/>
                    <a:pt x="166" y="65"/>
                  </a:cubicBezTo>
                  <a:cubicBezTo>
                    <a:pt x="165" y="65"/>
                    <a:pt x="164" y="66"/>
                    <a:pt x="163" y="66"/>
                  </a:cubicBezTo>
                  <a:cubicBezTo>
                    <a:pt x="157" y="66"/>
                    <a:pt x="157" y="66"/>
                    <a:pt x="157" y="66"/>
                  </a:cubicBezTo>
                  <a:cubicBezTo>
                    <a:pt x="152" y="66"/>
                    <a:pt x="155" y="73"/>
                    <a:pt x="153" y="77"/>
                  </a:cubicBezTo>
                  <a:cubicBezTo>
                    <a:pt x="151" y="80"/>
                    <a:pt x="151" y="82"/>
                    <a:pt x="149" y="86"/>
                  </a:cubicBezTo>
                  <a:cubicBezTo>
                    <a:pt x="151" y="87"/>
                    <a:pt x="152" y="87"/>
                    <a:pt x="152" y="88"/>
                  </a:cubicBezTo>
                  <a:cubicBezTo>
                    <a:pt x="152" y="91"/>
                    <a:pt x="150" y="92"/>
                    <a:pt x="150" y="94"/>
                  </a:cubicBezTo>
                  <a:cubicBezTo>
                    <a:pt x="150" y="96"/>
                    <a:pt x="152" y="96"/>
                    <a:pt x="152" y="97"/>
                  </a:cubicBezTo>
                  <a:cubicBezTo>
                    <a:pt x="153" y="100"/>
                    <a:pt x="152" y="101"/>
                    <a:pt x="152" y="103"/>
                  </a:cubicBezTo>
                  <a:cubicBezTo>
                    <a:pt x="152" y="104"/>
                    <a:pt x="153" y="105"/>
                    <a:pt x="154" y="105"/>
                  </a:cubicBezTo>
                  <a:cubicBezTo>
                    <a:pt x="157" y="105"/>
                    <a:pt x="159" y="105"/>
                    <a:pt x="161" y="104"/>
                  </a:cubicBezTo>
                  <a:cubicBezTo>
                    <a:pt x="163" y="103"/>
                    <a:pt x="165" y="103"/>
                    <a:pt x="165" y="102"/>
                  </a:cubicBezTo>
                  <a:cubicBezTo>
                    <a:pt x="168" y="95"/>
                    <a:pt x="165" y="95"/>
                    <a:pt x="172" y="101"/>
                  </a:cubicBezTo>
                  <a:cubicBezTo>
                    <a:pt x="173" y="102"/>
                    <a:pt x="174" y="102"/>
                    <a:pt x="174" y="103"/>
                  </a:cubicBezTo>
                  <a:cubicBezTo>
                    <a:pt x="177" y="113"/>
                    <a:pt x="175" y="105"/>
                    <a:pt x="180" y="104"/>
                  </a:cubicBezTo>
                  <a:cubicBezTo>
                    <a:pt x="183" y="103"/>
                    <a:pt x="186" y="101"/>
                    <a:pt x="186" y="98"/>
                  </a:cubicBezTo>
                  <a:cubicBezTo>
                    <a:pt x="186" y="96"/>
                    <a:pt x="189" y="96"/>
                    <a:pt x="190" y="94"/>
                  </a:cubicBezTo>
                  <a:cubicBezTo>
                    <a:pt x="191" y="90"/>
                    <a:pt x="192" y="87"/>
                    <a:pt x="192" y="83"/>
                  </a:cubicBezTo>
                  <a:cubicBezTo>
                    <a:pt x="192" y="78"/>
                    <a:pt x="188" y="77"/>
                    <a:pt x="184" y="75"/>
                  </a:cubicBezTo>
                  <a:cubicBezTo>
                    <a:pt x="182" y="73"/>
                    <a:pt x="182" y="70"/>
                    <a:pt x="180" y="70"/>
                  </a:cubicBezTo>
                  <a:cubicBezTo>
                    <a:pt x="179" y="70"/>
                    <a:pt x="178" y="70"/>
                    <a:pt x="177" y="71"/>
                  </a:cubicBezTo>
                  <a:cubicBezTo>
                    <a:pt x="176" y="69"/>
                    <a:pt x="175" y="66"/>
                    <a:pt x="173" y="66"/>
                  </a:cubicBezTo>
                  <a:cubicBezTo>
                    <a:pt x="172" y="66"/>
                    <a:pt x="171" y="67"/>
                    <a:pt x="169" y="67"/>
                  </a:cubicBezTo>
                  <a:cubicBezTo>
                    <a:pt x="169" y="67"/>
                    <a:pt x="168" y="66"/>
                    <a:pt x="168" y="65"/>
                  </a:cubicBezTo>
                  <a:close/>
                  <a:moveTo>
                    <a:pt x="37" y="4"/>
                  </a:moveTo>
                  <a:cubicBezTo>
                    <a:pt x="37" y="6"/>
                    <a:pt x="39" y="6"/>
                    <a:pt x="39" y="8"/>
                  </a:cubicBezTo>
                  <a:cubicBezTo>
                    <a:pt x="39" y="9"/>
                    <a:pt x="39" y="10"/>
                    <a:pt x="39" y="12"/>
                  </a:cubicBezTo>
                  <a:cubicBezTo>
                    <a:pt x="39" y="15"/>
                    <a:pt x="41" y="16"/>
                    <a:pt x="41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7" y="19"/>
                    <a:pt x="37" y="17"/>
                    <a:pt x="35" y="17"/>
                  </a:cubicBezTo>
                  <a:cubicBezTo>
                    <a:pt x="35" y="16"/>
                    <a:pt x="35" y="15"/>
                    <a:pt x="35" y="14"/>
                  </a:cubicBezTo>
                  <a:cubicBezTo>
                    <a:pt x="35" y="13"/>
                    <a:pt x="36" y="13"/>
                    <a:pt x="36" y="12"/>
                  </a:cubicBezTo>
                  <a:cubicBezTo>
                    <a:pt x="36" y="10"/>
                    <a:pt x="34" y="10"/>
                    <a:pt x="33" y="9"/>
                  </a:cubicBezTo>
                  <a:cubicBezTo>
                    <a:pt x="31" y="7"/>
                    <a:pt x="32" y="4"/>
                    <a:pt x="29" y="4"/>
                  </a:cubicBezTo>
                  <a:cubicBezTo>
                    <a:pt x="28" y="4"/>
                    <a:pt x="28" y="6"/>
                    <a:pt x="27" y="6"/>
                  </a:cubicBezTo>
                  <a:cubicBezTo>
                    <a:pt x="21" y="7"/>
                    <a:pt x="15" y="9"/>
                    <a:pt x="15" y="15"/>
                  </a:cubicBezTo>
                  <a:cubicBezTo>
                    <a:pt x="15" y="17"/>
                    <a:pt x="17" y="18"/>
                    <a:pt x="17" y="19"/>
                  </a:cubicBezTo>
                  <a:cubicBezTo>
                    <a:pt x="17" y="22"/>
                    <a:pt x="15" y="23"/>
                    <a:pt x="12" y="25"/>
                  </a:cubicBezTo>
                  <a:cubicBezTo>
                    <a:pt x="10" y="26"/>
                    <a:pt x="9" y="27"/>
                    <a:pt x="7" y="28"/>
                  </a:cubicBezTo>
                  <a:cubicBezTo>
                    <a:pt x="4" y="30"/>
                    <a:pt x="0" y="31"/>
                    <a:pt x="0" y="35"/>
                  </a:cubicBezTo>
                  <a:cubicBezTo>
                    <a:pt x="0" y="37"/>
                    <a:pt x="2" y="37"/>
                    <a:pt x="4" y="37"/>
                  </a:cubicBezTo>
                  <a:cubicBezTo>
                    <a:pt x="6" y="37"/>
                    <a:pt x="7" y="36"/>
                    <a:pt x="8" y="36"/>
                  </a:cubicBezTo>
                  <a:cubicBezTo>
                    <a:pt x="10" y="37"/>
                    <a:pt x="10" y="38"/>
                    <a:pt x="11" y="39"/>
                  </a:cubicBezTo>
                  <a:cubicBezTo>
                    <a:pt x="15" y="41"/>
                    <a:pt x="17" y="40"/>
                    <a:pt x="21" y="40"/>
                  </a:cubicBezTo>
                  <a:cubicBezTo>
                    <a:pt x="24" y="40"/>
                    <a:pt x="25" y="38"/>
                    <a:pt x="27" y="38"/>
                  </a:cubicBezTo>
                  <a:cubicBezTo>
                    <a:pt x="34" y="38"/>
                    <a:pt x="41" y="41"/>
                    <a:pt x="42" y="48"/>
                  </a:cubicBezTo>
                  <a:cubicBezTo>
                    <a:pt x="43" y="52"/>
                    <a:pt x="42" y="55"/>
                    <a:pt x="45" y="58"/>
                  </a:cubicBezTo>
                  <a:cubicBezTo>
                    <a:pt x="47" y="60"/>
                    <a:pt x="50" y="60"/>
                    <a:pt x="51" y="64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51" y="75"/>
                    <a:pt x="51" y="78"/>
                    <a:pt x="53" y="82"/>
                  </a:cubicBezTo>
                  <a:cubicBezTo>
                    <a:pt x="55" y="86"/>
                    <a:pt x="58" y="87"/>
                    <a:pt x="62" y="90"/>
                  </a:cubicBezTo>
                  <a:cubicBezTo>
                    <a:pt x="67" y="94"/>
                    <a:pt x="70" y="97"/>
                    <a:pt x="77" y="99"/>
                  </a:cubicBezTo>
                  <a:cubicBezTo>
                    <a:pt x="80" y="100"/>
                    <a:pt x="80" y="103"/>
                    <a:pt x="83" y="103"/>
                  </a:cubicBezTo>
                  <a:cubicBezTo>
                    <a:pt x="87" y="103"/>
                    <a:pt x="87" y="99"/>
                    <a:pt x="89" y="97"/>
                  </a:cubicBezTo>
                  <a:cubicBezTo>
                    <a:pt x="91" y="93"/>
                    <a:pt x="93" y="91"/>
                    <a:pt x="93" y="87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93" y="77"/>
                    <a:pt x="95" y="76"/>
                    <a:pt x="96" y="74"/>
                  </a:cubicBezTo>
                  <a:cubicBezTo>
                    <a:pt x="99" y="70"/>
                    <a:pt x="106" y="66"/>
                    <a:pt x="98" y="66"/>
                  </a:cubicBezTo>
                  <a:cubicBezTo>
                    <a:pt x="94" y="66"/>
                    <a:pt x="92" y="64"/>
                    <a:pt x="89" y="63"/>
                  </a:cubicBezTo>
                  <a:cubicBezTo>
                    <a:pt x="84" y="63"/>
                    <a:pt x="81" y="62"/>
                    <a:pt x="77" y="61"/>
                  </a:cubicBezTo>
                  <a:cubicBezTo>
                    <a:pt x="76" y="60"/>
                    <a:pt x="74" y="60"/>
                    <a:pt x="74" y="59"/>
                  </a:cubicBezTo>
                  <a:cubicBezTo>
                    <a:pt x="68" y="50"/>
                    <a:pt x="67" y="44"/>
                    <a:pt x="64" y="35"/>
                  </a:cubicBezTo>
                  <a:cubicBezTo>
                    <a:pt x="62" y="32"/>
                    <a:pt x="61" y="30"/>
                    <a:pt x="60" y="27"/>
                  </a:cubicBezTo>
                  <a:cubicBezTo>
                    <a:pt x="59" y="23"/>
                    <a:pt x="60" y="21"/>
                    <a:pt x="59" y="17"/>
                  </a:cubicBezTo>
                  <a:cubicBezTo>
                    <a:pt x="59" y="14"/>
                    <a:pt x="58" y="13"/>
                    <a:pt x="56" y="11"/>
                  </a:cubicBezTo>
                  <a:cubicBezTo>
                    <a:pt x="55" y="9"/>
                    <a:pt x="56" y="7"/>
                    <a:pt x="55" y="5"/>
                  </a:cubicBezTo>
                  <a:cubicBezTo>
                    <a:pt x="54" y="4"/>
                    <a:pt x="52" y="4"/>
                    <a:pt x="50" y="3"/>
                  </a:cubicBezTo>
                  <a:cubicBezTo>
                    <a:pt x="50" y="3"/>
                    <a:pt x="50" y="2"/>
                    <a:pt x="49" y="1"/>
                  </a:cubicBezTo>
                  <a:cubicBezTo>
                    <a:pt x="48" y="0"/>
                    <a:pt x="47" y="2"/>
                    <a:pt x="46" y="3"/>
                  </a:cubicBezTo>
                  <a:cubicBezTo>
                    <a:pt x="43" y="5"/>
                    <a:pt x="40" y="4"/>
                    <a:pt x="37" y="4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45" name="Freeform 33">
              <a:extLst>
                <a:ext uri="{FF2B5EF4-FFF2-40B4-BE49-F238E27FC236}">
                  <a16:creationId xmlns:a16="http://schemas.microsoft.com/office/drawing/2014/main" id="{0C989DD0-8108-4D38-A87B-CBDB58328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700" y="2827338"/>
              <a:ext cx="569913" cy="481013"/>
            </a:xfrm>
            <a:custGeom>
              <a:avLst/>
              <a:gdLst/>
              <a:ahLst/>
              <a:cxnLst>
                <a:cxn ang="0">
                  <a:pos x="97" y="185"/>
                </a:cxn>
                <a:cxn ang="0">
                  <a:pos x="110" y="191"/>
                </a:cxn>
                <a:cxn ang="0">
                  <a:pos x="118" y="180"/>
                </a:cxn>
                <a:cxn ang="0">
                  <a:pos x="135" y="156"/>
                </a:cxn>
                <a:cxn ang="0">
                  <a:pos x="174" y="139"/>
                </a:cxn>
                <a:cxn ang="0">
                  <a:pos x="185" y="125"/>
                </a:cxn>
                <a:cxn ang="0">
                  <a:pos x="203" y="130"/>
                </a:cxn>
                <a:cxn ang="0">
                  <a:pos x="216" y="145"/>
                </a:cxn>
                <a:cxn ang="0">
                  <a:pos x="218" y="132"/>
                </a:cxn>
                <a:cxn ang="0">
                  <a:pos x="220" y="119"/>
                </a:cxn>
                <a:cxn ang="0">
                  <a:pos x="217" y="110"/>
                </a:cxn>
                <a:cxn ang="0">
                  <a:pos x="222" y="95"/>
                </a:cxn>
                <a:cxn ang="0">
                  <a:pos x="224" y="92"/>
                </a:cxn>
                <a:cxn ang="0">
                  <a:pos x="217" y="70"/>
                </a:cxn>
                <a:cxn ang="0">
                  <a:pos x="214" y="58"/>
                </a:cxn>
                <a:cxn ang="0">
                  <a:pos x="205" y="50"/>
                </a:cxn>
                <a:cxn ang="0">
                  <a:pos x="202" y="38"/>
                </a:cxn>
                <a:cxn ang="0">
                  <a:pos x="189" y="34"/>
                </a:cxn>
                <a:cxn ang="0">
                  <a:pos x="174" y="36"/>
                </a:cxn>
                <a:cxn ang="0">
                  <a:pos x="162" y="33"/>
                </a:cxn>
                <a:cxn ang="0">
                  <a:pos x="159" y="31"/>
                </a:cxn>
                <a:cxn ang="0">
                  <a:pos x="150" y="47"/>
                </a:cxn>
                <a:cxn ang="0">
                  <a:pos x="149" y="43"/>
                </a:cxn>
                <a:cxn ang="0">
                  <a:pos x="147" y="34"/>
                </a:cxn>
                <a:cxn ang="0">
                  <a:pos x="151" y="30"/>
                </a:cxn>
                <a:cxn ang="0">
                  <a:pos x="152" y="14"/>
                </a:cxn>
                <a:cxn ang="0">
                  <a:pos x="146" y="13"/>
                </a:cxn>
                <a:cxn ang="0">
                  <a:pos x="139" y="4"/>
                </a:cxn>
                <a:cxn ang="0">
                  <a:pos x="137" y="6"/>
                </a:cxn>
                <a:cxn ang="0">
                  <a:pos x="135" y="4"/>
                </a:cxn>
                <a:cxn ang="0">
                  <a:pos x="136" y="1"/>
                </a:cxn>
                <a:cxn ang="0">
                  <a:pos x="120" y="4"/>
                </a:cxn>
                <a:cxn ang="0">
                  <a:pos x="101" y="1"/>
                </a:cxn>
                <a:cxn ang="0">
                  <a:pos x="81" y="11"/>
                </a:cxn>
                <a:cxn ang="0">
                  <a:pos x="72" y="30"/>
                </a:cxn>
                <a:cxn ang="0">
                  <a:pos x="63" y="40"/>
                </a:cxn>
                <a:cxn ang="0">
                  <a:pos x="55" y="28"/>
                </a:cxn>
                <a:cxn ang="0">
                  <a:pos x="40" y="34"/>
                </a:cxn>
                <a:cxn ang="0">
                  <a:pos x="12" y="50"/>
                </a:cxn>
                <a:cxn ang="0">
                  <a:pos x="1" y="63"/>
                </a:cxn>
                <a:cxn ang="0">
                  <a:pos x="1" y="75"/>
                </a:cxn>
                <a:cxn ang="0">
                  <a:pos x="17" y="88"/>
                </a:cxn>
                <a:cxn ang="0">
                  <a:pos x="34" y="97"/>
                </a:cxn>
                <a:cxn ang="0">
                  <a:pos x="35" y="119"/>
                </a:cxn>
                <a:cxn ang="0">
                  <a:pos x="29" y="127"/>
                </a:cxn>
                <a:cxn ang="0">
                  <a:pos x="35" y="132"/>
                </a:cxn>
                <a:cxn ang="0">
                  <a:pos x="50" y="142"/>
                </a:cxn>
                <a:cxn ang="0">
                  <a:pos x="56" y="151"/>
                </a:cxn>
                <a:cxn ang="0">
                  <a:pos x="76" y="155"/>
                </a:cxn>
                <a:cxn ang="0">
                  <a:pos x="90" y="178"/>
                </a:cxn>
              </a:cxnLst>
              <a:rect l="0" t="0" r="r" b="b"/>
              <a:pathLst>
                <a:path w="226" h="191">
                  <a:moveTo>
                    <a:pt x="90" y="178"/>
                  </a:moveTo>
                  <a:cubicBezTo>
                    <a:pt x="94" y="180"/>
                    <a:pt x="95" y="182"/>
                    <a:pt x="97" y="185"/>
                  </a:cubicBezTo>
                  <a:cubicBezTo>
                    <a:pt x="100" y="188"/>
                    <a:pt x="101" y="191"/>
                    <a:pt x="105" y="191"/>
                  </a:cubicBezTo>
                  <a:cubicBezTo>
                    <a:pt x="110" y="191"/>
                    <a:pt x="110" y="191"/>
                    <a:pt x="110" y="191"/>
                  </a:cubicBezTo>
                  <a:cubicBezTo>
                    <a:pt x="114" y="191"/>
                    <a:pt x="116" y="189"/>
                    <a:pt x="120" y="189"/>
                  </a:cubicBezTo>
                  <a:cubicBezTo>
                    <a:pt x="120" y="186"/>
                    <a:pt x="118" y="183"/>
                    <a:pt x="118" y="180"/>
                  </a:cubicBezTo>
                  <a:cubicBezTo>
                    <a:pt x="118" y="171"/>
                    <a:pt x="122" y="165"/>
                    <a:pt x="129" y="160"/>
                  </a:cubicBezTo>
                  <a:cubicBezTo>
                    <a:pt x="132" y="158"/>
                    <a:pt x="133" y="157"/>
                    <a:pt x="135" y="156"/>
                  </a:cubicBezTo>
                  <a:cubicBezTo>
                    <a:pt x="142" y="154"/>
                    <a:pt x="146" y="154"/>
                    <a:pt x="152" y="152"/>
                  </a:cubicBezTo>
                  <a:cubicBezTo>
                    <a:pt x="162" y="148"/>
                    <a:pt x="167" y="145"/>
                    <a:pt x="174" y="139"/>
                  </a:cubicBezTo>
                  <a:cubicBezTo>
                    <a:pt x="178" y="136"/>
                    <a:pt x="180" y="132"/>
                    <a:pt x="183" y="128"/>
                  </a:cubicBezTo>
                  <a:cubicBezTo>
                    <a:pt x="183" y="127"/>
                    <a:pt x="184" y="126"/>
                    <a:pt x="185" y="125"/>
                  </a:cubicBezTo>
                  <a:cubicBezTo>
                    <a:pt x="188" y="124"/>
                    <a:pt x="190" y="124"/>
                    <a:pt x="194" y="124"/>
                  </a:cubicBezTo>
                  <a:cubicBezTo>
                    <a:pt x="198" y="124"/>
                    <a:pt x="200" y="127"/>
                    <a:pt x="203" y="130"/>
                  </a:cubicBezTo>
                  <a:cubicBezTo>
                    <a:pt x="207" y="137"/>
                    <a:pt x="208" y="142"/>
                    <a:pt x="216" y="145"/>
                  </a:cubicBezTo>
                  <a:cubicBezTo>
                    <a:pt x="216" y="145"/>
                    <a:pt x="216" y="145"/>
                    <a:pt x="216" y="145"/>
                  </a:cubicBezTo>
                  <a:cubicBezTo>
                    <a:pt x="216" y="143"/>
                    <a:pt x="216" y="143"/>
                    <a:pt x="216" y="143"/>
                  </a:cubicBezTo>
                  <a:cubicBezTo>
                    <a:pt x="216" y="139"/>
                    <a:pt x="217" y="136"/>
                    <a:pt x="218" y="132"/>
                  </a:cubicBezTo>
                  <a:cubicBezTo>
                    <a:pt x="220" y="129"/>
                    <a:pt x="222" y="128"/>
                    <a:pt x="222" y="124"/>
                  </a:cubicBezTo>
                  <a:cubicBezTo>
                    <a:pt x="222" y="122"/>
                    <a:pt x="222" y="120"/>
                    <a:pt x="220" y="119"/>
                  </a:cubicBezTo>
                  <a:cubicBezTo>
                    <a:pt x="218" y="117"/>
                    <a:pt x="215" y="117"/>
                    <a:pt x="215" y="115"/>
                  </a:cubicBezTo>
                  <a:cubicBezTo>
                    <a:pt x="215" y="113"/>
                    <a:pt x="216" y="112"/>
                    <a:pt x="217" y="110"/>
                  </a:cubicBezTo>
                  <a:cubicBezTo>
                    <a:pt x="217" y="107"/>
                    <a:pt x="217" y="105"/>
                    <a:pt x="218" y="103"/>
                  </a:cubicBezTo>
                  <a:cubicBezTo>
                    <a:pt x="219" y="100"/>
                    <a:pt x="220" y="98"/>
                    <a:pt x="222" y="95"/>
                  </a:cubicBezTo>
                  <a:cubicBezTo>
                    <a:pt x="222" y="94"/>
                    <a:pt x="224" y="94"/>
                    <a:pt x="224" y="93"/>
                  </a:cubicBezTo>
                  <a:cubicBezTo>
                    <a:pt x="224" y="92"/>
                    <a:pt x="224" y="92"/>
                    <a:pt x="224" y="92"/>
                  </a:cubicBezTo>
                  <a:cubicBezTo>
                    <a:pt x="224" y="90"/>
                    <a:pt x="226" y="89"/>
                    <a:pt x="226" y="87"/>
                  </a:cubicBezTo>
                  <a:cubicBezTo>
                    <a:pt x="226" y="80"/>
                    <a:pt x="221" y="77"/>
                    <a:pt x="217" y="70"/>
                  </a:cubicBezTo>
                  <a:cubicBezTo>
                    <a:pt x="216" y="68"/>
                    <a:pt x="214" y="66"/>
                    <a:pt x="214" y="64"/>
                  </a:cubicBezTo>
                  <a:cubicBezTo>
                    <a:pt x="214" y="58"/>
                    <a:pt x="214" y="58"/>
                    <a:pt x="214" y="58"/>
                  </a:cubicBezTo>
                  <a:cubicBezTo>
                    <a:pt x="214" y="56"/>
                    <a:pt x="214" y="55"/>
                    <a:pt x="213" y="53"/>
                  </a:cubicBezTo>
                  <a:cubicBezTo>
                    <a:pt x="211" y="51"/>
                    <a:pt x="208" y="52"/>
                    <a:pt x="205" y="50"/>
                  </a:cubicBezTo>
                  <a:cubicBezTo>
                    <a:pt x="202" y="49"/>
                    <a:pt x="201" y="46"/>
                    <a:pt x="201" y="42"/>
                  </a:cubicBezTo>
                  <a:cubicBezTo>
                    <a:pt x="201" y="41"/>
                    <a:pt x="202" y="40"/>
                    <a:pt x="202" y="38"/>
                  </a:cubicBezTo>
                  <a:cubicBezTo>
                    <a:pt x="202" y="35"/>
                    <a:pt x="198" y="36"/>
                    <a:pt x="195" y="36"/>
                  </a:cubicBezTo>
                  <a:cubicBezTo>
                    <a:pt x="193" y="36"/>
                    <a:pt x="192" y="34"/>
                    <a:pt x="189" y="34"/>
                  </a:cubicBezTo>
                  <a:cubicBezTo>
                    <a:pt x="185" y="34"/>
                    <a:pt x="182" y="34"/>
                    <a:pt x="178" y="34"/>
                  </a:cubicBezTo>
                  <a:cubicBezTo>
                    <a:pt x="176" y="34"/>
                    <a:pt x="176" y="36"/>
                    <a:pt x="174" y="36"/>
                  </a:cubicBezTo>
                  <a:cubicBezTo>
                    <a:pt x="172" y="36"/>
                    <a:pt x="171" y="34"/>
                    <a:pt x="168" y="34"/>
                  </a:cubicBezTo>
                  <a:cubicBezTo>
                    <a:pt x="166" y="34"/>
                    <a:pt x="164" y="34"/>
                    <a:pt x="162" y="33"/>
                  </a:cubicBezTo>
                  <a:cubicBezTo>
                    <a:pt x="161" y="33"/>
                    <a:pt x="160" y="32"/>
                    <a:pt x="159" y="31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7" y="34"/>
                    <a:pt x="155" y="34"/>
                    <a:pt x="153" y="37"/>
                  </a:cubicBezTo>
                  <a:cubicBezTo>
                    <a:pt x="151" y="41"/>
                    <a:pt x="151" y="43"/>
                    <a:pt x="150" y="47"/>
                  </a:cubicBezTo>
                  <a:cubicBezTo>
                    <a:pt x="149" y="48"/>
                    <a:pt x="149" y="48"/>
                    <a:pt x="149" y="47"/>
                  </a:cubicBezTo>
                  <a:cubicBezTo>
                    <a:pt x="149" y="46"/>
                    <a:pt x="149" y="44"/>
                    <a:pt x="149" y="43"/>
                  </a:cubicBezTo>
                  <a:cubicBezTo>
                    <a:pt x="149" y="41"/>
                    <a:pt x="149" y="40"/>
                    <a:pt x="149" y="38"/>
                  </a:cubicBezTo>
                  <a:cubicBezTo>
                    <a:pt x="149" y="36"/>
                    <a:pt x="148" y="35"/>
                    <a:pt x="147" y="34"/>
                  </a:cubicBezTo>
                  <a:cubicBezTo>
                    <a:pt x="147" y="34"/>
                    <a:pt x="147" y="34"/>
                    <a:pt x="147" y="34"/>
                  </a:cubicBezTo>
                  <a:cubicBezTo>
                    <a:pt x="148" y="32"/>
                    <a:pt x="150" y="32"/>
                    <a:pt x="151" y="30"/>
                  </a:cubicBezTo>
                  <a:cubicBezTo>
                    <a:pt x="154" y="27"/>
                    <a:pt x="157" y="24"/>
                    <a:pt x="157" y="19"/>
                  </a:cubicBezTo>
                  <a:cubicBezTo>
                    <a:pt x="157" y="17"/>
                    <a:pt x="155" y="14"/>
                    <a:pt x="152" y="14"/>
                  </a:cubicBezTo>
                  <a:cubicBezTo>
                    <a:pt x="151" y="14"/>
                    <a:pt x="150" y="15"/>
                    <a:pt x="148" y="15"/>
                  </a:cubicBezTo>
                  <a:cubicBezTo>
                    <a:pt x="147" y="15"/>
                    <a:pt x="147" y="14"/>
                    <a:pt x="146" y="13"/>
                  </a:cubicBezTo>
                  <a:cubicBezTo>
                    <a:pt x="145" y="12"/>
                    <a:pt x="143" y="13"/>
                    <a:pt x="143" y="11"/>
                  </a:cubicBezTo>
                  <a:cubicBezTo>
                    <a:pt x="142" y="8"/>
                    <a:pt x="142" y="5"/>
                    <a:pt x="139" y="4"/>
                  </a:cubicBezTo>
                  <a:cubicBezTo>
                    <a:pt x="139" y="4"/>
                    <a:pt x="139" y="4"/>
                    <a:pt x="138" y="4"/>
                  </a:cubicBezTo>
                  <a:cubicBezTo>
                    <a:pt x="137" y="6"/>
                    <a:pt x="137" y="6"/>
                    <a:pt x="137" y="6"/>
                  </a:cubicBezTo>
                  <a:cubicBezTo>
                    <a:pt x="137" y="7"/>
                    <a:pt x="137" y="7"/>
                    <a:pt x="137" y="7"/>
                  </a:cubicBezTo>
                  <a:cubicBezTo>
                    <a:pt x="136" y="6"/>
                    <a:pt x="135" y="5"/>
                    <a:pt x="135" y="4"/>
                  </a:cubicBezTo>
                  <a:cubicBezTo>
                    <a:pt x="135" y="3"/>
                    <a:pt x="135" y="2"/>
                    <a:pt x="136" y="1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32" y="1"/>
                    <a:pt x="129" y="0"/>
                    <a:pt x="126" y="2"/>
                  </a:cubicBezTo>
                  <a:cubicBezTo>
                    <a:pt x="124" y="3"/>
                    <a:pt x="123" y="4"/>
                    <a:pt x="120" y="4"/>
                  </a:cubicBezTo>
                  <a:cubicBezTo>
                    <a:pt x="115" y="4"/>
                    <a:pt x="113" y="1"/>
                    <a:pt x="108" y="1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96" y="1"/>
                    <a:pt x="94" y="3"/>
                    <a:pt x="90" y="6"/>
                  </a:cubicBezTo>
                  <a:cubicBezTo>
                    <a:pt x="87" y="9"/>
                    <a:pt x="84" y="9"/>
                    <a:pt x="81" y="11"/>
                  </a:cubicBezTo>
                  <a:cubicBezTo>
                    <a:pt x="79" y="13"/>
                    <a:pt x="79" y="15"/>
                    <a:pt x="78" y="17"/>
                  </a:cubicBezTo>
                  <a:cubicBezTo>
                    <a:pt x="75" y="22"/>
                    <a:pt x="74" y="25"/>
                    <a:pt x="72" y="30"/>
                  </a:cubicBezTo>
                  <a:cubicBezTo>
                    <a:pt x="71" y="33"/>
                    <a:pt x="73" y="35"/>
                    <a:pt x="71" y="38"/>
                  </a:cubicBezTo>
                  <a:cubicBezTo>
                    <a:pt x="69" y="40"/>
                    <a:pt x="66" y="40"/>
                    <a:pt x="63" y="40"/>
                  </a:cubicBezTo>
                  <a:cubicBezTo>
                    <a:pt x="61" y="40"/>
                    <a:pt x="59" y="40"/>
                    <a:pt x="58" y="38"/>
                  </a:cubicBezTo>
                  <a:cubicBezTo>
                    <a:pt x="55" y="35"/>
                    <a:pt x="57" y="31"/>
                    <a:pt x="55" y="28"/>
                  </a:cubicBezTo>
                  <a:cubicBezTo>
                    <a:pt x="54" y="26"/>
                    <a:pt x="52" y="26"/>
                    <a:pt x="50" y="26"/>
                  </a:cubicBezTo>
                  <a:cubicBezTo>
                    <a:pt x="45" y="26"/>
                    <a:pt x="43" y="29"/>
                    <a:pt x="40" y="34"/>
                  </a:cubicBezTo>
                  <a:cubicBezTo>
                    <a:pt x="36" y="40"/>
                    <a:pt x="32" y="43"/>
                    <a:pt x="26" y="46"/>
                  </a:cubicBezTo>
                  <a:cubicBezTo>
                    <a:pt x="20" y="48"/>
                    <a:pt x="16" y="47"/>
                    <a:pt x="12" y="50"/>
                  </a:cubicBezTo>
                  <a:cubicBezTo>
                    <a:pt x="9" y="53"/>
                    <a:pt x="8" y="55"/>
                    <a:pt x="5" y="57"/>
                  </a:cubicBezTo>
                  <a:cubicBezTo>
                    <a:pt x="3" y="59"/>
                    <a:pt x="3" y="61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8"/>
                    <a:pt x="0" y="70"/>
                    <a:pt x="1" y="75"/>
                  </a:cubicBezTo>
                  <a:cubicBezTo>
                    <a:pt x="5" y="80"/>
                    <a:pt x="10" y="77"/>
                    <a:pt x="15" y="80"/>
                  </a:cubicBezTo>
                  <a:cubicBezTo>
                    <a:pt x="19" y="81"/>
                    <a:pt x="16" y="85"/>
                    <a:pt x="17" y="88"/>
                  </a:cubicBezTo>
                  <a:cubicBezTo>
                    <a:pt x="18" y="91"/>
                    <a:pt x="20" y="91"/>
                    <a:pt x="21" y="93"/>
                  </a:cubicBezTo>
                  <a:cubicBezTo>
                    <a:pt x="26" y="96"/>
                    <a:pt x="29" y="97"/>
                    <a:pt x="34" y="97"/>
                  </a:cubicBezTo>
                  <a:cubicBezTo>
                    <a:pt x="40" y="98"/>
                    <a:pt x="47" y="99"/>
                    <a:pt x="47" y="104"/>
                  </a:cubicBezTo>
                  <a:cubicBezTo>
                    <a:pt x="47" y="112"/>
                    <a:pt x="40" y="114"/>
                    <a:pt x="35" y="119"/>
                  </a:cubicBezTo>
                  <a:cubicBezTo>
                    <a:pt x="32" y="121"/>
                    <a:pt x="28" y="121"/>
                    <a:pt x="28" y="124"/>
                  </a:cubicBezTo>
                  <a:cubicBezTo>
                    <a:pt x="28" y="125"/>
                    <a:pt x="29" y="126"/>
                    <a:pt x="29" y="127"/>
                  </a:cubicBezTo>
                  <a:cubicBezTo>
                    <a:pt x="29" y="128"/>
                    <a:pt x="29" y="130"/>
                    <a:pt x="30" y="131"/>
                  </a:cubicBezTo>
                  <a:cubicBezTo>
                    <a:pt x="32" y="132"/>
                    <a:pt x="33" y="132"/>
                    <a:pt x="35" y="132"/>
                  </a:cubicBezTo>
                  <a:cubicBezTo>
                    <a:pt x="39" y="133"/>
                    <a:pt x="41" y="134"/>
                    <a:pt x="44" y="136"/>
                  </a:cubicBezTo>
                  <a:cubicBezTo>
                    <a:pt x="46" y="138"/>
                    <a:pt x="49" y="139"/>
                    <a:pt x="50" y="142"/>
                  </a:cubicBezTo>
                  <a:cubicBezTo>
                    <a:pt x="51" y="144"/>
                    <a:pt x="50" y="146"/>
                    <a:pt x="51" y="149"/>
                  </a:cubicBezTo>
                  <a:cubicBezTo>
                    <a:pt x="52" y="150"/>
                    <a:pt x="54" y="151"/>
                    <a:pt x="56" y="151"/>
                  </a:cubicBezTo>
                  <a:cubicBezTo>
                    <a:pt x="66" y="151"/>
                    <a:pt x="66" y="151"/>
                    <a:pt x="66" y="151"/>
                  </a:cubicBezTo>
                  <a:cubicBezTo>
                    <a:pt x="70" y="151"/>
                    <a:pt x="72" y="154"/>
                    <a:pt x="76" y="155"/>
                  </a:cubicBezTo>
                  <a:cubicBezTo>
                    <a:pt x="83" y="159"/>
                    <a:pt x="85" y="164"/>
                    <a:pt x="88" y="171"/>
                  </a:cubicBezTo>
                  <a:cubicBezTo>
                    <a:pt x="89" y="174"/>
                    <a:pt x="90" y="175"/>
                    <a:pt x="90" y="178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46726B59-B124-4F61-9273-3549075B3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288" y="2671763"/>
              <a:ext cx="471488" cy="315913"/>
            </a:xfrm>
            <a:custGeom>
              <a:avLst/>
              <a:gdLst/>
              <a:ahLst/>
              <a:cxnLst>
                <a:cxn ang="0">
                  <a:pos x="2" y="95"/>
                </a:cxn>
                <a:cxn ang="0">
                  <a:pos x="7" y="100"/>
                </a:cxn>
                <a:cxn ang="0">
                  <a:pos x="20" y="112"/>
                </a:cxn>
                <a:cxn ang="0">
                  <a:pos x="28" y="121"/>
                </a:cxn>
                <a:cxn ang="0">
                  <a:pos x="35" y="123"/>
                </a:cxn>
                <a:cxn ang="0">
                  <a:pos x="44" y="125"/>
                </a:cxn>
                <a:cxn ang="0">
                  <a:pos x="51" y="124"/>
                </a:cxn>
                <a:cxn ang="0">
                  <a:pos x="51" y="124"/>
                </a:cxn>
                <a:cxn ang="0">
                  <a:pos x="55" y="118"/>
                </a:cxn>
                <a:cxn ang="0">
                  <a:pos x="62" y="111"/>
                </a:cxn>
                <a:cxn ang="0">
                  <a:pos x="76" y="107"/>
                </a:cxn>
                <a:cxn ang="0">
                  <a:pos x="90" y="95"/>
                </a:cxn>
                <a:cxn ang="0">
                  <a:pos x="100" y="87"/>
                </a:cxn>
                <a:cxn ang="0">
                  <a:pos x="105" y="89"/>
                </a:cxn>
                <a:cxn ang="0">
                  <a:pos x="108" y="99"/>
                </a:cxn>
                <a:cxn ang="0">
                  <a:pos x="113" y="101"/>
                </a:cxn>
                <a:cxn ang="0">
                  <a:pos x="121" y="99"/>
                </a:cxn>
                <a:cxn ang="0">
                  <a:pos x="122" y="91"/>
                </a:cxn>
                <a:cxn ang="0">
                  <a:pos x="128" y="78"/>
                </a:cxn>
                <a:cxn ang="0">
                  <a:pos x="131" y="72"/>
                </a:cxn>
                <a:cxn ang="0">
                  <a:pos x="140" y="67"/>
                </a:cxn>
                <a:cxn ang="0">
                  <a:pos x="151" y="62"/>
                </a:cxn>
                <a:cxn ang="0">
                  <a:pos x="158" y="62"/>
                </a:cxn>
                <a:cxn ang="0">
                  <a:pos x="170" y="65"/>
                </a:cxn>
                <a:cxn ang="0">
                  <a:pos x="176" y="63"/>
                </a:cxn>
                <a:cxn ang="0">
                  <a:pos x="186" y="62"/>
                </a:cxn>
                <a:cxn ang="0">
                  <a:pos x="186" y="62"/>
                </a:cxn>
                <a:cxn ang="0">
                  <a:pos x="187" y="58"/>
                </a:cxn>
                <a:cxn ang="0">
                  <a:pos x="180" y="40"/>
                </a:cxn>
                <a:cxn ang="0">
                  <a:pos x="180" y="29"/>
                </a:cxn>
                <a:cxn ang="0">
                  <a:pos x="178" y="15"/>
                </a:cxn>
                <a:cxn ang="0">
                  <a:pos x="178" y="15"/>
                </a:cxn>
                <a:cxn ang="0">
                  <a:pos x="173" y="15"/>
                </a:cxn>
                <a:cxn ang="0">
                  <a:pos x="167" y="18"/>
                </a:cxn>
                <a:cxn ang="0">
                  <a:pos x="150" y="11"/>
                </a:cxn>
                <a:cxn ang="0">
                  <a:pos x="144" y="17"/>
                </a:cxn>
                <a:cxn ang="0">
                  <a:pos x="144" y="17"/>
                </a:cxn>
                <a:cxn ang="0">
                  <a:pos x="131" y="6"/>
                </a:cxn>
                <a:cxn ang="0">
                  <a:pos x="123" y="0"/>
                </a:cxn>
                <a:cxn ang="0">
                  <a:pos x="123" y="0"/>
                </a:cxn>
                <a:cxn ang="0">
                  <a:pos x="95" y="3"/>
                </a:cxn>
                <a:cxn ang="0">
                  <a:pos x="86" y="2"/>
                </a:cxn>
                <a:cxn ang="0">
                  <a:pos x="81" y="10"/>
                </a:cxn>
                <a:cxn ang="0">
                  <a:pos x="76" y="16"/>
                </a:cxn>
                <a:cxn ang="0">
                  <a:pos x="70" y="19"/>
                </a:cxn>
                <a:cxn ang="0">
                  <a:pos x="54" y="12"/>
                </a:cxn>
                <a:cxn ang="0">
                  <a:pos x="48" y="7"/>
                </a:cxn>
                <a:cxn ang="0">
                  <a:pos x="35" y="11"/>
                </a:cxn>
                <a:cxn ang="0">
                  <a:pos x="30" y="14"/>
                </a:cxn>
                <a:cxn ang="0">
                  <a:pos x="29" y="15"/>
                </a:cxn>
                <a:cxn ang="0">
                  <a:pos x="29" y="15"/>
                </a:cxn>
                <a:cxn ang="0">
                  <a:pos x="16" y="33"/>
                </a:cxn>
                <a:cxn ang="0">
                  <a:pos x="3" y="54"/>
                </a:cxn>
                <a:cxn ang="0">
                  <a:pos x="0" y="75"/>
                </a:cxn>
                <a:cxn ang="0">
                  <a:pos x="2" y="95"/>
                </a:cxn>
              </a:cxnLst>
              <a:rect l="0" t="0" r="r" b="b"/>
              <a:pathLst>
                <a:path w="187" h="125">
                  <a:moveTo>
                    <a:pt x="2" y="95"/>
                  </a:moveTo>
                  <a:cubicBezTo>
                    <a:pt x="4" y="97"/>
                    <a:pt x="5" y="98"/>
                    <a:pt x="7" y="100"/>
                  </a:cubicBezTo>
                  <a:cubicBezTo>
                    <a:pt x="12" y="105"/>
                    <a:pt x="14" y="108"/>
                    <a:pt x="20" y="112"/>
                  </a:cubicBezTo>
                  <a:cubicBezTo>
                    <a:pt x="23" y="116"/>
                    <a:pt x="24" y="119"/>
                    <a:pt x="28" y="121"/>
                  </a:cubicBezTo>
                  <a:cubicBezTo>
                    <a:pt x="31" y="122"/>
                    <a:pt x="32" y="122"/>
                    <a:pt x="35" y="123"/>
                  </a:cubicBezTo>
                  <a:cubicBezTo>
                    <a:pt x="39" y="123"/>
                    <a:pt x="40" y="125"/>
                    <a:pt x="44" y="125"/>
                  </a:cubicBezTo>
                  <a:cubicBezTo>
                    <a:pt x="47" y="125"/>
                    <a:pt x="48" y="125"/>
                    <a:pt x="51" y="124"/>
                  </a:cubicBezTo>
                  <a:cubicBezTo>
                    <a:pt x="51" y="124"/>
                    <a:pt x="51" y="124"/>
                    <a:pt x="51" y="124"/>
                  </a:cubicBezTo>
                  <a:cubicBezTo>
                    <a:pt x="53" y="122"/>
                    <a:pt x="53" y="120"/>
                    <a:pt x="55" y="118"/>
                  </a:cubicBezTo>
                  <a:cubicBezTo>
                    <a:pt x="58" y="116"/>
                    <a:pt x="59" y="114"/>
                    <a:pt x="62" y="111"/>
                  </a:cubicBezTo>
                  <a:cubicBezTo>
                    <a:pt x="66" y="108"/>
                    <a:pt x="70" y="109"/>
                    <a:pt x="76" y="107"/>
                  </a:cubicBezTo>
                  <a:cubicBezTo>
                    <a:pt x="82" y="104"/>
                    <a:pt x="86" y="101"/>
                    <a:pt x="90" y="95"/>
                  </a:cubicBezTo>
                  <a:cubicBezTo>
                    <a:pt x="93" y="90"/>
                    <a:pt x="95" y="87"/>
                    <a:pt x="100" y="87"/>
                  </a:cubicBezTo>
                  <a:cubicBezTo>
                    <a:pt x="102" y="87"/>
                    <a:pt x="104" y="87"/>
                    <a:pt x="105" y="89"/>
                  </a:cubicBezTo>
                  <a:cubicBezTo>
                    <a:pt x="107" y="92"/>
                    <a:pt x="105" y="96"/>
                    <a:pt x="108" y="99"/>
                  </a:cubicBezTo>
                  <a:cubicBezTo>
                    <a:pt x="109" y="101"/>
                    <a:pt x="111" y="101"/>
                    <a:pt x="113" y="101"/>
                  </a:cubicBezTo>
                  <a:cubicBezTo>
                    <a:pt x="116" y="101"/>
                    <a:pt x="119" y="101"/>
                    <a:pt x="121" y="99"/>
                  </a:cubicBezTo>
                  <a:cubicBezTo>
                    <a:pt x="123" y="96"/>
                    <a:pt x="121" y="94"/>
                    <a:pt x="122" y="91"/>
                  </a:cubicBezTo>
                  <a:cubicBezTo>
                    <a:pt x="124" y="86"/>
                    <a:pt x="125" y="83"/>
                    <a:pt x="128" y="78"/>
                  </a:cubicBezTo>
                  <a:cubicBezTo>
                    <a:pt x="129" y="76"/>
                    <a:pt x="129" y="74"/>
                    <a:pt x="131" y="72"/>
                  </a:cubicBezTo>
                  <a:cubicBezTo>
                    <a:pt x="134" y="70"/>
                    <a:pt x="137" y="70"/>
                    <a:pt x="140" y="67"/>
                  </a:cubicBezTo>
                  <a:cubicBezTo>
                    <a:pt x="144" y="64"/>
                    <a:pt x="146" y="62"/>
                    <a:pt x="151" y="62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63" y="62"/>
                    <a:pt x="165" y="65"/>
                    <a:pt x="170" y="65"/>
                  </a:cubicBezTo>
                  <a:cubicBezTo>
                    <a:pt x="173" y="65"/>
                    <a:pt x="174" y="64"/>
                    <a:pt x="176" y="63"/>
                  </a:cubicBezTo>
                  <a:cubicBezTo>
                    <a:pt x="179" y="61"/>
                    <a:pt x="182" y="62"/>
                    <a:pt x="186" y="62"/>
                  </a:cubicBezTo>
                  <a:cubicBezTo>
                    <a:pt x="186" y="62"/>
                    <a:pt x="186" y="62"/>
                    <a:pt x="186" y="62"/>
                  </a:cubicBezTo>
                  <a:cubicBezTo>
                    <a:pt x="186" y="61"/>
                    <a:pt x="187" y="60"/>
                    <a:pt x="187" y="58"/>
                  </a:cubicBezTo>
                  <a:cubicBezTo>
                    <a:pt x="187" y="51"/>
                    <a:pt x="180" y="47"/>
                    <a:pt x="180" y="40"/>
                  </a:cubicBezTo>
                  <a:cubicBezTo>
                    <a:pt x="180" y="29"/>
                    <a:pt x="180" y="29"/>
                    <a:pt x="180" y="29"/>
                  </a:cubicBezTo>
                  <a:cubicBezTo>
                    <a:pt x="180" y="24"/>
                    <a:pt x="178" y="20"/>
                    <a:pt x="178" y="15"/>
                  </a:cubicBezTo>
                  <a:cubicBezTo>
                    <a:pt x="178" y="15"/>
                    <a:pt x="178" y="15"/>
                    <a:pt x="178" y="15"/>
                  </a:cubicBezTo>
                  <a:cubicBezTo>
                    <a:pt x="173" y="15"/>
                    <a:pt x="173" y="15"/>
                    <a:pt x="173" y="15"/>
                  </a:cubicBezTo>
                  <a:cubicBezTo>
                    <a:pt x="167" y="18"/>
                    <a:pt x="167" y="18"/>
                    <a:pt x="167" y="18"/>
                  </a:cubicBezTo>
                  <a:cubicBezTo>
                    <a:pt x="161" y="14"/>
                    <a:pt x="157" y="11"/>
                    <a:pt x="150" y="11"/>
                  </a:cubicBezTo>
                  <a:cubicBezTo>
                    <a:pt x="147" y="11"/>
                    <a:pt x="146" y="14"/>
                    <a:pt x="144" y="17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42" y="11"/>
                    <a:pt x="137" y="9"/>
                    <a:pt x="131" y="6"/>
                  </a:cubicBezTo>
                  <a:cubicBezTo>
                    <a:pt x="127" y="4"/>
                    <a:pt x="125" y="2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2" y="1"/>
                    <a:pt x="106" y="3"/>
                    <a:pt x="95" y="3"/>
                  </a:cubicBezTo>
                  <a:cubicBezTo>
                    <a:pt x="91" y="3"/>
                    <a:pt x="89" y="2"/>
                    <a:pt x="86" y="2"/>
                  </a:cubicBezTo>
                  <a:cubicBezTo>
                    <a:pt x="82" y="2"/>
                    <a:pt x="82" y="7"/>
                    <a:pt x="81" y="10"/>
                  </a:cubicBezTo>
                  <a:cubicBezTo>
                    <a:pt x="80" y="13"/>
                    <a:pt x="78" y="14"/>
                    <a:pt x="76" y="16"/>
                  </a:cubicBezTo>
                  <a:cubicBezTo>
                    <a:pt x="74" y="18"/>
                    <a:pt x="72" y="19"/>
                    <a:pt x="70" y="19"/>
                  </a:cubicBezTo>
                  <a:cubicBezTo>
                    <a:pt x="63" y="19"/>
                    <a:pt x="59" y="17"/>
                    <a:pt x="54" y="12"/>
                  </a:cubicBezTo>
                  <a:cubicBezTo>
                    <a:pt x="52" y="10"/>
                    <a:pt x="51" y="7"/>
                    <a:pt x="48" y="7"/>
                  </a:cubicBezTo>
                  <a:cubicBezTo>
                    <a:pt x="43" y="7"/>
                    <a:pt x="39" y="8"/>
                    <a:pt x="35" y="11"/>
                  </a:cubicBezTo>
                  <a:cubicBezTo>
                    <a:pt x="33" y="13"/>
                    <a:pt x="32" y="14"/>
                    <a:pt x="30" y="14"/>
                  </a:cubicBezTo>
                  <a:cubicBezTo>
                    <a:pt x="29" y="14"/>
                    <a:pt x="29" y="14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4" y="21"/>
                    <a:pt x="20" y="25"/>
                    <a:pt x="16" y="33"/>
                  </a:cubicBezTo>
                  <a:cubicBezTo>
                    <a:pt x="12" y="41"/>
                    <a:pt x="7" y="45"/>
                    <a:pt x="3" y="54"/>
                  </a:cubicBezTo>
                  <a:cubicBezTo>
                    <a:pt x="0" y="62"/>
                    <a:pt x="0" y="67"/>
                    <a:pt x="0" y="75"/>
                  </a:cubicBezTo>
                  <a:cubicBezTo>
                    <a:pt x="0" y="83"/>
                    <a:pt x="0" y="88"/>
                    <a:pt x="2" y="95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0DA532D9-EBC8-412F-B397-254C83AD8B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4113" y="1908175"/>
              <a:ext cx="758825" cy="746125"/>
            </a:xfrm>
            <a:custGeom>
              <a:avLst/>
              <a:gdLst/>
              <a:ahLst/>
              <a:cxnLst>
                <a:cxn ang="0">
                  <a:pos x="12" y="185"/>
                </a:cxn>
                <a:cxn ang="0">
                  <a:pos x="7" y="185"/>
                </a:cxn>
                <a:cxn ang="0">
                  <a:pos x="0" y="192"/>
                </a:cxn>
                <a:cxn ang="0">
                  <a:pos x="11" y="193"/>
                </a:cxn>
                <a:cxn ang="0">
                  <a:pos x="14" y="184"/>
                </a:cxn>
                <a:cxn ang="0">
                  <a:pos x="13" y="197"/>
                </a:cxn>
                <a:cxn ang="0">
                  <a:pos x="15" y="208"/>
                </a:cxn>
                <a:cxn ang="0">
                  <a:pos x="18" y="207"/>
                </a:cxn>
                <a:cxn ang="0">
                  <a:pos x="16" y="202"/>
                </a:cxn>
                <a:cxn ang="0">
                  <a:pos x="28" y="184"/>
                </a:cxn>
                <a:cxn ang="0">
                  <a:pos x="35" y="184"/>
                </a:cxn>
                <a:cxn ang="0">
                  <a:pos x="40" y="182"/>
                </a:cxn>
                <a:cxn ang="0">
                  <a:pos x="44" y="190"/>
                </a:cxn>
                <a:cxn ang="0">
                  <a:pos x="42" y="201"/>
                </a:cxn>
                <a:cxn ang="0">
                  <a:pos x="31" y="197"/>
                </a:cxn>
                <a:cxn ang="0">
                  <a:pos x="23" y="196"/>
                </a:cxn>
                <a:cxn ang="0">
                  <a:pos x="21" y="191"/>
                </a:cxn>
                <a:cxn ang="0">
                  <a:pos x="28" y="184"/>
                </a:cxn>
                <a:cxn ang="0">
                  <a:pos x="39" y="255"/>
                </a:cxn>
                <a:cxn ang="0">
                  <a:pos x="32" y="266"/>
                </a:cxn>
                <a:cxn ang="0">
                  <a:pos x="36" y="271"/>
                </a:cxn>
                <a:cxn ang="0">
                  <a:pos x="58" y="272"/>
                </a:cxn>
                <a:cxn ang="0">
                  <a:pos x="61" y="271"/>
                </a:cxn>
                <a:cxn ang="0">
                  <a:pos x="52" y="267"/>
                </a:cxn>
                <a:cxn ang="0">
                  <a:pos x="46" y="257"/>
                </a:cxn>
                <a:cxn ang="0">
                  <a:pos x="24" y="279"/>
                </a:cxn>
                <a:cxn ang="0">
                  <a:pos x="34" y="276"/>
                </a:cxn>
                <a:cxn ang="0">
                  <a:pos x="40" y="282"/>
                </a:cxn>
                <a:cxn ang="0">
                  <a:pos x="32" y="290"/>
                </a:cxn>
                <a:cxn ang="0">
                  <a:pos x="25" y="287"/>
                </a:cxn>
                <a:cxn ang="0">
                  <a:pos x="23" y="279"/>
                </a:cxn>
                <a:cxn ang="0">
                  <a:pos x="111" y="74"/>
                </a:cxn>
                <a:cxn ang="0">
                  <a:pos x="108" y="70"/>
                </a:cxn>
                <a:cxn ang="0">
                  <a:pos x="108" y="77"/>
                </a:cxn>
                <a:cxn ang="0">
                  <a:pos x="109" y="85"/>
                </a:cxn>
                <a:cxn ang="0">
                  <a:pos x="114" y="79"/>
                </a:cxn>
                <a:cxn ang="0">
                  <a:pos x="114" y="74"/>
                </a:cxn>
                <a:cxn ang="0">
                  <a:pos x="111" y="74"/>
                </a:cxn>
                <a:cxn ang="0">
                  <a:pos x="145" y="61"/>
                </a:cxn>
                <a:cxn ang="0">
                  <a:pos x="144" y="54"/>
                </a:cxn>
                <a:cxn ang="0">
                  <a:pos x="300" y="75"/>
                </a:cxn>
                <a:cxn ang="0">
                  <a:pos x="295" y="80"/>
                </a:cxn>
                <a:cxn ang="0">
                  <a:pos x="297" y="83"/>
                </a:cxn>
                <a:cxn ang="0">
                  <a:pos x="300" y="75"/>
                </a:cxn>
                <a:cxn ang="0">
                  <a:pos x="253" y="8"/>
                </a:cxn>
                <a:cxn ang="0">
                  <a:pos x="256" y="28"/>
                </a:cxn>
                <a:cxn ang="0">
                  <a:pos x="262" y="34"/>
                </a:cxn>
                <a:cxn ang="0">
                  <a:pos x="269" y="24"/>
                </a:cxn>
                <a:cxn ang="0">
                  <a:pos x="270" y="15"/>
                </a:cxn>
                <a:cxn ang="0">
                  <a:pos x="264" y="7"/>
                </a:cxn>
              </a:cxnLst>
              <a:rect l="0" t="0" r="r" b="b"/>
              <a:pathLst>
                <a:path w="301" h="296">
                  <a:moveTo>
                    <a:pt x="12" y="184"/>
                  </a:moveTo>
                  <a:cubicBezTo>
                    <a:pt x="12" y="184"/>
                    <a:pt x="12" y="185"/>
                    <a:pt x="12" y="185"/>
                  </a:cubicBezTo>
                  <a:cubicBezTo>
                    <a:pt x="12" y="186"/>
                    <a:pt x="11" y="187"/>
                    <a:pt x="10" y="187"/>
                  </a:cubicBezTo>
                  <a:cubicBezTo>
                    <a:pt x="8" y="187"/>
                    <a:pt x="8" y="185"/>
                    <a:pt x="7" y="185"/>
                  </a:cubicBezTo>
                  <a:cubicBezTo>
                    <a:pt x="6" y="185"/>
                    <a:pt x="5" y="186"/>
                    <a:pt x="4" y="187"/>
                  </a:cubicBezTo>
                  <a:cubicBezTo>
                    <a:pt x="2" y="188"/>
                    <a:pt x="1" y="189"/>
                    <a:pt x="0" y="192"/>
                  </a:cubicBezTo>
                  <a:cubicBezTo>
                    <a:pt x="3" y="193"/>
                    <a:pt x="4" y="196"/>
                    <a:pt x="7" y="196"/>
                  </a:cubicBezTo>
                  <a:cubicBezTo>
                    <a:pt x="9" y="196"/>
                    <a:pt x="9" y="195"/>
                    <a:pt x="11" y="193"/>
                  </a:cubicBezTo>
                  <a:cubicBezTo>
                    <a:pt x="12" y="191"/>
                    <a:pt x="14" y="190"/>
                    <a:pt x="14" y="187"/>
                  </a:cubicBezTo>
                  <a:cubicBezTo>
                    <a:pt x="14" y="184"/>
                    <a:pt x="14" y="184"/>
                    <a:pt x="14" y="184"/>
                  </a:cubicBezTo>
                  <a:cubicBezTo>
                    <a:pt x="13" y="184"/>
                    <a:pt x="12" y="184"/>
                    <a:pt x="12" y="184"/>
                  </a:cubicBezTo>
                  <a:close/>
                  <a:moveTo>
                    <a:pt x="13" y="197"/>
                  </a:moveTo>
                  <a:cubicBezTo>
                    <a:pt x="13" y="198"/>
                    <a:pt x="12" y="199"/>
                    <a:pt x="12" y="200"/>
                  </a:cubicBezTo>
                  <a:cubicBezTo>
                    <a:pt x="12" y="203"/>
                    <a:pt x="15" y="204"/>
                    <a:pt x="15" y="208"/>
                  </a:cubicBezTo>
                  <a:cubicBezTo>
                    <a:pt x="16" y="208"/>
                    <a:pt x="16" y="208"/>
                    <a:pt x="17" y="208"/>
                  </a:cubicBezTo>
                  <a:cubicBezTo>
                    <a:pt x="18" y="208"/>
                    <a:pt x="18" y="207"/>
                    <a:pt x="18" y="207"/>
                  </a:cubicBezTo>
                  <a:cubicBezTo>
                    <a:pt x="19" y="206"/>
                    <a:pt x="21" y="206"/>
                    <a:pt x="21" y="204"/>
                  </a:cubicBezTo>
                  <a:cubicBezTo>
                    <a:pt x="21" y="202"/>
                    <a:pt x="18" y="202"/>
                    <a:pt x="16" y="202"/>
                  </a:cubicBezTo>
                  <a:cubicBezTo>
                    <a:pt x="16" y="200"/>
                    <a:pt x="15" y="198"/>
                    <a:pt x="13" y="197"/>
                  </a:cubicBezTo>
                  <a:close/>
                  <a:moveTo>
                    <a:pt x="28" y="184"/>
                  </a:moveTo>
                  <a:cubicBezTo>
                    <a:pt x="29" y="183"/>
                    <a:pt x="32" y="182"/>
                    <a:pt x="32" y="184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7" y="184"/>
                    <a:pt x="37" y="182"/>
                    <a:pt x="39" y="182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40" y="183"/>
                    <a:pt x="40" y="184"/>
                    <a:pt x="40" y="185"/>
                  </a:cubicBezTo>
                  <a:cubicBezTo>
                    <a:pt x="40" y="188"/>
                    <a:pt x="43" y="187"/>
                    <a:pt x="44" y="190"/>
                  </a:cubicBezTo>
                  <a:cubicBezTo>
                    <a:pt x="45" y="193"/>
                    <a:pt x="45" y="194"/>
                    <a:pt x="45" y="197"/>
                  </a:cubicBezTo>
                  <a:cubicBezTo>
                    <a:pt x="45" y="198"/>
                    <a:pt x="43" y="199"/>
                    <a:pt x="42" y="201"/>
                  </a:cubicBezTo>
                  <a:cubicBezTo>
                    <a:pt x="41" y="202"/>
                    <a:pt x="41" y="205"/>
                    <a:pt x="39" y="205"/>
                  </a:cubicBezTo>
                  <a:cubicBezTo>
                    <a:pt x="35" y="205"/>
                    <a:pt x="35" y="199"/>
                    <a:pt x="31" y="197"/>
                  </a:cubicBezTo>
                  <a:cubicBezTo>
                    <a:pt x="32" y="195"/>
                    <a:pt x="35" y="193"/>
                    <a:pt x="31" y="193"/>
                  </a:cubicBezTo>
                  <a:cubicBezTo>
                    <a:pt x="28" y="193"/>
                    <a:pt x="27" y="196"/>
                    <a:pt x="23" y="196"/>
                  </a:cubicBezTo>
                  <a:cubicBezTo>
                    <a:pt x="22" y="196"/>
                    <a:pt x="22" y="195"/>
                    <a:pt x="21" y="195"/>
                  </a:cubicBezTo>
                  <a:cubicBezTo>
                    <a:pt x="21" y="194"/>
                    <a:pt x="21" y="193"/>
                    <a:pt x="21" y="191"/>
                  </a:cubicBezTo>
                  <a:cubicBezTo>
                    <a:pt x="21" y="188"/>
                    <a:pt x="23" y="188"/>
                    <a:pt x="25" y="187"/>
                  </a:cubicBezTo>
                  <a:cubicBezTo>
                    <a:pt x="27" y="187"/>
                    <a:pt x="27" y="185"/>
                    <a:pt x="28" y="184"/>
                  </a:cubicBezTo>
                  <a:close/>
                  <a:moveTo>
                    <a:pt x="40" y="256"/>
                  </a:moveTo>
                  <a:cubicBezTo>
                    <a:pt x="39" y="256"/>
                    <a:pt x="39" y="255"/>
                    <a:pt x="39" y="255"/>
                  </a:cubicBezTo>
                  <a:cubicBezTo>
                    <a:pt x="36" y="255"/>
                    <a:pt x="37" y="259"/>
                    <a:pt x="35" y="261"/>
                  </a:cubicBezTo>
                  <a:cubicBezTo>
                    <a:pt x="34" y="263"/>
                    <a:pt x="32" y="264"/>
                    <a:pt x="32" y="266"/>
                  </a:cubicBezTo>
                  <a:cubicBezTo>
                    <a:pt x="32" y="267"/>
                    <a:pt x="33" y="267"/>
                    <a:pt x="33" y="268"/>
                  </a:cubicBezTo>
                  <a:cubicBezTo>
                    <a:pt x="34" y="269"/>
                    <a:pt x="35" y="271"/>
                    <a:pt x="36" y="271"/>
                  </a:cubicBezTo>
                  <a:cubicBezTo>
                    <a:pt x="41" y="271"/>
                    <a:pt x="44" y="269"/>
                    <a:pt x="49" y="269"/>
                  </a:cubicBezTo>
                  <a:cubicBezTo>
                    <a:pt x="53" y="269"/>
                    <a:pt x="56" y="269"/>
                    <a:pt x="58" y="272"/>
                  </a:cubicBezTo>
                  <a:cubicBezTo>
                    <a:pt x="58" y="274"/>
                    <a:pt x="59" y="275"/>
                    <a:pt x="60" y="276"/>
                  </a:cubicBezTo>
                  <a:cubicBezTo>
                    <a:pt x="61" y="274"/>
                    <a:pt x="61" y="273"/>
                    <a:pt x="61" y="271"/>
                  </a:cubicBezTo>
                  <a:cubicBezTo>
                    <a:pt x="61" y="268"/>
                    <a:pt x="59" y="266"/>
                    <a:pt x="56" y="264"/>
                  </a:cubicBezTo>
                  <a:cubicBezTo>
                    <a:pt x="55" y="266"/>
                    <a:pt x="54" y="266"/>
                    <a:pt x="52" y="267"/>
                  </a:cubicBezTo>
                  <a:cubicBezTo>
                    <a:pt x="51" y="264"/>
                    <a:pt x="49" y="262"/>
                    <a:pt x="47" y="260"/>
                  </a:cubicBezTo>
                  <a:cubicBezTo>
                    <a:pt x="46" y="259"/>
                    <a:pt x="46" y="258"/>
                    <a:pt x="46" y="257"/>
                  </a:cubicBezTo>
                  <a:cubicBezTo>
                    <a:pt x="44" y="255"/>
                    <a:pt x="42" y="256"/>
                    <a:pt x="40" y="256"/>
                  </a:cubicBezTo>
                  <a:close/>
                  <a:moveTo>
                    <a:pt x="24" y="279"/>
                  </a:moveTo>
                  <a:cubicBezTo>
                    <a:pt x="26" y="279"/>
                    <a:pt x="28" y="280"/>
                    <a:pt x="30" y="279"/>
                  </a:cubicBezTo>
                  <a:cubicBezTo>
                    <a:pt x="32" y="278"/>
                    <a:pt x="32" y="275"/>
                    <a:pt x="34" y="276"/>
                  </a:cubicBezTo>
                  <a:cubicBezTo>
                    <a:pt x="35" y="276"/>
                    <a:pt x="35" y="278"/>
                    <a:pt x="36" y="279"/>
                  </a:cubicBezTo>
                  <a:cubicBezTo>
                    <a:pt x="37" y="280"/>
                    <a:pt x="40" y="280"/>
                    <a:pt x="40" y="282"/>
                  </a:cubicBezTo>
                  <a:cubicBezTo>
                    <a:pt x="40" y="286"/>
                    <a:pt x="38" y="288"/>
                    <a:pt x="36" y="292"/>
                  </a:cubicBezTo>
                  <a:cubicBezTo>
                    <a:pt x="35" y="292"/>
                    <a:pt x="34" y="291"/>
                    <a:pt x="32" y="290"/>
                  </a:cubicBezTo>
                  <a:cubicBezTo>
                    <a:pt x="30" y="292"/>
                    <a:pt x="30" y="294"/>
                    <a:pt x="28" y="296"/>
                  </a:cubicBezTo>
                  <a:cubicBezTo>
                    <a:pt x="25" y="294"/>
                    <a:pt x="26" y="291"/>
                    <a:pt x="25" y="287"/>
                  </a:cubicBezTo>
                  <a:cubicBezTo>
                    <a:pt x="25" y="285"/>
                    <a:pt x="22" y="285"/>
                    <a:pt x="22" y="284"/>
                  </a:cubicBezTo>
                  <a:cubicBezTo>
                    <a:pt x="22" y="282"/>
                    <a:pt x="23" y="281"/>
                    <a:pt x="23" y="279"/>
                  </a:cubicBezTo>
                  <a:cubicBezTo>
                    <a:pt x="23" y="279"/>
                    <a:pt x="23" y="279"/>
                    <a:pt x="24" y="279"/>
                  </a:cubicBezTo>
                  <a:close/>
                  <a:moveTo>
                    <a:pt x="111" y="74"/>
                  </a:moveTo>
                  <a:cubicBezTo>
                    <a:pt x="110" y="74"/>
                    <a:pt x="110" y="72"/>
                    <a:pt x="110" y="71"/>
                  </a:cubicBezTo>
                  <a:cubicBezTo>
                    <a:pt x="110" y="70"/>
                    <a:pt x="109" y="70"/>
                    <a:pt x="108" y="70"/>
                  </a:cubicBezTo>
                  <a:cubicBezTo>
                    <a:pt x="108" y="70"/>
                    <a:pt x="107" y="70"/>
                    <a:pt x="107" y="71"/>
                  </a:cubicBezTo>
                  <a:cubicBezTo>
                    <a:pt x="107" y="73"/>
                    <a:pt x="108" y="74"/>
                    <a:pt x="108" y="77"/>
                  </a:cubicBezTo>
                  <a:cubicBezTo>
                    <a:pt x="108" y="84"/>
                    <a:pt x="108" y="84"/>
                    <a:pt x="108" y="84"/>
                  </a:cubicBezTo>
                  <a:cubicBezTo>
                    <a:pt x="109" y="85"/>
                    <a:pt x="109" y="85"/>
                    <a:pt x="109" y="85"/>
                  </a:cubicBezTo>
                  <a:cubicBezTo>
                    <a:pt x="110" y="84"/>
                    <a:pt x="110" y="83"/>
                    <a:pt x="111" y="81"/>
                  </a:cubicBezTo>
                  <a:cubicBezTo>
                    <a:pt x="111" y="80"/>
                    <a:pt x="113" y="80"/>
                    <a:pt x="114" y="79"/>
                  </a:cubicBezTo>
                  <a:cubicBezTo>
                    <a:pt x="115" y="78"/>
                    <a:pt x="115" y="76"/>
                    <a:pt x="115" y="75"/>
                  </a:cubicBezTo>
                  <a:cubicBezTo>
                    <a:pt x="114" y="74"/>
                    <a:pt x="114" y="74"/>
                    <a:pt x="114" y="74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5"/>
                    <a:pt x="111" y="74"/>
                    <a:pt x="111" y="74"/>
                  </a:cubicBezTo>
                  <a:close/>
                  <a:moveTo>
                    <a:pt x="142" y="58"/>
                  </a:moveTo>
                  <a:cubicBezTo>
                    <a:pt x="142" y="59"/>
                    <a:pt x="144" y="60"/>
                    <a:pt x="145" y="61"/>
                  </a:cubicBezTo>
                  <a:cubicBezTo>
                    <a:pt x="145" y="61"/>
                    <a:pt x="146" y="60"/>
                    <a:pt x="146" y="60"/>
                  </a:cubicBezTo>
                  <a:cubicBezTo>
                    <a:pt x="146" y="58"/>
                    <a:pt x="146" y="54"/>
                    <a:pt x="144" y="54"/>
                  </a:cubicBezTo>
                  <a:cubicBezTo>
                    <a:pt x="143" y="55"/>
                    <a:pt x="142" y="56"/>
                    <a:pt x="142" y="58"/>
                  </a:cubicBezTo>
                  <a:close/>
                  <a:moveTo>
                    <a:pt x="300" y="75"/>
                  </a:moveTo>
                  <a:cubicBezTo>
                    <a:pt x="299" y="74"/>
                    <a:pt x="299" y="74"/>
                    <a:pt x="298" y="73"/>
                  </a:cubicBezTo>
                  <a:cubicBezTo>
                    <a:pt x="298" y="76"/>
                    <a:pt x="295" y="77"/>
                    <a:pt x="295" y="80"/>
                  </a:cubicBezTo>
                  <a:cubicBezTo>
                    <a:pt x="295" y="83"/>
                    <a:pt x="295" y="83"/>
                    <a:pt x="295" y="83"/>
                  </a:cubicBezTo>
                  <a:cubicBezTo>
                    <a:pt x="295" y="83"/>
                    <a:pt x="296" y="83"/>
                    <a:pt x="297" y="83"/>
                  </a:cubicBezTo>
                  <a:cubicBezTo>
                    <a:pt x="299" y="83"/>
                    <a:pt x="301" y="81"/>
                    <a:pt x="301" y="79"/>
                  </a:cubicBezTo>
                  <a:cubicBezTo>
                    <a:pt x="301" y="78"/>
                    <a:pt x="300" y="76"/>
                    <a:pt x="300" y="75"/>
                  </a:cubicBezTo>
                  <a:close/>
                  <a:moveTo>
                    <a:pt x="260" y="0"/>
                  </a:moveTo>
                  <a:cubicBezTo>
                    <a:pt x="257" y="3"/>
                    <a:pt x="256" y="5"/>
                    <a:pt x="253" y="8"/>
                  </a:cubicBezTo>
                  <a:cubicBezTo>
                    <a:pt x="251" y="10"/>
                    <a:pt x="248" y="10"/>
                    <a:pt x="248" y="13"/>
                  </a:cubicBezTo>
                  <a:cubicBezTo>
                    <a:pt x="248" y="27"/>
                    <a:pt x="264" y="23"/>
                    <a:pt x="256" y="28"/>
                  </a:cubicBezTo>
                  <a:cubicBezTo>
                    <a:pt x="255" y="28"/>
                    <a:pt x="256" y="29"/>
                    <a:pt x="255" y="30"/>
                  </a:cubicBezTo>
                  <a:cubicBezTo>
                    <a:pt x="251" y="34"/>
                    <a:pt x="256" y="34"/>
                    <a:pt x="262" y="34"/>
                  </a:cubicBezTo>
                  <a:cubicBezTo>
                    <a:pt x="265" y="34"/>
                    <a:pt x="266" y="31"/>
                    <a:pt x="268" y="28"/>
                  </a:cubicBezTo>
                  <a:cubicBezTo>
                    <a:pt x="268" y="27"/>
                    <a:pt x="269" y="26"/>
                    <a:pt x="269" y="24"/>
                  </a:cubicBezTo>
                  <a:cubicBezTo>
                    <a:pt x="269" y="20"/>
                    <a:pt x="269" y="20"/>
                    <a:pt x="269" y="20"/>
                  </a:cubicBezTo>
                  <a:cubicBezTo>
                    <a:pt x="269" y="18"/>
                    <a:pt x="270" y="17"/>
                    <a:pt x="270" y="15"/>
                  </a:cubicBezTo>
                  <a:cubicBezTo>
                    <a:pt x="270" y="14"/>
                    <a:pt x="269" y="14"/>
                    <a:pt x="268" y="13"/>
                  </a:cubicBezTo>
                  <a:cubicBezTo>
                    <a:pt x="266" y="12"/>
                    <a:pt x="265" y="10"/>
                    <a:pt x="264" y="7"/>
                  </a:cubicBezTo>
                  <a:cubicBezTo>
                    <a:pt x="262" y="5"/>
                    <a:pt x="263" y="2"/>
                    <a:pt x="260" y="0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128C7B4E-9061-486E-8F49-A94DA1C2B5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2613" y="2187575"/>
              <a:ext cx="554038" cy="533400"/>
            </a:xfrm>
            <a:custGeom>
              <a:avLst/>
              <a:gdLst/>
              <a:ahLst/>
              <a:cxnLst>
                <a:cxn ang="0">
                  <a:pos x="85" y="20"/>
                </a:cxn>
                <a:cxn ang="0">
                  <a:pos x="78" y="38"/>
                </a:cxn>
                <a:cxn ang="0">
                  <a:pos x="95" y="32"/>
                </a:cxn>
                <a:cxn ang="0">
                  <a:pos x="125" y="50"/>
                </a:cxn>
                <a:cxn ang="0">
                  <a:pos x="110" y="48"/>
                </a:cxn>
                <a:cxn ang="0">
                  <a:pos x="135" y="62"/>
                </a:cxn>
                <a:cxn ang="0">
                  <a:pos x="140" y="57"/>
                </a:cxn>
                <a:cxn ang="0">
                  <a:pos x="129" y="49"/>
                </a:cxn>
                <a:cxn ang="0">
                  <a:pos x="136" y="67"/>
                </a:cxn>
                <a:cxn ang="0">
                  <a:pos x="133" y="88"/>
                </a:cxn>
                <a:cxn ang="0">
                  <a:pos x="126" y="72"/>
                </a:cxn>
                <a:cxn ang="0">
                  <a:pos x="125" y="60"/>
                </a:cxn>
                <a:cxn ang="0">
                  <a:pos x="151" y="83"/>
                </a:cxn>
                <a:cxn ang="0">
                  <a:pos x="168" y="91"/>
                </a:cxn>
                <a:cxn ang="0">
                  <a:pos x="178" y="86"/>
                </a:cxn>
                <a:cxn ang="0">
                  <a:pos x="160" y="75"/>
                </a:cxn>
                <a:cxn ang="0">
                  <a:pos x="142" y="77"/>
                </a:cxn>
                <a:cxn ang="0">
                  <a:pos x="142" y="85"/>
                </a:cxn>
                <a:cxn ang="0">
                  <a:pos x="158" y="95"/>
                </a:cxn>
                <a:cxn ang="0">
                  <a:pos x="174" y="98"/>
                </a:cxn>
                <a:cxn ang="0">
                  <a:pos x="156" y="83"/>
                </a:cxn>
                <a:cxn ang="0">
                  <a:pos x="193" y="93"/>
                </a:cxn>
                <a:cxn ang="0">
                  <a:pos x="199" y="101"/>
                </a:cxn>
                <a:cxn ang="0">
                  <a:pos x="200" y="96"/>
                </a:cxn>
                <a:cxn ang="0">
                  <a:pos x="193" y="76"/>
                </a:cxn>
                <a:cxn ang="0">
                  <a:pos x="199" y="83"/>
                </a:cxn>
                <a:cxn ang="0">
                  <a:pos x="13" y="0"/>
                </a:cxn>
                <a:cxn ang="0">
                  <a:pos x="47" y="31"/>
                </a:cxn>
                <a:cxn ang="0">
                  <a:pos x="45" y="5"/>
                </a:cxn>
                <a:cxn ang="0">
                  <a:pos x="53" y="7"/>
                </a:cxn>
                <a:cxn ang="0">
                  <a:pos x="95" y="44"/>
                </a:cxn>
                <a:cxn ang="0">
                  <a:pos x="121" y="65"/>
                </a:cxn>
                <a:cxn ang="0">
                  <a:pos x="123" y="81"/>
                </a:cxn>
                <a:cxn ang="0">
                  <a:pos x="143" y="99"/>
                </a:cxn>
                <a:cxn ang="0">
                  <a:pos x="173" y="110"/>
                </a:cxn>
                <a:cxn ang="0">
                  <a:pos x="153" y="131"/>
                </a:cxn>
                <a:cxn ang="0">
                  <a:pos x="159" y="130"/>
                </a:cxn>
                <a:cxn ang="0">
                  <a:pos x="180" y="117"/>
                </a:cxn>
                <a:cxn ang="0">
                  <a:pos x="200" y="117"/>
                </a:cxn>
                <a:cxn ang="0">
                  <a:pos x="219" y="143"/>
                </a:cxn>
                <a:cxn ang="0">
                  <a:pos x="211" y="146"/>
                </a:cxn>
                <a:cxn ang="0">
                  <a:pos x="202" y="151"/>
                </a:cxn>
                <a:cxn ang="0">
                  <a:pos x="200" y="160"/>
                </a:cxn>
                <a:cxn ang="0">
                  <a:pos x="209" y="159"/>
                </a:cxn>
                <a:cxn ang="0">
                  <a:pos x="207" y="167"/>
                </a:cxn>
                <a:cxn ang="0">
                  <a:pos x="202" y="176"/>
                </a:cxn>
                <a:cxn ang="0">
                  <a:pos x="192" y="187"/>
                </a:cxn>
                <a:cxn ang="0">
                  <a:pos x="200" y="192"/>
                </a:cxn>
                <a:cxn ang="0">
                  <a:pos x="158" y="202"/>
                </a:cxn>
                <a:cxn ang="0">
                  <a:pos x="131" y="204"/>
                </a:cxn>
                <a:cxn ang="0">
                  <a:pos x="107" y="206"/>
                </a:cxn>
                <a:cxn ang="0">
                  <a:pos x="72" y="187"/>
                </a:cxn>
                <a:cxn ang="0">
                  <a:pos x="43" y="156"/>
                </a:cxn>
                <a:cxn ang="0">
                  <a:pos x="44" y="131"/>
                </a:cxn>
                <a:cxn ang="0">
                  <a:pos x="16" y="122"/>
                </a:cxn>
                <a:cxn ang="0">
                  <a:pos x="3" y="99"/>
                </a:cxn>
                <a:cxn ang="0">
                  <a:pos x="10" y="77"/>
                </a:cxn>
                <a:cxn ang="0">
                  <a:pos x="9" y="59"/>
                </a:cxn>
                <a:cxn ang="0">
                  <a:pos x="12" y="1"/>
                </a:cxn>
              </a:cxnLst>
              <a:rect l="0" t="0" r="r" b="b"/>
              <a:pathLst>
                <a:path w="220" h="211">
                  <a:moveTo>
                    <a:pt x="92" y="19"/>
                  </a:moveTo>
                  <a:cubicBezTo>
                    <a:pt x="91" y="18"/>
                    <a:pt x="90" y="18"/>
                    <a:pt x="89" y="18"/>
                  </a:cubicBezTo>
                  <a:cubicBezTo>
                    <a:pt x="87" y="18"/>
                    <a:pt x="86" y="19"/>
                    <a:pt x="85" y="20"/>
                  </a:cubicBezTo>
                  <a:cubicBezTo>
                    <a:pt x="82" y="21"/>
                    <a:pt x="80" y="20"/>
                    <a:pt x="77" y="21"/>
                  </a:cubicBezTo>
                  <a:cubicBezTo>
                    <a:pt x="75" y="22"/>
                    <a:pt x="76" y="25"/>
                    <a:pt x="76" y="28"/>
                  </a:cubicBezTo>
                  <a:cubicBezTo>
                    <a:pt x="76" y="32"/>
                    <a:pt x="76" y="35"/>
                    <a:pt x="78" y="38"/>
                  </a:cubicBezTo>
                  <a:cubicBezTo>
                    <a:pt x="80" y="40"/>
                    <a:pt x="83" y="40"/>
                    <a:pt x="86" y="40"/>
                  </a:cubicBezTo>
                  <a:cubicBezTo>
                    <a:pt x="88" y="40"/>
                    <a:pt x="88" y="40"/>
                    <a:pt x="90" y="40"/>
                  </a:cubicBezTo>
                  <a:cubicBezTo>
                    <a:pt x="93" y="40"/>
                    <a:pt x="94" y="36"/>
                    <a:pt x="95" y="32"/>
                  </a:cubicBezTo>
                  <a:cubicBezTo>
                    <a:pt x="95" y="29"/>
                    <a:pt x="97" y="27"/>
                    <a:pt x="97" y="24"/>
                  </a:cubicBezTo>
                  <a:cubicBezTo>
                    <a:pt x="97" y="22"/>
                    <a:pt x="94" y="20"/>
                    <a:pt x="92" y="19"/>
                  </a:cubicBezTo>
                  <a:close/>
                  <a:moveTo>
                    <a:pt x="125" y="50"/>
                  </a:moveTo>
                  <a:cubicBezTo>
                    <a:pt x="120" y="50"/>
                    <a:pt x="120" y="50"/>
                    <a:pt x="120" y="50"/>
                  </a:cubicBezTo>
                  <a:cubicBezTo>
                    <a:pt x="116" y="50"/>
                    <a:pt x="114" y="47"/>
                    <a:pt x="111" y="47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1" y="50"/>
                    <a:pt x="112" y="50"/>
                    <a:pt x="114" y="51"/>
                  </a:cubicBezTo>
                  <a:cubicBezTo>
                    <a:pt x="118" y="54"/>
                    <a:pt x="120" y="56"/>
                    <a:pt x="125" y="57"/>
                  </a:cubicBezTo>
                  <a:cubicBezTo>
                    <a:pt x="129" y="57"/>
                    <a:pt x="132" y="59"/>
                    <a:pt x="135" y="62"/>
                  </a:cubicBezTo>
                  <a:cubicBezTo>
                    <a:pt x="137" y="63"/>
                    <a:pt x="138" y="65"/>
                    <a:pt x="140" y="65"/>
                  </a:cubicBezTo>
                  <a:cubicBezTo>
                    <a:pt x="141" y="65"/>
                    <a:pt x="141" y="64"/>
                    <a:pt x="141" y="62"/>
                  </a:cubicBezTo>
                  <a:cubicBezTo>
                    <a:pt x="141" y="60"/>
                    <a:pt x="141" y="59"/>
                    <a:pt x="140" y="57"/>
                  </a:cubicBezTo>
                  <a:cubicBezTo>
                    <a:pt x="140" y="55"/>
                    <a:pt x="140" y="53"/>
                    <a:pt x="139" y="52"/>
                  </a:cubicBezTo>
                  <a:cubicBezTo>
                    <a:pt x="137" y="51"/>
                    <a:pt x="136" y="52"/>
                    <a:pt x="134" y="52"/>
                  </a:cubicBezTo>
                  <a:cubicBezTo>
                    <a:pt x="132" y="51"/>
                    <a:pt x="131" y="50"/>
                    <a:pt x="129" y="49"/>
                  </a:cubicBezTo>
                  <a:cubicBezTo>
                    <a:pt x="128" y="49"/>
                    <a:pt x="127" y="50"/>
                    <a:pt x="125" y="50"/>
                  </a:cubicBezTo>
                  <a:close/>
                  <a:moveTo>
                    <a:pt x="125" y="60"/>
                  </a:moveTo>
                  <a:cubicBezTo>
                    <a:pt x="130" y="60"/>
                    <a:pt x="133" y="63"/>
                    <a:pt x="136" y="67"/>
                  </a:cubicBezTo>
                  <a:cubicBezTo>
                    <a:pt x="137" y="69"/>
                    <a:pt x="139" y="69"/>
                    <a:pt x="139" y="71"/>
                  </a:cubicBezTo>
                  <a:cubicBezTo>
                    <a:pt x="139" y="75"/>
                    <a:pt x="138" y="77"/>
                    <a:pt x="138" y="82"/>
                  </a:cubicBezTo>
                  <a:cubicBezTo>
                    <a:pt x="137" y="85"/>
                    <a:pt x="136" y="88"/>
                    <a:pt x="133" y="88"/>
                  </a:cubicBezTo>
                  <a:cubicBezTo>
                    <a:pt x="129" y="88"/>
                    <a:pt x="129" y="84"/>
                    <a:pt x="128" y="81"/>
                  </a:cubicBezTo>
                  <a:cubicBezTo>
                    <a:pt x="128" y="79"/>
                    <a:pt x="126" y="78"/>
                    <a:pt x="126" y="75"/>
                  </a:cubicBezTo>
                  <a:cubicBezTo>
                    <a:pt x="126" y="74"/>
                    <a:pt x="126" y="73"/>
                    <a:pt x="126" y="72"/>
                  </a:cubicBezTo>
                  <a:cubicBezTo>
                    <a:pt x="126" y="68"/>
                    <a:pt x="122" y="67"/>
                    <a:pt x="122" y="63"/>
                  </a:cubicBezTo>
                  <a:cubicBezTo>
                    <a:pt x="122" y="60"/>
                    <a:pt x="122" y="60"/>
                    <a:pt x="122" y="60"/>
                  </a:cubicBezTo>
                  <a:cubicBezTo>
                    <a:pt x="125" y="60"/>
                    <a:pt x="125" y="60"/>
                    <a:pt x="125" y="60"/>
                  </a:cubicBezTo>
                  <a:close/>
                  <a:moveTo>
                    <a:pt x="156" y="74"/>
                  </a:moveTo>
                  <a:cubicBezTo>
                    <a:pt x="155" y="74"/>
                    <a:pt x="155" y="75"/>
                    <a:pt x="154" y="76"/>
                  </a:cubicBezTo>
                  <a:cubicBezTo>
                    <a:pt x="153" y="78"/>
                    <a:pt x="148" y="83"/>
                    <a:pt x="151" y="83"/>
                  </a:cubicBezTo>
                  <a:cubicBezTo>
                    <a:pt x="153" y="83"/>
                    <a:pt x="154" y="82"/>
                    <a:pt x="156" y="82"/>
                  </a:cubicBezTo>
                  <a:cubicBezTo>
                    <a:pt x="161" y="82"/>
                    <a:pt x="164" y="84"/>
                    <a:pt x="167" y="88"/>
                  </a:cubicBezTo>
                  <a:cubicBezTo>
                    <a:pt x="167" y="89"/>
                    <a:pt x="167" y="90"/>
                    <a:pt x="168" y="91"/>
                  </a:cubicBezTo>
                  <a:cubicBezTo>
                    <a:pt x="172" y="93"/>
                    <a:pt x="174" y="93"/>
                    <a:pt x="179" y="93"/>
                  </a:cubicBezTo>
                  <a:cubicBezTo>
                    <a:pt x="180" y="93"/>
                    <a:pt x="181" y="92"/>
                    <a:pt x="181" y="91"/>
                  </a:cubicBezTo>
                  <a:cubicBezTo>
                    <a:pt x="181" y="88"/>
                    <a:pt x="179" y="88"/>
                    <a:pt x="178" y="86"/>
                  </a:cubicBezTo>
                  <a:cubicBezTo>
                    <a:pt x="176" y="84"/>
                    <a:pt x="175" y="83"/>
                    <a:pt x="172" y="81"/>
                  </a:cubicBezTo>
                  <a:cubicBezTo>
                    <a:pt x="168" y="79"/>
                    <a:pt x="167" y="75"/>
                    <a:pt x="163" y="75"/>
                  </a:cubicBezTo>
                  <a:cubicBezTo>
                    <a:pt x="162" y="75"/>
                    <a:pt x="161" y="75"/>
                    <a:pt x="160" y="75"/>
                  </a:cubicBezTo>
                  <a:cubicBezTo>
                    <a:pt x="159" y="74"/>
                    <a:pt x="158" y="74"/>
                    <a:pt x="156" y="74"/>
                  </a:cubicBezTo>
                  <a:close/>
                  <a:moveTo>
                    <a:pt x="151" y="85"/>
                  </a:moveTo>
                  <a:cubicBezTo>
                    <a:pt x="147" y="85"/>
                    <a:pt x="147" y="77"/>
                    <a:pt x="142" y="77"/>
                  </a:cubicBezTo>
                  <a:cubicBezTo>
                    <a:pt x="141" y="77"/>
                    <a:pt x="141" y="77"/>
                    <a:pt x="141" y="77"/>
                  </a:cubicBezTo>
                  <a:cubicBezTo>
                    <a:pt x="141" y="78"/>
                    <a:pt x="140" y="78"/>
                    <a:pt x="140" y="79"/>
                  </a:cubicBezTo>
                  <a:cubicBezTo>
                    <a:pt x="140" y="82"/>
                    <a:pt x="142" y="83"/>
                    <a:pt x="142" y="85"/>
                  </a:cubicBezTo>
                  <a:cubicBezTo>
                    <a:pt x="142" y="87"/>
                    <a:pt x="138" y="88"/>
                    <a:pt x="138" y="90"/>
                  </a:cubicBezTo>
                  <a:cubicBezTo>
                    <a:pt x="138" y="95"/>
                    <a:pt x="143" y="96"/>
                    <a:pt x="147" y="96"/>
                  </a:cubicBezTo>
                  <a:cubicBezTo>
                    <a:pt x="151" y="96"/>
                    <a:pt x="154" y="95"/>
                    <a:pt x="158" y="95"/>
                  </a:cubicBezTo>
                  <a:cubicBezTo>
                    <a:pt x="161" y="95"/>
                    <a:pt x="163" y="95"/>
                    <a:pt x="165" y="97"/>
                  </a:cubicBezTo>
                  <a:cubicBezTo>
                    <a:pt x="167" y="99"/>
                    <a:pt x="167" y="102"/>
                    <a:pt x="170" y="102"/>
                  </a:cubicBezTo>
                  <a:cubicBezTo>
                    <a:pt x="172" y="102"/>
                    <a:pt x="174" y="100"/>
                    <a:pt x="174" y="98"/>
                  </a:cubicBezTo>
                  <a:cubicBezTo>
                    <a:pt x="174" y="93"/>
                    <a:pt x="168" y="93"/>
                    <a:pt x="165" y="90"/>
                  </a:cubicBezTo>
                  <a:cubicBezTo>
                    <a:pt x="164" y="87"/>
                    <a:pt x="162" y="86"/>
                    <a:pt x="159" y="85"/>
                  </a:cubicBezTo>
                  <a:cubicBezTo>
                    <a:pt x="157" y="85"/>
                    <a:pt x="157" y="83"/>
                    <a:pt x="156" y="83"/>
                  </a:cubicBezTo>
                  <a:cubicBezTo>
                    <a:pt x="154" y="83"/>
                    <a:pt x="153" y="85"/>
                    <a:pt x="151" y="85"/>
                  </a:cubicBezTo>
                  <a:close/>
                  <a:moveTo>
                    <a:pt x="193" y="91"/>
                  </a:moveTo>
                  <a:cubicBezTo>
                    <a:pt x="193" y="92"/>
                    <a:pt x="193" y="92"/>
                    <a:pt x="193" y="93"/>
                  </a:cubicBezTo>
                  <a:cubicBezTo>
                    <a:pt x="193" y="97"/>
                    <a:pt x="194" y="98"/>
                    <a:pt x="194" y="102"/>
                  </a:cubicBezTo>
                  <a:cubicBezTo>
                    <a:pt x="195" y="102"/>
                    <a:pt x="196" y="102"/>
                    <a:pt x="196" y="102"/>
                  </a:cubicBezTo>
                  <a:cubicBezTo>
                    <a:pt x="198" y="102"/>
                    <a:pt x="198" y="101"/>
                    <a:pt x="199" y="101"/>
                  </a:cubicBezTo>
                  <a:cubicBezTo>
                    <a:pt x="200" y="101"/>
                    <a:pt x="201" y="102"/>
                    <a:pt x="202" y="103"/>
                  </a:cubicBezTo>
                  <a:cubicBezTo>
                    <a:pt x="202" y="102"/>
                    <a:pt x="203" y="102"/>
                    <a:pt x="203" y="101"/>
                  </a:cubicBezTo>
                  <a:cubicBezTo>
                    <a:pt x="203" y="99"/>
                    <a:pt x="202" y="98"/>
                    <a:pt x="200" y="96"/>
                  </a:cubicBezTo>
                  <a:cubicBezTo>
                    <a:pt x="199" y="93"/>
                    <a:pt x="197" y="91"/>
                    <a:pt x="193" y="91"/>
                  </a:cubicBezTo>
                  <a:close/>
                  <a:moveTo>
                    <a:pt x="195" y="76"/>
                  </a:moveTo>
                  <a:cubicBezTo>
                    <a:pt x="193" y="76"/>
                    <a:pt x="193" y="76"/>
                    <a:pt x="193" y="76"/>
                  </a:cubicBezTo>
                  <a:cubicBezTo>
                    <a:pt x="193" y="78"/>
                    <a:pt x="193" y="80"/>
                    <a:pt x="191" y="81"/>
                  </a:cubicBezTo>
                  <a:cubicBezTo>
                    <a:pt x="193" y="83"/>
                    <a:pt x="195" y="83"/>
                    <a:pt x="198" y="84"/>
                  </a:cubicBezTo>
                  <a:cubicBezTo>
                    <a:pt x="198" y="84"/>
                    <a:pt x="199" y="84"/>
                    <a:pt x="199" y="83"/>
                  </a:cubicBezTo>
                  <a:cubicBezTo>
                    <a:pt x="199" y="82"/>
                    <a:pt x="197" y="82"/>
                    <a:pt x="197" y="81"/>
                  </a:cubicBezTo>
                  <a:cubicBezTo>
                    <a:pt x="195" y="79"/>
                    <a:pt x="195" y="78"/>
                    <a:pt x="195" y="76"/>
                  </a:cubicBezTo>
                  <a:close/>
                  <a:moveTo>
                    <a:pt x="13" y="0"/>
                  </a:moveTo>
                  <a:cubicBezTo>
                    <a:pt x="15" y="5"/>
                    <a:pt x="17" y="9"/>
                    <a:pt x="22" y="12"/>
                  </a:cubicBezTo>
                  <a:cubicBezTo>
                    <a:pt x="29" y="16"/>
                    <a:pt x="34" y="15"/>
                    <a:pt x="39" y="20"/>
                  </a:cubicBezTo>
                  <a:cubicBezTo>
                    <a:pt x="43" y="24"/>
                    <a:pt x="43" y="27"/>
                    <a:pt x="47" y="31"/>
                  </a:cubicBezTo>
                  <a:cubicBezTo>
                    <a:pt x="47" y="32"/>
                    <a:pt x="47" y="31"/>
                    <a:pt x="47" y="30"/>
                  </a:cubicBezTo>
                  <a:cubicBezTo>
                    <a:pt x="47" y="21"/>
                    <a:pt x="40" y="16"/>
                    <a:pt x="40" y="7"/>
                  </a:cubicBezTo>
                  <a:cubicBezTo>
                    <a:pt x="40" y="5"/>
                    <a:pt x="43" y="5"/>
                    <a:pt x="45" y="5"/>
                  </a:cubicBezTo>
                  <a:cubicBezTo>
                    <a:pt x="46" y="5"/>
                    <a:pt x="46" y="6"/>
                    <a:pt x="47" y="6"/>
                  </a:cubicBezTo>
                  <a:cubicBezTo>
                    <a:pt x="49" y="7"/>
                    <a:pt x="51" y="6"/>
                    <a:pt x="53" y="6"/>
                  </a:cubicBezTo>
                  <a:cubicBezTo>
                    <a:pt x="53" y="6"/>
                    <a:pt x="53" y="6"/>
                    <a:pt x="53" y="7"/>
                  </a:cubicBezTo>
                  <a:cubicBezTo>
                    <a:pt x="54" y="15"/>
                    <a:pt x="68" y="14"/>
                    <a:pt x="70" y="22"/>
                  </a:cubicBezTo>
                  <a:cubicBezTo>
                    <a:pt x="72" y="31"/>
                    <a:pt x="72" y="38"/>
                    <a:pt x="80" y="42"/>
                  </a:cubicBezTo>
                  <a:cubicBezTo>
                    <a:pt x="85" y="45"/>
                    <a:pt x="89" y="43"/>
                    <a:pt x="95" y="44"/>
                  </a:cubicBezTo>
                  <a:cubicBezTo>
                    <a:pt x="98" y="44"/>
                    <a:pt x="99" y="46"/>
                    <a:pt x="101" y="48"/>
                  </a:cubicBezTo>
                  <a:cubicBezTo>
                    <a:pt x="106" y="52"/>
                    <a:pt x="108" y="54"/>
                    <a:pt x="113" y="58"/>
                  </a:cubicBezTo>
                  <a:cubicBezTo>
                    <a:pt x="116" y="60"/>
                    <a:pt x="121" y="61"/>
                    <a:pt x="121" y="65"/>
                  </a:cubicBezTo>
                  <a:cubicBezTo>
                    <a:pt x="121" y="66"/>
                    <a:pt x="120" y="67"/>
                    <a:pt x="120" y="69"/>
                  </a:cubicBezTo>
                  <a:cubicBezTo>
                    <a:pt x="120" y="71"/>
                    <a:pt x="122" y="71"/>
                    <a:pt x="122" y="73"/>
                  </a:cubicBezTo>
                  <a:cubicBezTo>
                    <a:pt x="123" y="76"/>
                    <a:pt x="121" y="79"/>
                    <a:pt x="123" y="81"/>
                  </a:cubicBezTo>
                  <a:cubicBezTo>
                    <a:pt x="124" y="84"/>
                    <a:pt x="125" y="84"/>
                    <a:pt x="127" y="86"/>
                  </a:cubicBezTo>
                  <a:cubicBezTo>
                    <a:pt x="130" y="90"/>
                    <a:pt x="133" y="91"/>
                    <a:pt x="136" y="94"/>
                  </a:cubicBezTo>
                  <a:cubicBezTo>
                    <a:pt x="138" y="97"/>
                    <a:pt x="140" y="99"/>
                    <a:pt x="143" y="99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57" y="99"/>
                    <a:pt x="159" y="101"/>
                    <a:pt x="162" y="101"/>
                  </a:cubicBezTo>
                  <a:cubicBezTo>
                    <a:pt x="166" y="103"/>
                    <a:pt x="172" y="105"/>
                    <a:pt x="173" y="110"/>
                  </a:cubicBezTo>
                  <a:cubicBezTo>
                    <a:pt x="173" y="112"/>
                    <a:pt x="171" y="113"/>
                    <a:pt x="170" y="115"/>
                  </a:cubicBezTo>
                  <a:cubicBezTo>
                    <a:pt x="167" y="119"/>
                    <a:pt x="166" y="123"/>
                    <a:pt x="161" y="126"/>
                  </a:cubicBezTo>
                  <a:cubicBezTo>
                    <a:pt x="158" y="128"/>
                    <a:pt x="156" y="129"/>
                    <a:pt x="153" y="131"/>
                  </a:cubicBezTo>
                  <a:cubicBezTo>
                    <a:pt x="153" y="131"/>
                    <a:pt x="153" y="131"/>
                    <a:pt x="153" y="131"/>
                  </a:cubicBezTo>
                  <a:cubicBezTo>
                    <a:pt x="154" y="132"/>
                    <a:pt x="154" y="132"/>
                    <a:pt x="154" y="132"/>
                  </a:cubicBezTo>
                  <a:cubicBezTo>
                    <a:pt x="156" y="132"/>
                    <a:pt x="157" y="131"/>
                    <a:pt x="159" y="130"/>
                  </a:cubicBezTo>
                  <a:cubicBezTo>
                    <a:pt x="161" y="130"/>
                    <a:pt x="161" y="130"/>
                    <a:pt x="161" y="130"/>
                  </a:cubicBezTo>
                  <a:cubicBezTo>
                    <a:pt x="163" y="130"/>
                    <a:pt x="163" y="129"/>
                    <a:pt x="164" y="129"/>
                  </a:cubicBezTo>
                  <a:cubicBezTo>
                    <a:pt x="172" y="127"/>
                    <a:pt x="175" y="123"/>
                    <a:pt x="180" y="117"/>
                  </a:cubicBezTo>
                  <a:cubicBezTo>
                    <a:pt x="183" y="113"/>
                    <a:pt x="185" y="109"/>
                    <a:pt x="189" y="109"/>
                  </a:cubicBezTo>
                  <a:cubicBezTo>
                    <a:pt x="191" y="109"/>
                    <a:pt x="191" y="111"/>
                    <a:pt x="192" y="112"/>
                  </a:cubicBezTo>
                  <a:cubicBezTo>
                    <a:pt x="195" y="114"/>
                    <a:pt x="197" y="115"/>
                    <a:pt x="200" y="117"/>
                  </a:cubicBezTo>
                  <a:cubicBezTo>
                    <a:pt x="204" y="119"/>
                    <a:pt x="206" y="119"/>
                    <a:pt x="210" y="122"/>
                  </a:cubicBezTo>
                  <a:cubicBezTo>
                    <a:pt x="214" y="123"/>
                    <a:pt x="213" y="127"/>
                    <a:pt x="214" y="130"/>
                  </a:cubicBezTo>
                  <a:cubicBezTo>
                    <a:pt x="216" y="135"/>
                    <a:pt x="219" y="138"/>
                    <a:pt x="219" y="143"/>
                  </a:cubicBezTo>
                  <a:cubicBezTo>
                    <a:pt x="219" y="145"/>
                    <a:pt x="219" y="145"/>
                    <a:pt x="219" y="145"/>
                  </a:cubicBezTo>
                  <a:cubicBezTo>
                    <a:pt x="219" y="145"/>
                    <a:pt x="220" y="145"/>
                    <a:pt x="219" y="145"/>
                  </a:cubicBezTo>
                  <a:cubicBezTo>
                    <a:pt x="216" y="145"/>
                    <a:pt x="215" y="145"/>
                    <a:pt x="211" y="146"/>
                  </a:cubicBezTo>
                  <a:cubicBezTo>
                    <a:pt x="210" y="146"/>
                    <a:pt x="209" y="145"/>
                    <a:pt x="208" y="146"/>
                  </a:cubicBezTo>
                  <a:cubicBezTo>
                    <a:pt x="207" y="147"/>
                    <a:pt x="208" y="148"/>
                    <a:pt x="207" y="150"/>
                  </a:cubicBezTo>
                  <a:cubicBezTo>
                    <a:pt x="206" y="152"/>
                    <a:pt x="204" y="152"/>
                    <a:pt x="202" y="151"/>
                  </a:cubicBezTo>
                  <a:cubicBezTo>
                    <a:pt x="201" y="151"/>
                    <a:pt x="201" y="151"/>
                    <a:pt x="201" y="152"/>
                  </a:cubicBezTo>
                  <a:cubicBezTo>
                    <a:pt x="201" y="154"/>
                    <a:pt x="201" y="155"/>
                    <a:pt x="201" y="158"/>
                  </a:cubicBezTo>
                  <a:cubicBezTo>
                    <a:pt x="201" y="159"/>
                    <a:pt x="201" y="159"/>
                    <a:pt x="200" y="160"/>
                  </a:cubicBezTo>
                  <a:cubicBezTo>
                    <a:pt x="199" y="160"/>
                    <a:pt x="199" y="160"/>
                    <a:pt x="200" y="161"/>
                  </a:cubicBezTo>
                  <a:cubicBezTo>
                    <a:pt x="200" y="161"/>
                    <a:pt x="200" y="161"/>
                    <a:pt x="201" y="161"/>
                  </a:cubicBezTo>
                  <a:cubicBezTo>
                    <a:pt x="204" y="161"/>
                    <a:pt x="206" y="159"/>
                    <a:pt x="209" y="159"/>
                  </a:cubicBezTo>
                  <a:cubicBezTo>
                    <a:pt x="212" y="159"/>
                    <a:pt x="215" y="162"/>
                    <a:pt x="215" y="165"/>
                  </a:cubicBezTo>
                  <a:cubicBezTo>
                    <a:pt x="215" y="167"/>
                    <a:pt x="213" y="168"/>
                    <a:pt x="211" y="168"/>
                  </a:cubicBezTo>
                  <a:cubicBezTo>
                    <a:pt x="209" y="168"/>
                    <a:pt x="208" y="168"/>
                    <a:pt x="207" y="167"/>
                  </a:cubicBezTo>
                  <a:cubicBezTo>
                    <a:pt x="207" y="167"/>
                    <a:pt x="207" y="167"/>
                    <a:pt x="207" y="168"/>
                  </a:cubicBezTo>
                  <a:cubicBezTo>
                    <a:pt x="207" y="169"/>
                    <a:pt x="207" y="170"/>
                    <a:pt x="207" y="171"/>
                  </a:cubicBezTo>
                  <a:cubicBezTo>
                    <a:pt x="206" y="173"/>
                    <a:pt x="205" y="175"/>
                    <a:pt x="202" y="176"/>
                  </a:cubicBezTo>
                  <a:cubicBezTo>
                    <a:pt x="200" y="176"/>
                    <a:pt x="198" y="175"/>
                    <a:pt x="197" y="177"/>
                  </a:cubicBezTo>
                  <a:cubicBezTo>
                    <a:pt x="195" y="179"/>
                    <a:pt x="197" y="181"/>
                    <a:pt x="196" y="183"/>
                  </a:cubicBezTo>
                  <a:cubicBezTo>
                    <a:pt x="195" y="185"/>
                    <a:pt x="194" y="186"/>
                    <a:pt x="192" y="187"/>
                  </a:cubicBezTo>
                  <a:cubicBezTo>
                    <a:pt x="192" y="187"/>
                    <a:pt x="192" y="187"/>
                    <a:pt x="192" y="187"/>
                  </a:cubicBezTo>
                  <a:cubicBezTo>
                    <a:pt x="196" y="188"/>
                    <a:pt x="198" y="190"/>
                    <a:pt x="200" y="192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189" y="193"/>
                    <a:pt x="183" y="195"/>
                    <a:pt x="172" y="195"/>
                  </a:cubicBezTo>
                  <a:cubicBezTo>
                    <a:pt x="168" y="195"/>
                    <a:pt x="166" y="194"/>
                    <a:pt x="163" y="194"/>
                  </a:cubicBezTo>
                  <a:cubicBezTo>
                    <a:pt x="159" y="194"/>
                    <a:pt x="159" y="199"/>
                    <a:pt x="158" y="202"/>
                  </a:cubicBezTo>
                  <a:cubicBezTo>
                    <a:pt x="157" y="205"/>
                    <a:pt x="155" y="206"/>
                    <a:pt x="153" y="208"/>
                  </a:cubicBezTo>
                  <a:cubicBezTo>
                    <a:pt x="151" y="210"/>
                    <a:pt x="149" y="211"/>
                    <a:pt x="147" y="211"/>
                  </a:cubicBezTo>
                  <a:cubicBezTo>
                    <a:pt x="140" y="211"/>
                    <a:pt x="136" y="209"/>
                    <a:pt x="131" y="204"/>
                  </a:cubicBezTo>
                  <a:cubicBezTo>
                    <a:pt x="129" y="202"/>
                    <a:pt x="128" y="199"/>
                    <a:pt x="125" y="199"/>
                  </a:cubicBezTo>
                  <a:cubicBezTo>
                    <a:pt x="120" y="199"/>
                    <a:pt x="116" y="200"/>
                    <a:pt x="112" y="203"/>
                  </a:cubicBezTo>
                  <a:cubicBezTo>
                    <a:pt x="110" y="205"/>
                    <a:pt x="109" y="206"/>
                    <a:pt x="107" y="206"/>
                  </a:cubicBezTo>
                  <a:cubicBezTo>
                    <a:pt x="106" y="206"/>
                    <a:pt x="106" y="206"/>
                    <a:pt x="106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91" y="202"/>
                    <a:pt x="84" y="196"/>
                    <a:pt x="72" y="187"/>
                  </a:cubicBezTo>
                  <a:cubicBezTo>
                    <a:pt x="65" y="183"/>
                    <a:pt x="63" y="178"/>
                    <a:pt x="58" y="173"/>
                  </a:cubicBezTo>
                  <a:cubicBezTo>
                    <a:pt x="54" y="169"/>
                    <a:pt x="51" y="167"/>
                    <a:pt x="47" y="163"/>
                  </a:cubicBezTo>
                  <a:cubicBezTo>
                    <a:pt x="45" y="161"/>
                    <a:pt x="43" y="159"/>
                    <a:pt x="43" y="156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3" y="144"/>
                    <a:pt x="48" y="142"/>
                    <a:pt x="48" y="136"/>
                  </a:cubicBezTo>
                  <a:cubicBezTo>
                    <a:pt x="48" y="134"/>
                    <a:pt x="46" y="133"/>
                    <a:pt x="44" y="131"/>
                  </a:cubicBezTo>
                  <a:cubicBezTo>
                    <a:pt x="41" y="130"/>
                    <a:pt x="40" y="128"/>
                    <a:pt x="37" y="126"/>
                  </a:cubicBezTo>
                  <a:cubicBezTo>
                    <a:pt x="32" y="123"/>
                    <a:pt x="28" y="122"/>
                    <a:pt x="22" y="122"/>
                  </a:cubicBezTo>
                  <a:cubicBezTo>
                    <a:pt x="16" y="122"/>
                    <a:pt x="16" y="122"/>
                    <a:pt x="16" y="122"/>
                  </a:cubicBezTo>
                  <a:cubicBezTo>
                    <a:pt x="13" y="122"/>
                    <a:pt x="10" y="122"/>
                    <a:pt x="8" y="120"/>
                  </a:cubicBezTo>
                  <a:cubicBezTo>
                    <a:pt x="4" y="117"/>
                    <a:pt x="5" y="114"/>
                    <a:pt x="5" y="109"/>
                  </a:cubicBezTo>
                  <a:cubicBezTo>
                    <a:pt x="5" y="105"/>
                    <a:pt x="4" y="103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8" y="98"/>
                    <a:pt x="11" y="94"/>
                    <a:pt x="11" y="89"/>
                  </a:cubicBezTo>
                  <a:cubicBezTo>
                    <a:pt x="11" y="84"/>
                    <a:pt x="12" y="81"/>
                    <a:pt x="10" y="77"/>
                  </a:cubicBezTo>
                  <a:cubicBezTo>
                    <a:pt x="8" y="74"/>
                    <a:pt x="6" y="73"/>
                    <a:pt x="3" y="71"/>
                  </a:cubicBezTo>
                  <a:cubicBezTo>
                    <a:pt x="1" y="71"/>
                    <a:pt x="0" y="70"/>
                    <a:pt x="0" y="69"/>
                  </a:cubicBezTo>
                  <a:cubicBezTo>
                    <a:pt x="0" y="64"/>
                    <a:pt x="5" y="63"/>
                    <a:pt x="9" y="59"/>
                  </a:cubicBezTo>
                  <a:cubicBezTo>
                    <a:pt x="15" y="54"/>
                    <a:pt x="19" y="49"/>
                    <a:pt x="19" y="41"/>
                  </a:cubicBezTo>
                  <a:cubicBezTo>
                    <a:pt x="19" y="29"/>
                    <a:pt x="11" y="23"/>
                    <a:pt x="11" y="10"/>
                  </a:cubicBezTo>
                  <a:cubicBezTo>
                    <a:pt x="11" y="7"/>
                    <a:pt x="12" y="5"/>
                    <a:pt x="12" y="1"/>
                  </a:cubicBezTo>
                  <a:cubicBezTo>
                    <a:pt x="12" y="1"/>
                    <a:pt x="13" y="0"/>
                    <a:pt x="13" y="0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E00FAF56-58CB-4885-B3CE-3EE34A6EEC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2900" y="2419350"/>
              <a:ext cx="506413" cy="636588"/>
            </a:xfrm>
            <a:custGeom>
              <a:avLst/>
              <a:gdLst/>
              <a:ahLst/>
              <a:cxnLst>
                <a:cxn ang="0">
                  <a:pos x="3" y="121"/>
                </a:cxn>
                <a:cxn ang="0">
                  <a:pos x="3" y="130"/>
                </a:cxn>
                <a:cxn ang="0">
                  <a:pos x="15" y="149"/>
                </a:cxn>
                <a:cxn ang="0">
                  <a:pos x="26" y="158"/>
                </a:cxn>
                <a:cxn ang="0">
                  <a:pos x="39" y="161"/>
                </a:cxn>
                <a:cxn ang="0">
                  <a:pos x="38" y="152"/>
                </a:cxn>
                <a:cxn ang="0">
                  <a:pos x="43" y="153"/>
                </a:cxn>
                <a:cxn ang="0">
                  <a:pos x="40" y="146"/>
                </a:cxn>
                <a:cxn ang="0">
                  <a:pos x="34" y="140"/>
                </a:cxn>
                <a:cxn ang="0">
                  <a:pos x="28" y="126"/>
                </a:cxn>
                <a:cxn ang="0">
                  <a:pos x="21" y="115"/>
                </a:cxn>
                <a:cxn ang="0">
                  <a:pos x="18" y="108"/>
                </a:cxn>
                <a:cxn ang="0">
                  <a:pos x="86" y="204"/>
                </a:cxn>
                <a:cxn ang="0">
                  <a:pos x="83" y="203"/>
                </a:cxn>
                <a:cxn ang="0">
                  <a:pos x="86" y="213"/>
                </a:cxn>
                <a:cxn ang="0">
                  <a:pos x="87" y="225"/>
                </a:cxn>
                <a:cxn ang="0">
                  <a:pos x="98" y="216"/>
                </a:cxn>
                <a:cxn ang="0">
                  <a:pos x="89" y="208"/>
                </a:cxn>
                <a:cxn ang="0">
                  <a:pos x="100" y="221"/>
                </a:cxn>
                <a:cxn ang="0">
                  <a:pos x="114" y="239"/>
                </a:cxn>
                <a:cxn ang="0">
                  <a:pos x="111" y="241"/>
                </a:cxn>
                <a:cxn ang="0">
                  <a:pos x="114" y="252"/>
                </a:cxn>
                <a:cxn ang="0">
                  <a:pos x="105" y="242"/>
                </a:cxn>
                <a:cxn ang="0">
                  <a:pos x="101" y="237"/>
                </a:cxn>
                <a:cxn ang="0">
                  <a:pos x="97" y="231"/>
                </a:cxn>
                <a:cxn ang="0">
                  <a:pos x="98" y="221"/>
                </a:cxn>
                <a:cxn ang="0">
                  <a:pos x="98" y="7"/>
                </a:cxn>
                <a:cxn ang="0">
                  <a:pos x="103" y="28"/>
                </a:cxn>
                <a:cxn ang="0">
                  <a:pos x="117" y="30"/>
                </a:cxn>
                <a:cxn ang="0">
                  <a:pos x="139" y="39"/>
                </a:cxn>
                <a:cxn ang="0">
                  <a:pos x="138" y="58"/>
                </a:cxn>
                <a:cxn ang="0">
                  <a:pos x="142" y="71"/>
                </a:cxn>
                <a:cxn ang="0">
                  <a:pos x="167" y="95"/>
                </a:cxn>
                <a:cxn ang="0">
                  <a:pos x="201" y="115"/>
                </a:cxn>
                <a:cxn ang="0">
                  <a:pos x="175" y="154"/>
                </a:cxn>
                <a:cxn ang="0">
                  <a:pos x="174" y="195"/>
                </a:cxn>
                <a:cxn ang="0">
                  <a:pos x="160" y="200"/>
                </a:cxn>
                <a:cxn ang="0">
                  <a:pos x="149" y="209"/>
                </a:cxn>
                <a:cxn ang="0">
                  <a:pos x="146" y="183"/>
                </a:cxn>
                <a:cxn ang="0">
                  <a:pos x="137" y="166"/>
                </a:cxn>
                <a:cxn ang="0">
                  <a:pos x="127" y="154"/>
                </a:cxn>
                <a:cxn ang="0">
                  <a:pos x="124" y="148"/>
                </a:cxn>
                <a:cxn ang="0">
                  <a:pos x="120" y="140"/>
                </a:cxn>
                <a:cxn ang="0">
                  <a:pos x="120" y="135"/>
                </a:cxn>
                <a:cxn ang="0">
                  <a:pos x="113" y="129"/>
                </a:cxn>
                <a:cxn ang="0">
                  <a:pos x="111" y="126"/>
                </a:cxn>
                <a:cxn ang="0">
                  <a:pos x="108" y="123"/>
                </a:cxn>
                <a:cxn ang="0">
                  <a:pos x="109" y="116"/>
                </a:cxn>
                <a:cxn ang="0">
                  <a:pos x="98" y="94"/>
                </a:cxn>
                <a:cxn ang="0">
                  <a:pos x="87" y="83"/>
                </a:cxn>
                <a:cxn ang="0">
                  <a:pos x="78" y="74"/>
                </a:cxn>
                <a:cxn ang="0">
                  <a:pos x="74" y="70"/>
                </a:cxn>
                <a:cxn ang="0">
                  <a:pos x="72" y="65"/>
                </a:cxn>
                <a:cxn ang="0">
                  <a:pos x="65" y="58"/>
                </a:cxn>
                <a:cxn ang="0">
                  <a:pos x="42" y="38"/>
                </a:cxn>
                <a:cxn ang="0">
                  <a:pos x="40" y="36"/>
                </a:cxn>
                <a:cxn ang="0">
                  <a:pos x="73" y="27"/>
                </a:cxn>
                <a:cxn ang="0">
                  <a:pos x="81" y="22"/>
                </a:cxn>
                <a:cxn ang="0">
                  <a:pos x="75" y="0"/>
                </a:cxn>
                <a:cxn ang="0">
                  <a:pos x="98" y="7"/>
                </a:cxn>
              </a:cxnLst>
              <a:rect l="0" t="0" r="r" b="b"/>
              <a:pathLst>
                <a:path w="201" h="252">
                  <a:moveTo>
                    <a:pt x="5" y="110"/>
                  </a:moveTo>
                  <a:cubicBezTo>
                    <a:pt x="4" y="114"/>
                    <a:pt x="5" y="117"/>
                    <a:pt x="3" y="121"/>
                  </a:cubicBezTo>
                  <a:cubicBezTo>
                    <a:pt x="2" y="123"/>
                    <a:pt x="1" y="123"/>
                    <a:pt x="0" y="125"/>
                  </a:cubicBezTo>
                  <a:cubicBezTo>
                    <a:pt x="2" y="126"/>
                    <a:pt x="2" y="128"/>
                    <a:pt x="3" y="130"/>
                  </a:cubicBezTo>
                  <a:cubicBezTo>
                    <a:pt x="5" y="133"/>
                    <a:pt x="7" y="134"/>
                    <a:pt x="8" y="137"/>
                  </a:cubicBezTo>
                  <a:cubicBezTo>
                    <a:pt x="10" y="142"/>
                    <a:pt x="13" y="144"/>
                    <a:pt x="15" y="149"/>
                  </a:cubicBezTo>
                  <a:cubicBezTo>
                    <a:pt x="16" y="151"/>
                    <a:pt x="16" y="152"/>
                    <a:pt x="17" y="153"/>
                  </a:cubicBezTo>
                  <a:cubicBezTo>
                    <a:pt x="19" y="156"/>
                    <a:pt x="22" y="156"/>
                    <a:pt x="26" y="158"/>
                  </a:cubicBezTo>
                  <a:cubicBezTo>
                    <a:pt x="29" y="159"/>
                    <a:pt x="31" y="161"/>
                    <a:pt x="36" y="161"/>
                  </a:cubicBezTo>
                  <a:cubicBezTo>
                    <a:pt x="37" y="161"/>
                    <a:pt x="38" y="161"/>
                    <a:pt x="39" y="161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38" y="152"/>
                    <a:pt x="38" y="152"/>
                    <a:pt x="38" y="152"/>
                  </a:cubicBezTo>
                  <a:cubicBezTo>
                    <a:pt x="39" y="151"/>
                    <a:pt x="39" y="151"/>
                    <a:pt x="39" y="151"/>
                  </a:cubicBezTo>
                  <a:cubicBezTo>
                    <a:pt x="40" y="152"/>
                    <a:pt x="41" y="153"/>
                    <a:pt x="43" y="153"/>
                  </a:cubicBezTo>
                  <a:cubicBezTo>
                    <a:pt x="43" y="153"/>
                    <a:pt x="43" y="153"/>
                    <a:pt x="44" y="153"/>
                  </a:cubicBezTo>
                  <a:cubicBezTo>
                    <a:pt x="44" y="150"/>
                    <a:pt x="42" y="148"/>
                    <a:pt x="40" y="146"/>
                  </a:cubicBezTo>
                  <a:cubicBezTo>
                    <a:pt x="38" y="145"/>
                    <a:pt x="36" y="145"/>
                    <a:pt x="36" y="144"/>
                  </a:cubicBezTo>
                  <a:cubicBezTo>
                    <a:pt x="35" y="142"/>
                    <a:pt x="34" y="141"/>
                    <a:pt x="34" y="140"/>
                  </a:cubicBezTo>
                  <a:cubicBezTo>
                    <a:pt x="32" y="138"/>
                    <a:pt x="30" y="137"/>
                    <a:pt x="29" y="133"/>
                  </a:cubicBezTo>
                  <a:cubicBezTo>
                    <a:pt x="29" y="130"/>
                    <a:pt x="29" y="128"/>
                    <a:pt x="28" y="126"/>
                  </a:cubicBezTo>
                  <a:cubicBezTo>
                    <a:pt x="26" y="123"/>
                    <a:pt x="24" y="121"/>
                    <a:pt x="22" y="117"/>
                  </a:cubicBezTo>
                  <a:cubicBezTo>
                    <a:pt x="22" y="116"/>
                    <a:pt x="21" y="116"/>
                    <a:pt x="21" y="115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21" y="109"/>
                    <a:pt x="20" y="108"/>
                    <a:pt x="18" y="108"/>
                  </a:cubicBezTo>
                  <a:cubicBezTo>
                    <a:pt x="13" y="108"/>
                    <a:pt x="10" y="110"/>
                    <a:pt x="5" y="110"/>
                  </a:cubicBezTo>
                  <a:close/>
                  <a:moveTo>
                    <a:pt x="86" y="204"/>
                  </a:moveTo>
                  <a:cubicBezTo>
                    <a:pt x="85" y="204"/>
                    <a:pt x="85" y="203"/>
                    <a:pt x="85" y="203"/>
                  </a:cubicBezTo>
                  <a:cubicBezTo>
                    <a:pt x="83" y="203"/>
                    <a:pt x="83" y="203"/>
                    <a:pt x="83" y="203"/>
                  </a:cubicBezTo>
                  <a:cubicBezTo>
                    <a:pt x="83" y="204"/>
                    <a:pt x="83" y="205"/>
                    <a:pt x="83" y="206"/>
                  </a:cubicBezTo>
                  <a:cubicBezTo>
                    <a:pt x="83" y="209"/>
                    <a:pt x="86" y="210"/>
                    <a:pt x="86" y="213"/>
                  </a:cubicBezTo>
                  <a:cubicBezTo>
                    <a:pt x="86" y="223"/>
                    <a:pt x="86" y="223"/>
                    <a:pt x="86" y="223"/>
                  </a:cubicBezTo>
                  <a:cubicBezTo>
                    <a:pt x="86" y="224"/>
                    <a:pt x="86" y="225"/>
                    <a:pt x="87" y="225"/>
                  </a:cubicBezTo>
                  <a:cubicBezTo>
                    <a:pt x="90" y="225"/>
                    <a:pt x="91" y="222"/>
                    <a:pt x="93" y="221"/>
                  </a:cubicBezTo>
                  <a:cubicBezTo>
                    <a:pt x="95" y="220"/>
                    <a:pt x="98" y="219"/>
                    <a:pt x="98" y="216"/>
                  </a:cubicBezTo>
                  <a:cubicBezTo>
                    <a:pt x="98" y="213"/>
                    <a:pt x="95" y="212"/>
                    <a:pt x="92" y="210"/>
                  </a:cubicBezTo>
                  <a:cubicBezTo>
                    <a:pt x="91" y="209"/>
                    <a:pt x="90" y="209"/>
                    <a:pt x="89" y="208"/>
                  </a:cubicBezTo>
                  <a:cubicBezTo>
                    <a:pt x="88" y="206"/>
                    <a:pt x="88" y="204"/>
                    <a:pt x="86" y="204"/>
                  </a:cubicBezTo>
                  <a:close/>
                  <a:moveTo>
                    <a:pt x="100" y="221"/>
                  </a:moveTo>
                  <a:cubicBezTo>
                    <a:pt x="104" y="221"/>
                    <a:pt x="105" y="225"/>
                    <a:pt x="107" y="229"/>
                  </a:cubicBezTo>
                  <a:cubicBezTo>
                    <a:pt x="110" y="233"/>
                    <a:pt x="114" y="234"/>
                    <a:pt x="114" y="239"/>
                  </a:cubicBezTo>
                  <a:cubicBezTo>
                    <a:pt x="114" y="240"/>
                    <a:pt x="114" y="240"/>
                    <a:pt x="114" y="241"/>
                  </a:cubicBezTo>
                  <a:cubicBezTo>
                    <a:pt x="113" y="241"/>
                    <a:pt x="112" y="241"/>
                    <a:pt x="111" y="241"/>
                  </a:cubicBezTo>
                  <a:cubicBezTo>
                    <a:pt x="111" y="243"/>
                    <a:pt x="111" y="243"/>
                    <a:pt x="111" y="243"/>
                  </a:cubicBezTo>
                  <a:cubicBezTo>
                    <a:pt x="112" y="246"/>
                    <a:pt x="114" y="248"/>
                    <a:pt x="114" y="252"/>
                  </a:cubicBezTo>
                  <a:cubicBezTo>
                    <a:pt x="113" y="252"/>
                    <a:pt x="113" y="252"/>
                    <a:pt x="113" y="252"/>
                  </a:cubicBezTo>
                  <a:cubicBezTo>
                    <a:pt x="109" y="249"/>
                    <a:pt x="107" y="246"/>
                    <a:pt x="105" y="242"/>
                  </a:cubicBezTo>
                  <a:cubicBezTo>
                    <a:pt x="105" y="240"/>
                    <a:pt x="105" y="239"/>
                    <a:pt x="104" y="238"/>
                  </a:cubicBezTo>
                  <a:cubicBezTo>
                    <a:pt x="103" y="238"/>
                    <a:pt x="102" y="238"/>
                    <a:pt x="101" y="237"/>
                  </a:cubicBezTo>
                  <a:cubicBezTo>
                    <a:pt x="100" y="236"/>
                    <a:pt x="100" y="234"/>
                    <a:pt x="99" y="233"/>
                  </a:cubicBezTo>
                  <a:cubicBezTo>
                    <a:pt x="98" y="232"/>
                    <a:pt x="97" y="232"/>
                    <a:pt x="97" y="231"/>
                  </a:cubicBezTo>
                  <a:cubicBezTo>
                    <a:pt x="97" y="230"/>
                    <a:pt x="98" y="229"/>
                    <a:pt x="98" y="228"/>
                  </a:cubicBezTo>
                  <a:cubicBezTo>
                    <a:pt x="98" y="225"/>
                    <a:pt x="98" y="224"/>
                    <a:pt x="98" y="221"/>
                  </a:cubicBezTo>
                  <a:cubicBezTo>
                    <a:pt x="98" y="221"/>
                    <a:pt x="99" y="221"/>
                    <a:pt x="100" y="221"/>
                  </a:cubicBezTo>
                  <a:close/>
                  <a:moveTo>
                    <a:pt x="98" y="7"/>
                  </a:moveTo>
                  <a:cubicBezTo>
                    <a:pt x="99" y="11"/>
                    <a:pt x="100" y="13"/>
                    <a:pt x="100" y="17"/>
                  </a:cubicBezTo>
                  <a:cubicBezTo>
                    <a:pt x="100" y="22"/>
                    <a:pt x="99" y="25"/>
                    <a:pt x="103" y="28"/>
                  </a:cubicBezTo>
                  <a:cubicBezTo>
                    <a:pt x="105" y="30"/>
                    <a:pt x="108" y="30"/>
                    <a:pt x="111" y="30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23" y="30"/>
                    <a:pt x="127" y="31"/>
                    <a:pt x="132" y="34"/>
                  </a:cubicBezTo>
                  <a:cubicBezTo>
                    <a:pt x="135" y="36"/>
                    <a:pt x="136" y="38"/>
                    <a:pt x="139" y="39"/>
                  </a:cubicBezTo>
                  <a:cubicBezTo>
                    <a:pt x="141" y="41"/>
                    <a:pt x="143" y="42"/>
                    <a:pt x="143" y="44"/>
                  </a:cubicBezTo>
                  <a:cubicBezTo>
                    <a:pt x="143" y="50"/>
                    <a:pt x="138" y="52"/>
                    <a:pt x="138" y="58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38" y="67"/>
                    <a:pt x="140" y="69"/>
                    <a:pt x="142" y="71"/>
                  </a:cubicBezTo>
                  <a:cubicBezTo>
                    <a:pt x="146" y="75"/>
                    <a:pt x="149" y="77"/>
                    <a:pt x="153" y="81"/>
                  </a:cubicBezTo>
                  <a:cubicBezTo>
                    <a:pt x="158" y="86"/>
                    <a:pt x="160" y="91"/>
                    <a:pt x="167" y="95"/>
                  </a:cubicBezTo>
                  <a:cubicBezTo>
                    <a:pt x="179" y="104"/>
                    <a:pt x="186" y="110"/>
                    <a:pt x="201" y="115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196" y="121"/>
                    <a:pt x="192" y="125"/>
                    <a:pt x="188" y="133"/>
                  </a:cubicBezTo>
                  <a:cubicBezTo>
                    <a:pt x="184" y="141"/>
                    <a:pt x="179" y="145"/>
                    <a:pt x="175" y="154"/>
                  </a:cubicBezTo>
                  <a:cubicBezTo>
                    <a:pt x="172" y="162"/>
                    <a:pt x="172" y="167"/>
                    <a:pt x="172" y="175"/>
                  </a:cubicBezTo>
                  <a:cubicBezTo>
                    <a:pt x="172" y="183"/>
                    <a:pt x="172" y="188"/>
                    <a:pt x="174" y="195"/>
                  </a:cubicBezTo>
                  <a:cubicBezTo>
                    <a:pt x="174" y="195"/>
                    <a:pt x="174" y="195"/>
                    <a:pt x="174" y="195"/>
                  </a:cubicBezTo>
                  <a:cubicBezTo>
                    <a:pt x="169" y="197"/>
                    <a:pt x="165" y="198"/>
                    <a:pt x="160" y="200"/>
                  </a:cubicBezTo>
                  <a:cubicBezTo>
                    <a:pt x="154" y="202"/>
                    <a:pt x="150" y="203"/>
                    <a:pt x="149" y="209"/>
                  </a:cubicBezTo>
                  <a:cubicBezTo>
                    <a:pt x="149" y="209"/>
                    <a:pt x="149" y="209"/>
                    <a:pt x="149" y="209"/>
                  </a:cubicBezTo>
                  <a:cubicBezTo>
                    <a:pt x="147" y="207"/>
                    <a:pt x="146" y="204"/>
                    <a:pt x="146" y="200"/>
                  </a:cubicBezTo>
                  <a:cubicBezTo>
                    <a:pt x="146" y="183"/>
                    <a:pt x="146" y="183"/>
                    <a:pt x="146" y="183"/>
                  </a:cubicBezTo>
                  <a:cubicBezTo>
                    <a:pt x="146" y="179"/>
                    <a:pt x="144" y="177"/>
                    <a:pt x="142" y="174"/>
                  </a:cubicBezTo>
                  <a:cubicBezTo>
                    <a:pt x="141" y="171"/>
                    <a:pt x="140" y="167"/>
                    <a:pt x="137" y="166"/>
                  </a:cubicBezTo>
                  <a:cubicBezTo>
                    <a:pt x="134" y="163"/>
                    <a:pt x="132" y="161"/>
                    <a:pt x="130" y="157"/>
                  </a:cubicBezTo>
                  <a:cubicBezTo>
                    <a:pt x="129" y="156"/>
                    <a:pt x="129" y="155"/>
                    <a:pt x="127" y="154"/>
                  </a:cubicBezTo>
                  <a:cubicBezTo>
                    <a:pt x="125" y="153"/>
                    <a:pt x="124" y="152"/>
                    <a:pt x="124" y="150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24" y="146"/>
                    <a:pt x="123" y="145"/>
                    <a:pt x="122" y="143"/>
                  </a:cubicBezTo>
                  <a:cubicBezTo>
                    <a:pt x="122" y="142"/>
                    <a:pt x="121" y="140"/>
                    <a:pt x="120" y="140"/>
                  </a:cubicBezTo>
                  <a:cubicBezTo>
                    <a:pt x="119" y="139"/>
                    <a:pt x="120" y="139"/>
                    <a:pt x="120" y="139"/>
                  </a:cubicBezTo>
                  <a:cubicBezTo>
                    <a:pt x="120" y="135"/>
                    <a:pt x="120" y="135"/>
                    <a:pt x="120" y="135"/>
                  </a:cubicBezTo>
                  <a:cubicBezTo>
                    <a:pt x="120" y="133"/>
                    <a:pt x="118" y="133"/>
                    <a:pt x="117" y="132"/>
                  </a:cubicBezTo>
                  <a:cubicBezTo>
                    <a:pt x="115" y="131"/>
                    <a:pt x="114" y="129"/>
                    <a:pt x="113" y="129"/>
                  </a:cubicBezTo>
                  <a:cubicBezTo>
                    <a:pt x="112" y="129"/>
                    <a:pt x="112" y="130"/>
                    <a:pt x="111" y="130"/>
                  </a:cubicBezTo>
                  <a:cubicBezTo>
                    <a:pt x="111" y="130"/>
                    <a:pt x="111" y="126"/>
                    <a:pt x="111" y="126"/>
                  </a:cubicBezTo>
                  <a:cubicBezTo>
                    <a:pt x="111" y="125"/>
                    <a:pt x="111" y="124"/>
                    <a:pt x="110" y="123"/>
                  </a:cubicBezTo>
                  <a:cubicBezTo>
                    <a:pt x="110" y="122"/>
                    <a:pt x="109" y="123"/>
                    <a:pt x="108" y="123"/>
                  </a:cubicBezTo>
                  <a:cubicBezTo>
                    <a:pt x="108" y="123"/>
                    <a:pt x="108" y="120"/>
                    <a:pt x="108" y="119"/>
                  </a:cubicBezTo>
                  <a:cubicBezTo>
                    <a:pt x="108" y="118"/>
                    <a:pt x="109" y="117"/>
                    <a:pt x="109" y="116"/>
                  </a:cubicBezTo>
                  <a:cubicBezTo>
                    <a:pt x="109" y="114"/>
                    <a:pt x="107" y="112"/>
                    <a:pt x="106" y="110"/>
                  </a:cubicBezTo>
                  <a:cubicBezTo>
                    <a:pt x="104" y="103"/>
                    <a:pt x="102" y="100"/>
                    <a:pt x="98" y="94"/>
                  </a:cubicBezTo>
                  <a:cubicBezTo>
                    <a:pt x="94" y="91"/>
                    <a:pt x="92" y="89"/>
                    <a:pt x="89" y="85"/>
                  </a:cubicBezTo>
                  <a:cubicBezTo>
                    <a:pt x="88" y="84"/>
                    <a:pt x="88" y="84"/>
                    <a:pt x="87" y="83"/>
                  </a:cubicBezTo>
                  <a:cubicBezTo>
                    <a:pt x="85" y="80"/>
                    <a:pt x="84" y="79"/>
                    <a:pt x="81" y="77"/>
                  </a:cubicBezTo>
                  <a:cubicBezTo>
                    <a:pt x="79" y="76"/>
                    <a:pt x="79" y="75"/>
                    <a:pt x="78" y="74"/>
                  </a:cubicBezTo>
                  <a:cubicBezTo>
                    <a:pt x="77" y="73"/>
                    <a:pt x="77" y="72"/>
                    <a:pt x="76" y="71"/>
                  </a:cubicBezTo>
                  <a:cubicBezTo>
                    <a:pt x="75" y="71"/>
                    <a:pt x="74" y="71"/>
                    <a:pt x="74" y="70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66"/>
                    <a:pt x="73" y="66"/>
                    <a:pt x="72" y="65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68" y="60"/>
                    <a:pt x="67" y="59"/>
                    <a:pt x="65" y="58"/>
                  </a:cubicBezTo>
                  <a:cubicBezTo>
                    <a:pt x="60" y="54"/>
                    <a:pt x="57" y="52"/>
                    <a:pt x="53" y="48"/>
                  </a:cubicBezTo>
                  <a:cubicBezTo>
                    <a:pt x="49" y="44"/>
                    <a:pt x="47" y="41"/>
                    <a:pt x="42" y="38"/>
                  </a:cubicBezTo>
                  <a:cubicBezTo>
                    <a:pt x="42" y="37"/>
                    <a:pt x="41" y="37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8" y="32"/>
                    <a:pt x="50" y="26"/>
                    <a:pt x="59" y="26"/>
                  </a:cubicBezTo>
                  <a:cubicBezTo>
                    <a:pt x="64" y="26"/>
                    <a:pt x="67" y="27"/>
                    <a:pt x="73" y="27"/>
                  </a:cubicBezTo>
                  <a:cubicBezTo>
                    <a:pt x="76" y="27"/>
                    <a:pt x="78" y="27"/>
                    <a:pt x="81" y="26"/>
                  </a:cubicBezTo>
                  <a:cubicBezTo>
                    <a:pt x="81" y="25"/>
                    <a:pt x="81" y="24"/>
                    <a:pt x="81" y="22"/>
                  </a:cubicBezTo>
                  <a:cubicBezTo>
                    <a:pt x="81" y="15"/>
                    <a:pt x="75" y="12"/>
                    <a:pt x="75" y="5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9" y="4"/>
                    <a:pt x="82" y="9"/>
                    <a:pt x="88" y="9"/>
                  </a:cubicBezTo>
                  <a:cubicBezTo>
                    <a:pt x="91" y="9"/>
                    <a:pt x="94" y="6"/>
                    <a:pt x="98" y="7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4E6AA50B-99C3-4BF1-B2E9-7664E6BF3A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4300" y="1917700"/>
              <a:ext cx="515938" cy="698500"/>
            </a:xfrm>
            <a:custGeom>
              <a:avLst/>
              <a:gdLst/>
              <a:ahLst/>
              <a:cxnLst>
                <a:cxn ang="0">
                  <a:pos x="81" y="259"/>
                </a:cxn>
                <a:cxn ang="0">
                  <a:pos x="83" y="268"/>
                </a:cxn>
                <a:cxn ang="0">
                  <a:pos x="81" y="277"/>
                </a:cxn>
                <a:cxn ang="0">
                  <a:pos x="88" y="274"/>
                </a:cxn>
                <a:cxn ang="0">
                  <a:pos x="86" y="263"/>
                </a:cxn>
                <a:cxn ang="0">
                  <a:pos x="7" y="165"/>
                </a:cxn>
                <a:cxn ang="0">
                  <a:pos x="5" y="169"/>
                </a:cxn>
                <a:cxn ang="0">
                  <a:pos x="9" y="174"/>
                </a:cxn>
                <a:cxn ang="0">
                  <a:pos x="17" y="190"/>
                </a:cxn>
                <a:cxn ang="0">
                  <a:pos x="22" y="194"/>
                </a:cxn>
                <a:cxn ang="0">
                  <a:pos x="36" y="205"/>
                </a:cxn>
                <a:cxn ang="0">
                  <a:pos x="42" y="217"/>
                </a:cxn>
                <a:cxn ang="0">
                  <a:pos x="47" y="213"/>
                </a:cxn>
                <a:cxn ang="0">
                  <a:pos x="51" y="194"/>
                </a:cxn>
                <a:cxn ang="0">
                  <a:pos x="45" y="187"/>
                </a:cxn>
                <a:cxn ang="0">
                  <a:pos x="35" y="177"/>
                </a:cxn>
                <a:cxn ang="0">
                  <a:pos x="24" y="164"/>
                </a:cxn>
                <a:cxn ang="0">
                  <a:pos x="18" y="162"/>
                </a:cxn>
                <a:cxn ang="0">
                  <a:pos x="199" y="107"/>
                </a:cxn>
                <a:cxn ang="0">
                  <a:pos x="197" y="117"/>
                </a:cxn>
                <a:cxn ang="0">
                  <a:pos x="195" y="166"/>
                </a:cxn>
                <a:cxn ang="0">
                  <a:pos x="189" y="178"/>
                </a:cxn>
                <a:cxn ang="0">
                  <a:pos x="197" y="196"/>
                </a:cxn>
                <a:cxn ang="0">
                  <a:pos x="189" y="206"/>
                </a:cxn>
                <a:cxn ang="0">
                  <a:pos x="166" y="199"/>
                </a:cxn>
                <a:cxn ang="0">
                  <a:pos x="172" y="221"/>
                </a:cxn>
                <a:cxn ang="0">
                  <a:pos x="164" y="226"/>
                </a:cxn>
                <a:cxn ang="0">
                  <a:pos x="131" y="235"/>
                </a:cxn>
                <a:cxn ang="0">
                  <a:pos x="126" y="232"/>
                </a:cxn>
                <a:cxn ang="0">
                  <a:pos x="124" y="226"/>
                </a:cxn>
                <a:cxn ang="0">
                  <a:pos x="122" y="216"/>
                </a:cxn>
                <a:cxn ang="0">
                  <a:pos x="119" y="208"/>
                </a:cxn>
                <a:cxn ang="0">
                  <a:pos x="114" y="197"/>
                </a:cxn>
                <a:cxn ang="0">
                  <a:pos x="108" y="177"/>
                </a:cxn>
                <a:cxn ang="0">
                  <a:pos x="102" y="163"/>
                </a:cxn>
                <a:cxn ang="0">
                  <a:pos x="97" y="149"/>
                </a:cxn>
                <a:cxn ang="0">
                  <a:pos x="83" y="132"/>
                </a:cxn>
                <a:cxn ang="0">
                  <a:pos x="76" y="129"/>
                </a:cxn>
                <a:cxn ang="0">
                  <a:pos x="70" y="125"/>
                </a:cxn>
                <a:cxn ang="0">
                  <a:pos x="64" y="120"/>
                </a:cxn>
                <a:cxn ang="0">
                  <a:pos x="58" y="117"/>
                </a:cxn>
                <a:cxn ang="0">
                  <a:pos x="61" y="103"/>
                </a:cxn>
                <a:cxn ang="0">
                  <a:pos x="61" y="74"/>
                </a:cxn>
                <a:cxn ang="0">
                  <a:pos x="51" y="37"/>
                </a:cxn>
                <a:cxn ang="0">
                  <a:pos x="72" y="0"/>
                </a:cxn>
                <a:cxn ang="0">
                  <a:pos x="74" y="4"/>
                </a:cxn>
                <a:cxn ang="0">
                  <a:pos x="84" y="6"/>
                </a:cxn>
                <a:cxn ang="0">
                  <a:pos x="91" y="11"/>
                </a:cxn>
                <a:cxn ang="0">
                  <a:pos x="115" y="30"/>
                </a:cxn>
                <a:cxn ang="0">
                  <a:pos x="138" y="45"/>
                </a:cxn>
                <a:cxn ang="0">
                  <a:pos x="149" y="55"/>
                </a:cxn>
                <a:cxn ang="0">
                  <a:pos x="167" y="67"/>
                </a:cxn>
                <a:cxn ang="0">
                  <a:pos x="174" y="88"/>
                </a:cxn>
                <a:cxn ang="0">
                  <a:pos x="176" y="91"/>
                </a:cxn>
                <a:cxn ang="0">
                  <a:pos x="180" y="87"/>
                </a:cxn>
                <a:cxn ang="0">
                  <a:pos x="181" y="94"/>
                </a:cxn>
                <a:cxn ang="0">
                  <a:pos x="182" y="96"/>
                </a:cxn>
                <a:cxn ang="0">
                  <a:pos x="188" y="87"/>
                </a:cxn>
                <a:cxn ang="0">
                  <a:pos x="196" y="102"/>
                </a:cxn>
              </a:cxnLst>
              <a:rect l="0" t="0" r="r" b="b"/>
              <a:pathLst>
                <a:path w="205" h="277">
                  <a:moveTo>
                    <a:pt x="83" y="259"/>
                  </a:moveTo>
                  <a:cubicBezTo>
                    <a:pt x="81" y="259"/>
                    <a:pt x="81" y="259"/>
                    <a:pt x="81" y="259"/>
                  </a:cubicBezTo>
                  <a:cubicBezTo>
                    <a:pt x="81" y="262"/>
                    <a:pt x="81" y="262"/>
                    <a:pt x="81" y="262"/>
                  </a:cubicBezTo>
                  <a:cubicBezTo>
                    <a:pt x="83" y="268"/>
                    <a:pt x="83" y="268"/>
                    <a:pt x="83" y="268"/>
                  </a:cubicBezTo>
                  <a:cubicBezTo>
                    <a:pt x="81" y="270"/>
                    <a:pt x="78" y="271"/>
                    <a:pt x="78" y="274"/>
                  </a:cubicBezTo>
                  <a:cubicBezTo>
                    <a:pt x="78" y="276"/>
                    <a:pt x="80" y="277"/>
                    <a:pt x="81" y="277"/>
                  </a:cubicBezTo>
                  <a:cubicBezTo>
                    <a:pt x="83" y="277"/>
                    <a:pt x="83" y="275"/>
                    <a:pt x="84" y="274"/>
                  </a:cubicBezTo>
                  <a:cubicBezTo>
                    <a:pt x="86" y="273"/>
                    <a:pt x="87" y="275"/>
                    <a:pt x="88" y="274"/>
                  </a:cubicBezTo>
                  <a:cubicBezTo>
                    <a:pt x="89" y="273"/>
                    <a:pt x="89" y="272"/>
                    <a:pt x="89" y="271"/>
                  </a:cubicBezTo>
                  <a:cubicBezTo>
                    <a:pt x="89" y="268"/>
                    <a:pt x="88" y="266"/>
                    <a:pt x="86" y="263"/>
                  </a:cubicBezTo>
                  <a:cubicBezTo>
                    <a:pt x="85" y="262"/>
                    <a:pt x="84" y="260"/>
                    <a:pt x="83" y="259"/>
                  </a:cubicBezTo>
                  <a:close/>
                  <a:moveTo>
                    <a:pt x="7" y="165"/>
                  </a:moveTo>
                  <a:cubicBezTo>
                    <a:pt x="4" y="165"/>
                    <a:pt x="0" y="163"/>
                    <a:pt x="0" y="166"/>
                  </a:cubicBezTo>
                  <a:cubicBezTo>
                    <a:pt x="0" y="168"/>
                    <a:pt x="4" y="167"/>
                    <a:pt x="5" y="169"/>
                  </a:cubicBezTo>
                  <a:cubicBezTo>
                    <a:pt x="6" y="171"/>
                    <a:pt x="6" y="172"/>
                    <a:pt x="7" y="173"/>
                  </a:cubicBezTo>
                  <a:cubicBezTo>
                    <a:pt x="7" y="174"/>
                    <a:pt x="8" y="174"/>
                    <a:pt x="9" y="174"/>
                  </a:cubicBezTo>
                  <a:cubicBezTo>
                    <a:pt x="11" y="175"/>
                    <a:pt x="12" y="177"/>
                    <a:pt x="13" y="179"/>
                  </a:cubicBezTo>
                  <a:cubicBezTo>
                    <a:pt x="14" y="183"/>
                    <a:pt x="15" y="186"/>
                    <a:pt x="17" y="190"/>
                  </a:cubicBezTo>
                  <a:cubicBezTo>
                    <a:pt x="18" y="192"/>
                    <a:pt x="19" y="193"/>
                    <a:pt x="19" y="195"/>
                  </a:cubicBezTo>
                  <a:cubicBezTo>
                    <a:pt x="20" y="195"/>
                    <a:pt x="21" y="194"/>
                    <a:pt x="22" y="194"/>
                  </a:cubicBezTo>
                  <a:cubicBezTo>
                    <a:pt x="25" y="194"/>
                    <a:pt x="26" y="197"/>
                    <a:pt x="29" y="198"/>
                  </a:cubicBezTo>
                  <a:cubicBezTo>
                    <a:pt x="32" y="201"/>
                    <a:pt x="35" y="202"/>
                    <a:pt x="36" y="205"/>
                  </a:cubicBezTo>
                  <a:cubicBezTo>
                    <a:pt x="37" y="209"/>
                    <a:pt x="35" y="213"/>
                    <a:pt x="38" y="216"/>
                  </a:cubicBezTo>
                  <a:cubicBezTo>
                    <a:pt x="39" y="218"/>
                    <a:pt x="40" y="217"/>
                    <a:pt x="42" y="217"/>
                  </a:cubicBezTo>
                  <a:cubicBezTo>
                    <a:pt x="43" y="217"/>
                    <a:pt x="44" y="217"/>
                    <a:pt x="45" y="217"/>
                  </a:cubicBezTo>
                  <a:cubicBezTo>
                    <a:pt x="47" y="217"/>
                    <a:pt x="47" y="215"/>
                    <a:pt x="47" y="213"/>
                  </a:cubicBezTo>
                  <a:cubicBezTo>
                    <a:pt x="48" y="210"/>
                    <a:pt x="49" y="209"/>
                    <a:pt x="49" y="206"/>
                  </a:cubicBezTo>
                  <a:cubicBezTo>
                    <a:pt x="51" y="201"/>
                    <a:pt x="51" y="198"/>
                    <a:pt x="51" y="194"/>
                  </a:cubicBezTo>
                  <a:cubicBezTo>
                    <a:pt x="51" y="192"/>
                    <a:pt x="51" y="190"/>
                    <a:pt x="50" y="189"/>
                  </a:cubicBezTo>
                  <a:cubicBezTo>
                    <a:pt x="49" y="187"/>
                    <a:pt x="47" y="188"/>
                    <a:pt x="45" y="187"/>
                  </a:cubicBezTo>
                  <a:cubicBezTo>
                    <a:pt x="43" y="185"/>
                    <a:pt x="43" y="183"/>
                    <a:pt x="41" y="181"/>
                  </a:cubicBezTo>
                  <a:cubicBezTo>
                    <a:pt x="39" y="179"/>
                    <a:pt x="37" y="179"/>
                    <a:pt x="35" y="177"/>
                  </a:cubicBezTo>
                  <a:cubicBezTo>
                    <a:pt x="32" y="174"/>
                    <a:pt x="31" y="172"/>
                    <a:pt x="29" y="168"/>
                  </a:cubicBezTo>
                  <a:cubicBezTo>
                    <a:pt x="28" y="166"/>
                    <a:pt x="25" y="166"/>
                    <a:pt x="24" y="164"/>
                  </a:cubicBezTo>
                  <a:cubicBezTo>
                    <a:pt x="23" y="162"/>
                    <a:pt x="22" y="160"/>
                    <a:pt x="20" y="160"/>
                  </a:cubicBezTo>
                  <a:cubicBezTo>
                    <a:pt x="19" y="160"/>
                    <a:pt x="19" y="161"/>
                    <a:pt x="18" y="162"/>
                  </a:cubicBezTo>
                  <a:cubicBezTo>
                    <a:pt x="14" y="163"/>
                    <a:pt x="12" y="165"/>
                    <a:pt x="7" y="165"/>
                  </a:cubicBezTo>
                  <a:close/>
                  <a:moveTo>
                    <a:pt x="199" y="107"/>
                  </a:moveTo>
                  <a:cubicBezTo>
                    <a:pt x="199" y="107"/>
                    <a:pt x="198" y="108"/>
                    <a:pt x="198" y="108"/>
                  </a:cubicBezTo>
                  <a:cubicBezTo>
                    <a:pt x="198" y="112"/>
                    <a:pt x="197" y="114"/>
                    <a:pt x="197" y="117"/>
                  </a:cubicBezTo>
                  <a:cubicBezTo>
                    <a:pt x="197" y="130"/>
                    <a:pt x="205" y="136"/>
                    <a:pt x="205" y="148"/>
                  </a:cubicBezTo>
                  <a:cubicBezTo>
                    <a:pt x="205" y="156"/>
                    <a:pt x="201" y="161"/>
                    <a:pt x="195" y="166"/>
                  </a:cubicBezTo>
                  <a:cubicBezTo>
                    <a:pt x="191" y="170"/>
                    <a:pt x="186" y="171"/>
                    <a:pt x="186" y="176"/>
                  </a:cubicBezTo>
                  <a:cubicBezTo>
                    <a:pt x="186" y="177"/>
                    <a:pt x="187" y="178"/>
                    <a:pt x="189" y="178"/>
                  </a:cubicBezTo>
                  <a:cubicBezTo>
                    <a:pt x="192" y="180"/>
                    <a:pt x="194" y="181"/>
                    <a:pt x="196" y="184"/>
                  </a:cubicBezTo>
                  <a:cubicBezTo>
                    <a:pt x="198" y="188"/>
                    <a:pt x="197" y="191"/>
                    <a:pt x="197" y="196"/>
                  </a:cubicBezTo>
                  <a:cubicBezTo>
                    <a:pt x="197" y="201"/>
                    <a:pt x="194" y="205"/>
                    <a:pt x="189" y="206"/>
                  </a:cubicBezTo>
                  <a:cubicBezTo>
                    <a:pt x="189" y="206"/>
                    <a:pt x="189" y="206"/>
                    <a:pt x="189" y="206"/>
                  </a:cubicBezTo>
                  <a:cubicBezTo>
                    <a:pt x="185" y="205"/>
                    <a:pt x="182" y="208"/>
                    <a:pt x="179" y="208"/>
                  </a:cubicBezTo>
                  <a:cubicBezTo>
                    <a:pt x="173" y="208"/>
                    <a:pt x="170" y="203"/>
                    <a:pt x="166" y="199"/>
                  </a:cubicBezTo>
                  <a:cubicBezTo>
                    <a:pt x="166" y="204"/>
                    <a:pt x="166" y="204"/>
                    <a:pt x="166" y="204"/>
                  </a:cubicBezTo>
                  <a:cubicBezTo>
                    <a:pt x="166" y="211"/>
                    <a:pt x="172" y="214"/>
                    <a:pt x="172" y="221"/>
                  </a:cubicBezTo>
                  <a:cubicBezTo>
                    <a:pt x="172" y="223"/>
                    <a:pt x="172" y="224"/>
                    <a:pt x="172" y="225"/>
                  </a:cubicBezTo>
                  <a:cubicBezTo>
                    <a:pt x="169" y="226"/>
                    <a:pt x="167" y="226"/>
                    <a:pt x="164" y="226"/>
                  </a:cubicBezTo>
                  <a:cubicBezTo>
                    <a:pt x="158" y="226"/>
                    <a:pt x="155" y="225"/>
                    <a:pt x="150" y="225"/>
                  </a:cubicBezTo>
                  <a:cubicBezTo>
                    <a:pt x="141" y="225"/>
                    <a:pt x="139" y="231"/>
                    <a:pt x="131" y="235"/>
                  </a:cubicBezTo>
                  <a:cubicBezTo>
                    <a:pt x="131" y="235"/>
                    <a:pt x="131" y="235"/>
                    <a:pt x="131" y="235"/>
                  </a:cubicBezTo>
                  <a:cubicBezTo>
                    <a:pt x="129" y="234"/>
                    <a:pt x="128" y="234"/>
                    <a:pt x="126" y="232"/>
                  </a:cubicBezTo>
                  <a:cubicBezTo>
                    <a:pt x="125" y="231"/>
                    <a:pt x="123" y="230"/>
                    <a:pt x="123" y="229"/>
                  </a:cubicBezTo>
                  <a:cubicBezTo>
                    <a:pt x="123" y="228"/>
                    <a:pt x="124" y="227"/>
                    <a:pt x="124" y="226"/>
                  </a:cubicBezTo>
                  <a:cubicBezTo>
                    <a:pt x="124" y="224"/>
                    <a:pt x="122" y="223"/>
                    <a:pt x="122" y="220"/>
                  </a:cubicBezTo>
                  <a:cubicBezTo>
                    <a:pt x="122" y="216"/>
                    <a:pt x="122" y="216"/>
                    <a:pt x="122" y="216"/>
                  </a:cubicBezTo>
                  <a:cubicBezTo>
                    <a:pt x="122" y="214"/>
                    <a:pt x="121" y="214"/>
                    <a:pt x="119" y="214"/>
                  </a:cubicBezTo>
                  <a:cubicBezTo>
                    <a:pt x="118" y="214"/>
                    <a:pt x="119" y="209"/>
                    <a:pt x="119" y="208"/>
                  </a:cubicBezTo>
                  <a:cubicBezTo>
                    <a:pt x="119" y="205"/>
                    <a:pt x="117" y="202"/>
                    <a:pt x="114" y="200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4"/>
                    <a:pt x="113" y="193"/>
                    <a:pt x="112" y="190"/>
                  </a:cubicBezTo>
                  <a:cubicBezTo>
                    <a:pt x="110" y="185"/>
                    <a:pt x="110" y="182"/>
                    <a:pt x="108" y="177"/>
                  </a:cubicBezTo>
                  <a:cubicBezTo>
                    <a:pt x="107" y="174"/>
                    <a:pt x="107" y="172"/>
                    <a:pt x="106" y="169"/>
                  </a:cubicBezTo>
                  <a:cubicBezTo>
                    <a:pt x="105" y="166"/>
                    <a:pt x="103" y="165"/>
                    <a:pt x="102" y="163"/>
                  </a:cubicBezTo>
                  <a:cubicBezTo>
                    <a:pt x="102" y="162"/>
                    <a:pt x="101" y="161"/>
                    <a:pt x="101" y="160"/>
                  </a:cubicBezTo>
                  <a:cubicBezTo>
                    <a:pt x="100" y="155"/>
                    <a:pt x="100" y="152"/>
                    <a:pt x="97" y="149"/>
                  </a:cubicBezTo>
                  <a:cubicBezTo>
                    <a:pt x="93" y="145"/>
                    <a:pt x="93" y="141"/>
                    <a:pt x="90" y="136"/>
                  </a:cubicBezTo>
                  <a:cubicBezTo>
                    <a:pt x="88" y="134"/>
                    <a:pt x="86" y="133"/>
                    <a:pt x="83" y="132"/>
                  </a:cubicBezTo>
                  <a:cubicBezTo>
                    <a:pt x="82" y="131"/>
                    <a:pt x="81" y="131"/>
                    <a:pt x="79" y="130"/>
                  </a:cubicBezTo>
                  <a:cubicBezTo>
                    <a:pt x="78" y="130"/>
                    <a:pt x="76" y="130"/>
                    <a:pt x="76" y="129"/>
                  </a:cubicBezTo>
                  <a:cubicBezTo>
                    <a:pt x="76" y="127"/>
                    <a:pt x="75" y="128"/>
                    <a:pt x="73" y="128"/>
                  </a:cubicBezTo>
                  <a:cubicBezTo>
                    <a:pt x="71" y="128"/>
                    <a:pt x="71" y="127"/>
                    <a:pt x="70" y="125"/>
                  </a:cubicBezTo>
                  <a:cubicBezTo>
                    <a:pt x="70" y="124"/>
                    <a:pt x="69" y="124"/>
                    <a:pt x="68" y="123"/>
                  </a:cubicBezTo>
                  <a:cubicBezTo>
                    <a:pt x="66" y="122"/>
                    <a:pt x="66" y="121"/>
                    <a:pt x="64" y="120"/>
                  </a:cubicBezTo>
                  <a:cubicBezTo>
                    <a:pt x="62" y="119"/>
                    <a:pt x="60" y="118"/>
                    <a:pt x="58" y="117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58" y="115"/>
                    <a:pt x="59" y="115"/>
                    <a:pt x="60" y="113"/>
                  </a:cubicBezTo>
                  <a:cubicBezTo>
                    <a:pt x="60" y="109"/>
                    <a:pt x="60" y="107"/>
                    <a:pt x="61" y="103"/>
                  </a:cubicBezTo>
                  <a:cubicBezTo>
                    <a:pt x="62" y="99"/>
                    <a:pt x="63" y="97"/>
                    <a:pt x="63" y="93"/>
                  </a:cubicBezTo>
                  <a:cubicBezTo>
                    <a:pt x="63" y="86"/>
                    <a:pt x="62" y="81"/>
                    <a:pt x="61" y="7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2" y="29"/>
                    <a:pt x="57" y="26"/>
                    <a:pt x="60" y="18"/>
                  </a:cubicBezTo>
                  <a:cubicBezTo>
                    <a:pt x="64" y="10"/>
                    <a:pt x="64" y="4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3" y="1"/>
                    <a:pt x="73" y="3"/>
                    <a:pt x="74" y="4"/>
                  </a:cubicBezTo>
                  <a:cubicBezTo>
                    <a:pt x="75" y="5"/>
                    <a:pt x="76" y="5"/>
                    <a:pt x="77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5" y="7"/>
                    <a:pt x="85" y="8"/>
                    <a:pt x="86" y="9"/>
                  </a:cubicBezTo>
                  <a:cubicBezTo>
                    <a:pt x="88" y="11"/>
                    <a:pt x="89" y="10"/>
                    <a:pt x="91" y="11"/>
                  </a:cubicBezTo>
                  <a:cubicBezTo>
                    <a:pt x="92" y="12"/>
                    <a:pt x="98" y="15"/>
                    <a:pt x="98" y="15"/>
                  </a:cubicBezTo>
                  <a:cubicBezTo>
                    <a:pt x="99" y="24"/>
                    <a:pt x="107" y="27"/>
                    <a:pt x="115" y="30"/>
                  </a:cubicBezTo>
                  <a:cubicBezTo>
                    <a:pt x="123" y="33"/>
                    <a:pt x="127" y="36"/>
                    <a:pt x="133" y="41"/>
                  </a:cubicBezTo>
                  <a:cubicBezTo>
                    <a:pt x="135" y="42"/>
                    <a:pt x="136" y="44"/>
                    <a:pt x="138" y="45"/>
                  </a:cubicBezTo>
                  <a:cubicBezTo>
                    <a:pt x="140" y="46"/>
                    <a:pt x="142" y="47"/>
                    <a:pt x="144" y="48"/>
                  </a:cubicBezTo>
                  <a:cubicBezTo>
                    <a:pt x="147" y="50"/>
                    <a:pt x="146" y="53"/>
                    <a:pt x="149" y="55"/>
                  </a:cubicBezTo>
                  <a:cubicBezTo>
                    <a:pt x="153" y="57"/>
                    <a:pt x="156" y="57"/>
                    <a:pt x="159" y="60"/>
                  </a:cubicBezTo>
                  <a:cubicBezTo>
                    <a:pt x="162" y="62"/>
                    <a:pt x="164" y="64"/>
                    <a:pt x="167" y="67"/>
                  </a:cubicBezTo>
                  <a:cubicBezTo>
                    <a:pt x="172" y="71"/>
                    <a:pt x="176" y="73"/>
                    <a:pt x="176" y="78"/>
                  </a:cubicBezTo>
                  <a:cubicBezTo>
                    <a:pt x="176" y="82"/>
                    <a:pt x="174" y="84"/>
                    <a:pt x="174" y="88"/>
                  </a:cubicBezTo>
                  <a:cubicBezTo>
                    <a:pt x="174" y="89"/>
                    <a:pt x="175" y="90"/>
                    <a:pt x="176" y="91"/>
                  </a:cubicBezTo>
                  <a:cubicBezTo>
                    <a:pt x="176" y="92"/>
                    <a:pt x="176" y="92"/>
                    <a:pt x="176" y="91"/>
                  </a:cubicBezTo>
                  <a:cubicBezTo>
                    <a:pt x="178" y="90"/>
                    <a:pt x="178" y="88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1" y="88"/>
                    <a:pt x="181" y="88"/>
                    <a:pt x="181" y="88"/>
                  </a:cubicBezTo>
                  <a:cubicBezTo>
                    <a:pt x="181" y="94"/>
                    <a:pt x="181" y="94"/>
                    <a:pt x="181" y="94"/>
                  </a:cubicBezTo>
                  <a:cubicBezTo>
                    <a:pt x="181" y="95"/>
                    <a:pt x="181" y="96"/>
                    <a:pt x="182" y="96"/>
                  </a:cubicBezTo>
                  <a:cubicBezTo>
                    <a:pt x="182" y="96"/>
                    <a:pt x="182" y="96"/>
                    <a:pt x="182" y="96"/>
                  </a:cubicBezTo>
                  <a:cubicBezTo>
                    <a:pt x="185" y="93"/>
                    <a:pt x="184" y="89"/>
                    <a:pt x="188" y="87"/>
                  </a:cubicBezTo>
                  <a:cubicBezTo>
                    <a:pt x="188" y="86"/>
                    <a:pt x="188" y="86"/>
                    <a:pt x="188" y="87"/>
                  </a:cubicBezTo>
                  <a:cubicBezTo>
                    <a:pt x="190" y="89"/>
                    <a:pt x="191" y="90"/>
                    <a:pt x="193" y="92"/>
                  </a:cubicBezTo>
                  <a:cubicBezTo>
                    <a:pt x="195" y="95"/>
                    <a:pt x="195" y="98"/>
                    <a:pt x="196" y="102"/>
                  </a:cubicBezTo>
                  <a:cubicBezTo>
                    <a:pt x="197" y="104"/>
                    <a:pt x="198" y="105"/>
                    <a:pt x="199" y="107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id="{E9ADF4F5-F6DB-4763-B8ED-859DB80870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9500" y="1652588"/>
              <a:ext cx="487363" cy="587375"/>
            </a:xfrm>
            <a:custGeom>
              <a:avLst/>
              <a:gdLst/>
              <a:ahLst/>
              <a:cxnLst>
                <a:cxn ang="0">
                  <a:pos x="41" y="185"/>
                </a:cxn>
                <a:cxn ang="0">
                  <a:pos x="44" y="197"/>
                </a:cxn>
                <a:cxn ang="0">
                  <a:pos x="60" y="201"/>
                </a:cxn>
                <a:cxn ang="0">
                  <a:pos x="81" y="215"/>
                </a:cxn>
                <a:cxn ang="0">
                  <a:pos x="79" y="206"/>
                </a:cxn>
                <a:cxn ang="0">
                  <a:pos x="67" y="197"/>
                </a:cxn>
                <a:cxn ang="0">
                  <a:pos x="60" y="189"/>
                </a:cxn>
                <a:cxn ang="0">
                  <a:pos x="49" y="180"/>
                </a:cxn>
                <a:cxn ang="0">
                  <a:pos x="129" y="225"/>
                </a:cxn>
                <a:cxn ang="0">
                  <a:pos x="136" y="227"/>
                </a:cxn>
                <a:cxn ang="0">
                  <a:pos x="125" y="222"/>
                </a:cxn>
                <a:cxn ang="0">
                  <a:pos x="16" y="8"/>
                </a:cxn>
                <a:cxn ang="0">
                  <a:pos x="17" y="1"/>
                </a:cxn>
                <a:cxn ang="0">
                  <a:pos x="0" y="11"/>
                </a:cxn>
                <a:cxn ang="0">
                  <a:pos x="7" y="15"/>
                </a:cxn>
                <a:cxn ang="0">
                  <a:pos x="181" y="123"/>
                </a:cxn>
                <a:cxn ang="0">
                  <a:pos x="182" y="179"/>
                </a:cxn>
                <a:cxn ang="0">
                  <a:pos x="181" y="218"/>
                </a:cxn>
                <a:cxn ang="0">
                  <a:pos x="178" y="221"/>
                </a:cxn>
                <a:cxn ang="0">
                  <a:pos x="165" y="220"/>
                </a:cxn>
                <a:cxn ang="0">
                  <a:pos x="156" y="210"/>
                </a:cxn>
                <a:cxn ang="0">
                  <a:pos x="156" y="192"/>
                </a:cxn>
                <a:cxn ang="0">
                  <a:pos x="140" y="179"/>
                </a:cxn>
                <a:cxn ang="0">
                  <a:pos x="125" y="158"/>
                </a:cxn>
                <a:cxn ang="0">
                  <a:pos x="115" y="140"/>
                </a:cxn>
                <a:cxn ang="0">
                  <a:pos x="108" y="133"/>
                </a:cxn>
                <a:cxn ang="0">
                  <a:pos x="98" y="129"/>
                </a:cxn>
                <a:cxn ang="0">
                  <a:pos x="71" y="112"/>
                </a:cxn>
                <a:cxn ang="0">
                  <a:pos x="62" y="106"/>
                </a:cxn>
                <a:cxn ang="0">
                  <a:pos x="51" y="96"/>
                </a:cxn>
                <a:cxn ang="0">
                  <a:pos x="36" y="80"/>
                </a:cxn>
                <a:cxn ang="0">
                  <a:pos x="30" y="76"/>
                </a:cxn>
                <a:cxn ang="0">
                  <a:pos x="21" y="65"/>
                </a:cxn>
                <a:cxn ang="0">
                  <a:pos x="10" y="42"/>
                </a:cxn>
                <a:cxn ang="0">
                  <a:pos x="8" y="30"/>
                </a:cxn>
                <a:cxn ang="0">
                  <a:pos x="13" y="19"/>
                </a:cxn>
                <a:cxn ang="0">
                  <a:pos x="36" y="17"/>
                </a:cxn>
                <a:cxn ang="0">
                  <a:pos x="53" y="29"/>
                </a:cxn>
                <a:cxn ang="0">
                  <a:pos x="71" y="38"/>
                </a:cxn>
                <a:cxn ang="0">
                  <a:pos x="91" y="42"/>
                </a:cxn>
                <a:cxn ang="0">
                  <a:pos x="118" y="39"/>
                </a:cxn>
                <a:cxn ang="0">
                  <a:pos x="143" y="40"/>
                </a:cxn>
                <a:cxn ang="0">
                  <a:pos x="154" y="47"/>
                </a:cxn>
                <a:cxn ang="0">
                  <a:pos x="175" y="63"/>
                </a:cxn>
                <a:cxn ang="0">
                  <a:pos x="194" y="92"/>
                </a:cxn>
                <a:cxn ang="0">
                  <a:pos x="192" y="103"/>
                </a:cxn>
              </a:cxnLst>
              <a:rect l="0" t="0" r="r" b="b"/>
              <a:pathLst>
                <a:path w="194" h="233">
                  <a:moveTo>
                    <a:pt x="45" y="179"/>
                  </a:moveTo>
                  <a:cubicBezTo>
                    <a:pt x="44" y="179"/>
                    <a:pt x="43" y="179"/>
                    <a:pt x="42" y="180"/>
                  </a:cubicBezTo>
                  <a:cubicBezTo>
                    <a:pt x="41" y="182"/>
                    <a:pt x="42" y="183"/>
                    <a:pt x="41" y="185"/>
                  </a:cubicBezTo>
                  <a:cubicBezTo>
                    <a:pt x="40" y="186"/>
                    <a:pt x="38" y="185"/>
                    <a:pt x="37" y="187"/>
                  </a:cubicBezTo>
                  <a:cubicBezTo>
                    <a:pt x="39" y="189"/>
                    <a:pt x="41" y="189"/>
                    <a:pt x="42" y="192"/>
                  </a:cubicBezTo>
                  <a:cubicBezTo>
                    <a:pt x="44" y="193"/>
                    <a:pt x="42" y="197"/>
                    <a:pt x="44" y="197"/>
                  </a:cubicBezTo>
                  <a:cubicBezTo>
                    <a:pt x="45" y="197"/>
                    <a:pt x="46" y="196"/>
                    <a:pt x="47" y="196"/>
                  </a:cubicBezTo>
                  <a:cubicBezTo>
                    <a:pt x="49" y="196"/>
                    <a:pt x="50" y="198"/>
                    <a:pt x="52" y="199"/>
                  </a:cubicBezTo>
                  <a:cubicBezTo>
                    <a:pt x="55" y="199"/>
                    <a:pt x="57" y="199"/>
                    <a:pt x="60" y="201"/>
                  </a:cubicBezTo>
                  <a:cubicBezTo>
                    <a:pt x="66" y="203"/>
                    <a:pt x="67" y="206"/>
                    <a:pt x="72" y="209"/>
                  </a:cubicBezTo>
                  <a:cubicBezTo>
                    <a:pt x="74" y="210"/>
                    <a:pt x="75" y="212"/>
                    <a:pt x="76" y="214"/>
                  </a:cubicBezTo>
                  <a:cubicBezTo>
                    <a:pt x="78" y="215"/>
                    <a:pt x="79" y="215"/>
                    <a:pt x="81" y="215"/>
                  </a:cubicBezTo>
                  <a:cubicBezTo>
                    <a:pt x="84" y="215"/>
                    <a:pt x="86" y="213"/>
                    <a:pt x="86" y="211"/>
                  </a:cubicBezTo>
                  <a:cubicBezTo>
                    <a:pt x="86" y="208"/>
                    <a:pt x="84" y="205"/>
                    <a:pt x="81" y="205"/>
                  </a:cubicBezTo>
                  <a:cubicBezTo>
                    <a:pt x="80" y="205"/>
                    <a:pt x="80" y="206"/>
                    <a:pt x="79" y="206"/>
                  </a:cubicBezTo>
                  <a:cubicBezTo>
                    <a:pt x="77" y="206"/>
                    <a:pt x="78" y="203"/>
                    <a:pt x="76" y="202"/>
                  </a:cubicBezTo>
                  <a:cubicBezTo>
                    <a:pt x="74" y="200"/>
                    <a:pt x="73" y="201"/>
                    <a:pt x="71" y="200"/>
                  </a:cubicBezTo>
                  <a:cubicBezTo>
                    <a:pt x="69" y="200"/>
                    <a:pt x="68" y="198"/>
                    <a:pt x="67" y="197"/>
                  </a:cubicBezTo>
                  <a:cubicBezTo>
                    <a:pt x="65" y="196"/>
                    <a:pt x="62" y="196"/>
                    <a:pt x="62" y="193"/>
                  </a:cubicBezTo>
                  <a:cubicBezTo>
                    <a:pt x="62" y="192"/>
                    <a:pt x="63" y="192"/>
                    <a:pt x="63" y="190"/>
                  </a:cubicBezTo>
                  <a:cubicBezTo>
                    <a:pt x="62" y="190"/>
                    <a:pt x="61" y="189"/>
                    <a:pt x="60" y="189"/>
                  </a:cubicBezTo>
                  <a:cubicBezTo>
                    <a:pt x="59" y="189"/>
                    <a:pt x="58" y="189"/>
                    <a:pt x="58" y="189"/>
                  </a:cubicBezTo>
                  <a:cubicBezTo>
                    <a:pt x="55" y="189"/>
                    <a:pt x="55" y="187"/>
                    <a:pt x="53" y="186"/>
                  </a:cubicBezTo>
                  <a:cubicBezTo>
                    <a:pt x="51" y="184"/>
                    <a:pt x="49" y="183"/>
                    <a:pt x="49" y="180"/>
                  </a:cubicBezTo>
                  <a:cubicBezTo>
                    <a:pt x="48" y="180"/>
                    <a:pt x="47" y="179"/>
                    <a:pt x="45" y="179"/>
                  </a:cubicBezTo>
                  <a:close/>
                  <a:moveTo>
                    <a:pt x="124" y="222"/>
                  </a:moveTo>
                  <a:cubicBezTo>
                    <a:pt x="126" y="224"/>
                    <a:pt x="127" y="224"/>
                    <a:pt x="129" y="225"/>
                  </a:cubicBezTo>
                  <a:cubicBezTo>
                    <a:pt x="132" y="227"/>
                    <a:pt x="133" y="229"/>
                    <a:pt x="135" y="232"/>
                  </a:cubicBezTo>
                  <a:cubicBezTo>
                    <a:pt x="136" y="232"/>
                    <a:pt x="136" y="233"/>
                    <a:pt x="136" y="231"/>
                  </a:cubicBezTo>
                  <a:cubicBezTo>
                    <a:pt x="136" y="230"/>
                    <a:pt x="136" y="229"/>
                    <a:pt x="136" y="227"/>
                  </a:cubicBezTo>
                  <a:cubicBezTo>
                    <a:pt x="136" y="225"/>
                    <a:pt x="137" y="223"/>
                    <a:pt x="135" y="222"/>
                  </a:cubicBezTo>
                  <a:cubicBezTo>
                    <a:pt x="134" y="221"/>
                    <a:pt x="132" y="221"/>
                    <a:pt x="131" y="221"/>
                  </a:cubicBezTo>
                  <a:cubicBezTo>
                    <a:pt x="128" y="221"/>
                    <a:pt x="127" y="221"/>
                    <a:pt x="125" y="222"/>
                  </a:cubicBezTo>
                  <a:cubicBezTo>
                    <a:pt x="124" y="222"/>
                    <a:pt x="123" y="222"/>
                    <a:pt x="124" y="222"/>
                  </a:cubicBezTo>
                  <a:close/>
                  <a:moveTo>
                    <a:pt x="13" y="6"/>
                  </a:moveTo>
                  <a:cubicBezTo>
                    <a:pt x="14" y="7"/>
                    <a:pt x="14" y="8"/>
                    <a:pt x="16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4"/>
                    <a:pt x="18" y="3"/>
                    <a:pt x="17" y="1"/>
                  </a:cubicBezTo>
                  <a:cubicBezTo>
                    <a:pt x="17" y="0"/>
                    <a:pt x="16" y="2"/>
                    <a:pt x="15" y="3"/>
                  </a:cubicBezTo>
                  <a:cubicBezTo>
                    <a:pt x="12" y="3"/>
                    <a:pt x="5" y="0"/>
                    <a:pt x="13" y="6"/>
                  </a:cubicBezTo>
                  <a:close/>
                  <a:moveTo>
                    <a:pt x="0" y="11"/>
                  </a:moveTo>
                  <a:cubicBezTo>
                    <a:pt x="0" y="11"/>
                    <a:pt x="0" y="12"/>
                    <a:pt x="0" y="13"/>
                  </a:cubicBezTo>
                  <a:cubicBezTo>
                    <a:pt x="3" y="14"/>
                    <a:pt x="4" y="15"/>
                    <a:pt x="7" y="16"/>
                  </a:cubicBezTo>
                  <a:cubicBezTo>
                    <a:pt x="7" y="16"/>
                    <a:pt x="7" y="15"/>
                    <a:pt x="7" y="15"/>
                  </a:cubicBezTo>
                  <a:cubicBezTo>
                    <a:pt x="7" y="12"/>
                    <a:pt x="3" y="11"/>
                    <a:pt x="0" y="11"/>
                  </a:cubicBezTo>
                  <a:close/>
                  <a:moveTo>
                    <a:pt x="193" y="105"/>
                  </a:moveTo>
                  <a:cubicBezTo>
                    <a:pt x="185" y="109"/>
                    <a:pt x="185" y="115"/>
                    <a:pt x="181" y="123"/>
                  </a:cubicBezTo>
                  <a:cubicBezTo>
                    <a:pt x="178" y="131"/>
                    <a:pt x="173" y="134"/>
                    <a:pt x="172" y="142"/>
                  </a:cubicBezTo>
                  <a:cubicBezTo>
                    <a:pt x="182" y="174"/>
                    <a:pt x="182" y="174"/>
                    <a:pt x="182" y="174"/>
                  </a:cubicBezTo>
                  <a:cubicBezTo>
                    <a:pt x="182" y="179"/>
                    <a:pt x="182" y="179"/>
                    <a:pt x="182" y="179"/>
                  </a:cubicBezTo>
                  <a:cubicBezTo>
                    <a:pt x="183" y="186"/>
                    <a:pt x="184" y="191"/>
                    <a:pt x="184" y="198"/>
                  </a:cubicBezTo>
                  <a:cubicBezTo>
                    <a:pt x="184" y="202"/>
                    <a:pt x="183" y="204"/>
                    <a:pt x="182" y="208"/>
                  </a:cubicBezTo>
                  <a:cubicBezTo>
                    <a:pt x="181" y="212"/>
                    <a:pt x="181" y="214"/>
                    <a:pt x="181" y="218"/>
                  </a:cubicBezTo>
                  <a:cubicBezTo>
                    <a:pt x="180" y="220"/>
                    <a:pt x="179" y="220"/>
                    <a:pt x="179" y="222"/>
                  </a:cubicBezTo>
                  <a:cubicBezTo>
                    <a:pt x="179" y="222"/>
                    <a:pt x="179" y="222"/>
                    <a:pt x="179" y="222"/>
                  </a:cubicBezTo>
                  <a:cubicBezTo>
                    <a:pt x="179" y="222"/>
                    <a:pt x="178" y="222"/>
                    <a:pt x="178" y="221"/>
                  </a:cubicBezTo>
                  <a:cubicBezTo>
                    <a:pt x="176" y="220"/>
                    <a:pt x="175" y="219"/>
                    <a:pt x="173" y="219"/>
                  </a:cubicBezTo>
                  <a:cubicBezTo>
                    <a:pt x="172" y="219"/>
                    <a:pt x="171" y="221"/>
                    <a:pt x="169" y="221"/>
                  </a:cubicBezTo>
                  <a:cubicBezTo>
                    <a:pt x="168" y="221"/>
                    <a:pt x="167" y="220"/>
                    <a:pt x="165" y="220"/>
                  </a:cubicBezTo>
                  <a:cubicBezTo>
                    <a:pt x="163" y="219"/>
                    <a:pt x="162" y="220"/>
                    <a:pt x="161" y="219"/>
                  </a:cubicBezTo>
                  <a:cubicBezTo>
                    <a:pt x="159" y="217"/>
                    <a:pt x="159" y="216"/>
                    <a:pt x="158" y="214"/>
                  </a:cubicBezTo>
                  <a:cubicBezTo>
                    <a:pt x="157" y="213"/>
                    <a:pt x="156" y="212"/>
                    <a:pt x="156" y="210"/>
                  </a:cubicBezTo>
                  <a:cubicBezTo>
                    <a:pt x="156" y="207"/>
                    <a:pt x="156" y="207"/>
                    <a:pt x="156" y="207"/>
                  </a:cubicBezTo>
                  <a:cubicBezTo>
                    <a:pt x="156" y="204"/>
                    <a:pt x="157" y="202"/>
                    <a:pt x="157" y="198"/>
                  </a:cubicBezTo>
                  <a:cubicBezTo>
                    <a:pt x="157" y="196"/>
                    <a:pt x="157" y="194"/>
                    <a:pt x="156" y="192"/>
                  </a:cubicBezTo>
                  <a:cubicBezTo>
                    <a:pt x="155" y="191"/>
                    <a:pt x="154" y="191"/>
                    <a:pt x="154" y="190"/>
                  </a:cubicBezTo>
                  <a:cubicBezTo>
                    <a:pt x="153" y="188"/>
                    <a:pt x="152" y="186"/>
                    <a:pt x="149" y="185"/>
                  </a:cubicBezTo>
                  <a:cubicBezTo>
                    <a:pt x="145" y="183"/>
                    <a:pt x="143" y="182"/>
                    <a:pt x="140" y="179"/>
                  </a:cubicBezTo>
                  <a:cubicBezTo>
                    <a:pt x="137" y="174"/>
                    <a:pt x="135" y="170"/>
                    <a:pt x="133" y="165"/>
                  </a:cubicBezTo>
                  <a:cubicBezTo>
                    <a:pt x="132" y="163"/>
                    <a:pt x="132" y="161"/>
                    <a:pt x="130" y="160"/>
                  </a:cubicBezTo>
                  <a:cubicBezTo>
                    <a:pt x="128" y="159"/>
                    <a:pt x="127" y="159"/>
                    <a:pt x="125" y="158"/>
                  </a:cubicBezTo>
                  <a:cubicBezTo>
                    <a:pt x="123" y="156"/>
                    <a:pt x="123" y="154"/>
                    <a:pt x="122" y="152"/>
                  </a:cubicBezTo>
                  <a:cubicBezTo>
                    <a:pt x="120" y="149"/>
                    <a:pt x="121" y="146"/>
                    <a:pt x="119" y="143"/>
                  </a:cubicBezTo>
                  <a:cubicBezTo>
                    <a:pt x="118" y="141"/>
                    <a:pt x="116" y="141"/>
                    <a:pt x="115" y="140"/>
                  </a:cubicBezTo>
                  <a:cubicBezTo>
                    <a:pt x="114" y="140"/>
                    <a:pt x="113" y="139"/>
                    <a:pt x="112" y="139"/>
                  </a:cubicBezTo>
                  <a:cubicBezTo>
                    <a:pt x="111" y="138"/>
                    <a:pt x="110" y="138"/>
                    <a:pt x="109" y="137"/>
                  </a:cubicBezTo>
                  <a:cubicBezTo>
                    <a:pt x="108" y="136"/>
                    <a:pt x="109" y="134"/>
                    <a:pt x="108" y="133"/>
                  </a:cubicBezTo>
                  <a:cubicBezTo>
                    <a:pt x="107" y="131"/>
                    <a:pt x="106" y="131"/>
                    <a:pt x="104" y="130"/>
                  </a:cubicBezTo>
                  <a:cubicBezTo>
                    <a:pt x="102" y="130"/>
                    <a:pt x="102" y="129"/>
                    <a:pt x="100" y="129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5" y="129"/>
                    <a:pt x="94" y="130"/>
                    <a:pt x="91" y="130"/>
                  </a:cubicBezTo>
                  <a:cubicBezTo>
                    <a:pt x="85" y="130"/>
                    <a:pt x="81" y="126"/>
                    <a:pt x="77" y="121"/>
                  </a:cubicBezTo>
                  <a:cubicBezTo>
                    <a:pt x="75" y="117"/>
                    <a:pt x="73" y="115"/>
                    <a:pt x="71" y="112"/>
                  </a:cubicBezTo>
                  <a:cubicBezTo>
                    <a:pt x="70" y="110"/>
                    <a:pt x="69" y="108"/>
                    <a:pt x="68" y="106"/>
                  </a:cubicBezTo>
                  <a:cubicBezTo>
                    <a:pt x="67" y="106"/>
                    <a:pt x="66" y="106"/>
                    <a:pt x="65" y="106"/>
                  </a:cubicBezTo>
                  <a:cubicBezTo>
                    <a:pt x="64" y="106"/>
                    <a:pt x="63" y="107"/>
                    <a:pt x="62" y="106"/>
                  </a:cubicBezTo>
                  <a:cubicBezTo>
                    <a:pt x="61" y="106"/>
                    <a:pt x="61" y="105"/>
                    <a:pt x="61" y="104"/>
                  </a:cubicBezTo>
                  <a:cubicBezTo>
                    <a:pt x="61" y="103"/>
                    <a:pt x="60" y="103"/>
                    <a:pt x="59" y="102"/>
                  </a:cubicBezTo>
                  <a:cubicBezTo>
                    <a:pt x="56" y="100"/>
                    <a:pt x="53" y="100"/>
                    <a:pt x="51" y="96"/>
                  </a:cubicBezTo>
                  <a:cubicBezTo>
                    <a:pt x="49" y="92"/>
                    <a:pt x="47" y="90"/>
                    <a:pt x="44" y="87"/>
                  </a:cubicBezTo>
                  <a:cubicBezTo>
                    <a:pt x="41" y="86"/>
                    <a:pt x="41" y="84"/>
                    <a:pt x="39" y="83"/>
                  </a:cubicBezTo>
                  <a:cubicBezTo>
                    <a:pt x="38" y="81"/>
                    <a:pt x="37" y="81"/>
                    <a:pt x="36" y="80"/>
                  </a:cubicBezTo>
                  <a:cubicBezTo>
                    <a:pt x="35" y="79"/>
                    <a:pt x="34" y="77"/>
                    <a:pt x="33" y="77"/>
                  </a:cubicBezTo>
                  <a:cubicBezTo>
                    <a:pt x="32" y="77"/>
                    <a:pt x="31" y="77"/>
                    <a:pt x="30" y="77"/>
                  </a:cubicBezTo>
                  <a:cubicBezTo>
                    <a:pt x="30" y="77"/>
                    <a:pt x="30" y="76"/>
                    <a:pt x="30" y="76"/>
                  </a:cubicBezTo>
                  <a:cubicBezTo>
                    <a:pt x="29" y="74"/>
                    <a:pt x="28" y="74"/>
                    <a:pt x="27" y="73"/>
                  </a:cubicBezTo>
                  <a:cubicBezTo>
                    <a:pt x="26" y="72"/>
                    <a:pt x="26" y="71"/>
                    <a:pt x="25" y="69"/>
                  </a:cubicBezTo>
                  <a:cubicBezTo>
                    <a:pt x="24" y="67"/>
                    <a:pt x="22" y="67"/>
                    <a:pt x="21" y="65"/>
                  </a:cubicBezTo>
                  <a:cubicBezTo>
                    <a:pt x="20" y="64"/>
                    <a:pt x="20" y="62"/>
                    <a:pt x="19" y="61"/>
                  </a:cubicBezTo>
                  <a:cubicBezTo>
                    <a:pt x="18" y="57"/>
                    <a:pt x="16" y="55"/>
                    <a:pt x="14" y="52"/>
                  </a:cubicBezTo>
                  <a:cubicBezTo>
                    <a:pt x="12" y="48"/>
                    <a:pt x="11" y="46"/>
                    <a:pt x="10" y="42"/>
                  </a:cubicBezTo>
                  <a:cubicBezTo>
                    <a:pt x="9" y="40"/>
                    <a:pt x="9" y="38"/>
                    <a:pt x="8" y="35"/>
                  </a:cubicBezTo>
                  <a:cubicBezTo>
                    <a:pt x="8" y="34"/>
                    <a:pt x="8" y="34"/>
                    <a:pt x="8" y="33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27"/>
                    <a:pt x="6" y="25"/>
                    <a:pt x="6" y="22"/>
                  </a:cubicBezTo>
                  <a:cubicBezTo>
                    <a:pt x="6" y="20"/>
                    <a:pt x="8" y="20"/>
                    <a:pt x="10" y="20"/>
                  </a:cubicBezTo>
                  <a:cubicBezTo>
                    <a:pt x="11" y="20"/>
                    <a:pt x="12" y="19"/>
                    <a:pt x="13" y="19"/>
                  </a:cubicBezTo>
                  <a:cubicBezTo>
                    <a:pt x="16" y="18"/>
                    <a:pt x="18" y="17"/>
                    <a:pt x="20" y="14"/>
                  </a:cubicBezTo>
                  <a:cubicBezTo>
                    <a:pt x="24" y="15"/>
                    <a:pt x="25" y="17"/>
                    <a:pt x="29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40" y="17"/>
                    <a:pt x="42" y="18"/>
                    <a:pt x="45" y="21"/>
                  </a:cubicBezTo>
                  <a:cubicBezTo>
                    <a:pt x="47" y="22"/>
                    <a:pt x="49" y="22"/>
                    <a:pt x="50" y="23"/>
                  </a:cubicBezTo>
                  <a:cubicBezTo>
                    <a:pt x="51" y="25"/>
                    <a:pt x="51" y="27"/>
                    <a:pt x="53" y="29"/>
                  </a:cubicBezTo>
                  <a:cubicBezTo>
                    <a:pt x="55" y="32"/>
                    <a:pt x="57" y="33"/>
                    <a:pt x="61" y="35"/>
                  </a:cubicBezTo>
                  <a:cubicBezTo>
                    <a:pt x="63" y="37"/>
                    <a:pt x="64" y="39"/>
                    <a:pt x="67" y="39"/>
                  </a:cubicBezTo>
                  <a:cubicBezTo>
                    <a:pt x="69" y="39"/>
                    <a:pt x="70" y="38"/>
                    <a:pt x="71" y="38"/>
                  </a:cubicBezTo>
                  <a:cubicBezTo>
                    <a:pt x="76" y="38"/>
                    <a:pt x="77" y="41"/>
                    <a:pt x="81" y="41"/>
                  </a:cubicBezTo>
                  <a:cubicBezTo>
                    <a:pt x="83" y="41"/>
                    <a:pt x="83" y="41"/>
                    <a:pt x="84" y="41"/>
                  </a:cubicBezTo>
                  <a:cubicBezTo>
                    <a:pt x="87" y="41"/>
                    <a:pt x="89" y="42"/>
                    <a:pt x="91" y="42"/>
                  </a:cubicBezTo>
                  <a:cubicBezTo>
                    <a:pt x="97" y="42"/>
                    <a:pt x="100" y="38"/>
                    <a:pt x="106" y="38"/>
                  </a:cubicBezTo>
                  <a:cubicBezTo>
                    <a:pt x="108" y="38"/>
                    <a:pt x="109" y="39"/>
                    <a:pt x="111" y="39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23" y="39"/>
                    <a:pt x="124" y="46"/>
                    <a:pt x="128" y="46"/>
                  </a:cubicBezTo>
                  <a:cubicBezTo>
                    <a:pt x="131" y="46"/>
                    <a:pt x="132" y="43"/>
                    <a:pt x="136" y="42"/>
                  </a:cubicBezTo>
                  <a:cubicBezTo>
                    <a:pt x="139" y="42"/>
                    <a:pt x="140" y="41"/>
                    <a:pt x="143" y="40"/>
                  </a:cubicBezTo>
                  <a:cubicBezTo>
                    <a:pt x="144" y="40"/>
                    <a:pt x="145" y="39"/>
                    <a:pt x="146" y="39"/>
                  </a:cubicBezTo>
                  <a:cubicBezTo>
                    <a:pt x="147" y="39"/>
                    <a:pt x="148" y="40"/>
                    <a:pt x="149" y="41"/>
                  </a:cubicBezTo>
                  <a:cubicBezTo>
                    <a:pt x="151" y="43"/>
                    <a:pt x="152" y="45"/>
                    <a:pt x="154" y="47"/>
                  </a:cubicBezTo>
                  <a:cubicBezTo>
                    <a:pt x="157" y="51"/>
                    <a:pt x="160" y="52"/>
                    <a:pt x="164" y="56"/>
                  </a:cubicBezTo>
                  <a:cubicBezTo>
                    <a:pt x="166" y="57"/>
                    <a:pt x="167" y="59"/>
                    <a:pt x="170" y="60"/>
                  </a:cubicBezTo>
                  <a:cubicBezTo>
                    <a:pt x="172" y="61"/>
                    <a:pt x="173" y="61"/>
                    <a:pt x="175" y="63"/>
                  </a:cubicBezTo>
                  <a:cubicBezTo>
                    <a:pt x="178" y="67"/>
                    <a:pt x="175" y="71"/>
                    <a:pt x="177" y="75"/>
                  </a:cubicBezTo>
                  <a:cubicBezTo>
                    <a:pt x="179" y="79"/>
                    <a:pt x="182" y="81"/>
                    <a:pt x="186" y="83"/>
                  </a:cubicBezTo>
                  <a:cubicBezTo>
                    <a:pt x="190" y="85"/>
                    <a:pt x="194" y="87"/>
                    <a:pt x="194" y="92"/>
                  </a:cubicBezTo>
                  <a:cubicBezTo>
                    <a:pt x="194" y="94"/>
                    <a:pt x="192" y="94"/>
                    <a:pt x="192" y="96"/>
                  </a:cubicBezTo>
                  <a:cubicBezTo>
                    <a:pt x="192" y="102"/>
                    <a:pt x="192" y="102"/>
                    <a:pt x="192" y="102"/>
                  </a:cubicBezTo>
                  <a:cubicBezTo>
                    <a:pt x="192" y="102"/>
                    <a:pt x="192" y="103"/>
                    <a:pt x="192" y="103"/>
                  </a:cubicBezTo>
                  <a:cubicBezTo>
                    <a:pt x="191" y="104"/>
                    <a:pt x="191" y="104"/>
                    <a:pt x="192" y="104"/>
                  </a:cubicBezTo>
                  <a:cubicBezTo>
                    <a:pt x="192" y="104"/>
                    <a:pt x="193" y="104"/>
                    <a:pt x="193" y="105"/>
                  </a:cubicBezTo>
                  <a:close/>
                </a:path>
              </a:pathLst>
            </a:custGeom>
            <a:grpFill/>
            <a:ln w="2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9782" tIns="34891" rIns="69782" bIns="34891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solidFill>
                  <a:prstClr val="black"/>
                </a:solidFill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3E58954C-70A4-43FB-9F54-D7D11D712E7B}"/>
              </a:ext>
            </a:extLst>
          </p:cNvPr>
          <p:cNvSpPr/>
          <p:nvPr/>
        </p:nvSpPr>
        <p:spPr bwMode="auto">
          <a:xfrm>
            <a:off x="-9939" y="6379851"/>
            <a:ext cx="9144000" cy="471844"/>
          </a:xfrm>
          <a:prstGeom prst="rect">
            <a:avLst/>
          </a:prstGeom>
          <a:solidFill>
            <a:srgbClr val="00206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FBAAF2C-6FA3-45AF-8392-B556F33CEC0A}"/>
              </a:ext>
            </a:extLst>
          </p:cNvPr>
          <p:cNvSpPr txBox="1"/>
          <p:nvPr/>
        </p:nvSpPr>
        <p:spPr bwMode="auto">
          <a:xfrm>
            <a:off x="390688" y="6448668"/>
            <a:ext cx="184502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charset="0"/>
              </a:rPr>
              <a:t>Kementerian </a:t>
            </a:r>
            <a:r>
              <a:rPr lang="en-US" sz="135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charset="0"/>
              </a:rPr>
              <a:t>Pertanian</a:t>
            </a:r>
            <a:endParaRPr lang="id-ID" sz="135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charset="0"/>
            </a:endParaRPr>
          </a:p>
        </p:txBody>
      </p:sp>
      <p:pic>
        <p:nvPicPr>
          <p:cNvPr id="55" name="Picture 15" descr="logo-png">
            <a:extLst>
              <a:ext uri="{FF2B5EF4-FFF2-40B4-BE49-F238E27FC236}">
                <a16:creationId xmlns:a16="http://schemas.microsoft.com/office/drawing/2014/main" id="{FF06A157-BC05-451E-8BC2-31F58D650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2" y="6439885"/>
            <a:ext cx="329576" cy="39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C54941B-19C2-460D-802B-9BF4320125DF}"/>
              </a:ext>
            </a:extLst>
          </p:cNvPr>
          <p:cNvSpPr txBox="1"/>
          <p:nvPr userDrawn="1"/>
        </p:nvSpPr>
        <p:spPr bwMode="auto">
          <a:xfrm>
            <a:off x="6513731" y="6439884"/>
            <a:ext cx="2541587" cy="3000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3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charset="0"/>
              </a:rPr>
              <a:t>www.pertanian.go.id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48585E2-0DE8-4082-88B2-4B49FA70E965}"/>
              </a:ext>
            </a:extLst>
          </p:cNvPr>
          <p:cNvCxnSpPr/>
          <p:nvPr/>
        </p:nvCxnSpPr>
        <p:spPr bwMode="auto">
          <a:xfrm flipV="1">
            <a:off x="-9939" y="6379852"/>
            <a:ext cx="9144000" cy="0"/>
          </a:xfrm>
          <a:prstGeom prst="line">
            <a:avLst/>
          </a:prstGeom>
          <a:ln w="57150">
            <a:solidFill>
              <a:srgbClr val="DAA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4BD0E370-B8C3-4A5E-874F-367ADB76EA13}"/>
              </a:ext>
            </a:extLst>
          </p:cNvPr>
          <p:cNvSpPr txBox="1">
            <a:spLocks/>
          </p:cNvSpPr>
          <p:nvPr userDrawn="1"/>
        </p:nvSpPr>
        <p:spPr>
          <a:xfrm>
            <a:off x="3401021" y="6449168"/>
            <a:ext cx="2133600" cy="3661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8C8091-6826-42EE-A173-94CD3044B9B2}" type="slidenum">
              <a:rPr lang="en-ID" sz="1200" smtClean="0">
                <a:solidFill>
                  <a:prstClr val="white"/>
                </a:solidFill>
              </a:rPr>
              <a:pPr/>
              <a:t>‹#›</a:t>
            </a:fld>
            <a:endParaRPr lang="en-ID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24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slide" Target="slide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chart" Target="../charts/chart1.xml"/><Relationship Id="rId4" Type="http://schemas.openxmlformats.org/officeDocument/2006/relationships/image" Target="../media/image15.sv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4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chart" Target="../charts/chart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microsoft.com/office/2007/relationships/hdphoto" Target="../media/hdphoto2.wdp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22705" y="5901776"/>
            <a:ext cx="82460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id-ID" sz="1800" b="1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BADAN KETAHANAN PANGAN</a:t>
            </a:r>
          </a:p>
          <a:p>
            <a:pPr algn="ctr" eaLnBrk="1" hangingPunct="1"/>
            <a:r>
              <a:rPr lang="en-US" altLang="id-ID" b="1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KEMENTERIAN PERTANIAN</a:t>
            </a:r>
            <a:endParaRPr lang="en-US" altLang="id-ID" sz="1800" b="1" dirty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7" name="Picture 6" descr="LOGO-KEMENTERIAN-PERTANI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8475" y="4345230"/>
            <a:ext cx="1068935" cy="1101995"/>
          </a:xfrm>
          <a:prstGeom prst="rect">
            <a:avLst/>
          </a:prstGeom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241241" y="374900"/>
            <a:ext cx="7272338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id-ID" sz="3000" b="1" spc="50" dirty="0">
                <a:ln w="11430"/>
                <a:latin typeface="+mn-lt"/>
              </a:rPr>
              <a:t>E LEARNING SOAL UJI KOMPETENSI </a:t>
            </a:r>
            <a:endParaRPr lang="en-US" sz="3000" b="1" spc="50" dirty="0">
              <a:ln w="11430"/>
              <a:latin typeface="+mn-lt"/>
            </a:endParaRPr>
          </a:p>
          <a:p>
            <a:pPr algn="ctr" eaLnBrk="1" hangingPunct="1">
              <a:defRPr/>
            </a:pPr>
            <a:r>
              <a:rPr lang="id-ID" sz="3000" b="1" spc="50" dirty="0">
                <a:ln w="11430"/>
                <a:latin typeface="+mn-lt"/>
              </a:rPr>
              <a:t>ANALIS KETAHANAN PANGAN </a:t>
            </a:r>
            <a:endParaRPr lang="en-US" sz="3000" b="1" spc="50" dirty="0">
              <a:ln w="11430"/>
              <a:latin typeface="+mn-lt"/>
            </a:endParaRPr>
          </a:p>
          <a:p>
            <a:pPr algn="ctr" eaLnBrk="1" hangingPunct="1">
              <a:defRPr/>
            </a:pPr>
            <a:r>
              <a:rPr lang="id-ID" sz="3000" b="1" spc="50" dirty="0">
                <a:ln w="11430"/>
                <a:latin typeface="+mn-lt"/>
              </a:rPr>
              <a:t>BIDANG KONSUMSI PANGAN</a:t>
            </a:r>
            <a:endParaRPr lang="en-US" sz="30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372" name="Group 996"/>
          <p:cNvGraphicFramePr>
            <a:graphicFrameLocks noGrp="1"/>
          </p:cNvGraphicFramePr>
          <p:nvPr>
            <p:ph type="tbl" idx="1"/>
          </p:nvPr>
        </p:nvGraphicFramePr>
        <p:xfrm>
          <a:off x="304800" y="1295400"/>
          <a:ext cx="8534400" cy="5051455"/>
        </p:xfrm>
        <a:graphic>
          <a:graphicData uri="http://schemas.openxmlformats.org/drawingml/2006/table">
            <a:tbl>
              <a:tblPr firstCol="1">
                <a:tableStyleId>{BDBED569-4797-4DF1-A0F4-6AAB3CD982D8}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005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Kelompok</a:t>
                      </a: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Pangan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Berat</a:t>
                      </a: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en-GB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gr</a:t>
                      </a: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en-GB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kap</a:t>
                      </a: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/hr)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Energi</a:t>
                      </a: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en-GB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kkal</a:t>
                      </a: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en-GB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kap</a:t>
                      </a: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/hr)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% AKE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Bobot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Skor</a:t>
                      </a: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PPH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24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Padi-padian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275.0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50.0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b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25.0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3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Umbi-umbian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100.0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6.0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b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1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Pangan</a:t>
                      </a: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hewani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150.0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240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12.0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2.0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b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24.0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1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Minyak</a:t>
                      </a: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lemak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20.0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10.0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b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5.0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5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Buah</a:t>
                      </a: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en-GB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biji</a:t>
                      </a: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berminyak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10.0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3.0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b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1.0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1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Kacang-kacangan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35.0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5.0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2.0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b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10.0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3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Gula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30.0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5.0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b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1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8.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Sayur</a:t>
                      </a: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buah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6.0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5.0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b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30.0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1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9.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Lain-lain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3.0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0.0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b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0.0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4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2000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100.0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b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100.0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800" y="228600"/>
            <a:ext cx="85344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id-ID" sz="2800" b="1" dirty="0">
                <a:latin typeface="Arial" pitchFamily="34" charset="0"/>
                <a:cs typeface="Arial" pitchFamily="34" charset="0"/>
              </a:rPr>
              <a:t>Susunan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PPH</a:t>
            </a:r>
            <a:r>
              <a:rPr lang="id-ID" sz="2800" b="1" dirty="0">
                <a:latin typeface="Arial" pitchFamily="34" charset="0"/>
                <a:cs typeface="Arial" pitchFamily="34" charset="0"/>
              </a:rPr>
              <a:t> Ideal (Tingkat Nasional)</a:t>
            </a:r>
          </a:p>
          <a:p>
            <a:pPr marL="457200" indent="-45720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id-ID" sz="2800" b="1" dirty="0">
                <a:latin typeface="Arial" pitchFamily="34" charset="0"/>
                <a:cs typeface="Arial" pitchFamily="34" charset="0"/>
              </a:rPr>
              <a:t>Dari Sisi Konsumsi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5493544" y="6442074"/>
            <a:ext cx="381000" cy="228600"/>
          </a:xfrm>
          <a:prstGeom prst="up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3655" name="Group 9"/>
          <p:cNvGrpSpPr>
            <a:grpSpLocks/>
          </p:cNvGrpSpPr>
          <p:nvPr/>
        </p:nvGrpSpPr>
        <p:grpSpPr bwMode="auto">
          <a:xfrm>
            <a:off x="3124200" y="5870575"/>
            <a:ext cx="3030538" cy="758825"/>
            <a:chOff x="1473221" y="5566041"/>
            <a:chExt cx="2946633" cy="759196"/>
          </a:xfrm>
        </p:grpSpPr>
        <p:sp>
          <p:nvSpPr>
            <p:cNvPr id="11" name="Oval 10"/>
            <p:cNvSpPr/>
            <p:nvPr/>
          </p:nvSpPr>
          <p:spPr>
            <a:xfrm>
              <a:off x="3504530" y="5566041"/>
              <a:ext cx="915324" cy="381186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3" name="Rounded Rectangular Callout 12"/>
            <p:cNvSpPr/>
            <p:nvPr/>
          </p:nvSpPr>
          <p:spPr>
            <a:xfrm>
              <a:off x="1473221" y="5715339"/>
              <a:ext cx="1813669" cy="609898"/>
            </a:xfrm>
            <a:prstGeom prst="wedgeRoundRectCallout">
              <a:avLst>
                <a:gd name="adj1" fmla="val 59404"/>
                <a:gd name="adj2" fmla="val -39448"/>
                <a:gd name="adj3" fmla="val 16667"/>
              </a:avLst>
            </a:prstGeom>
            <a:solidFill>
              <a:srgbClr val="FFFF00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err="1">
                  <a:solidFill>
                    <a:schemeClr val="tx1"/>
                  </a:solidFill>
                </a:rPr>
                <a:t>Gunakan</a:t>
              </a:r>
              <a:r>
                <a:rPr lang="en-US" b="1" dirty="0">
                  <a:solidFill>
                    <a:schemeClr val="tx1"/>
                  </a:solidFill>
                </a:rPr>
                <a:t> AKE</a:t>
              </a:r>
              <a:endParaRPr lang="id-ID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270415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33400" y="1901950"/>
            <a:ext cx="8229600" cy="4324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58775" indent="-358775" algn="just" fontAlgn="auto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de-DE" sz="2400" dirty="0">
                <a:cs typeface="Arial" pitchFamily="34" charset="0"/>
              </a:rPr>
              <a:t>P</a:t>
            </a:r>
            <a:r>
              <a:rPr lang="id-ID" sz="2400" dirty="0">
                <a:cs typeface="Arial" pitchFamily="34" charset="0"/>
              </a:rPr>
              <a:t>engelompokan pangan</a:t>
            </a:r>
          </a:p>
          <a:p>
            <a:pPr marL="358775" indent="-358775" algn="just" fontAlgn="auto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id-ID" sz="2400" dirty="0">
                <a:cs typeface="Arial" pitchFamily="34" charset="0"/>
              </a:rPr>
              <a:t>Konversi jenis dan satuan pangan</a:t>
            </a:r>
          </a:p>
          <a:p>
            <a:pPr marL="358775" indent="-358775" algn="just" fontAlgn="auto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id-ID" sz="2400" dirty="0">
                <a:cs typeface="Arial" pitchFamily="34" charset="0"/>
              </a:rPr>
              <a:t>Menghitung konsumsi energi menurut kelompok pangan</a:t>
            </a:r>
          </a:p>
          <a:p>
            <a:pPr marL="358775" indent="-358775" algn="just" fontAlgn="auto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id-ID" sz="2400" dirty="0">
                <a:cs typeface="Arial" pitchFamily="34" charset="0"/>
              </a:rPr>
              <a:t>Menghitung total energi</a:t>
            </a:r>
          </a:p>
          <a:p>
            <a:pPr marL="358775" indent="-358775" algn="just" fontAlgn="auto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id-ID" sz="2400" dirty="0">
                <a:cs typeface="Arial" pitchFamily="34" charset="0"/>
              </a:rPr>
              <a:t>Menghitung kontribusi energi dari setiap kelompok pangan (%)</a:t>
            </a:r>
          </a:p>
          <a:p>
            <a:pPr marL="358775" indent="-358775" algn="just" fontAlgn="auto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id-ID" sz="2400" dirty="0">
                <a:cs typeface="Arial" pitchFamily="34" charset="0"/>
              </a:rPr>
              <a:t>Mencantumkan bobot atau rating setiap kelompok pangan</a:t>
            </a:r>
          </a:p>
          <a:p>
            <a:pPr marL="358775" indent="-358775" algn="just" fontAlgn="auto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id-ID" sz="2400" dirty="0">
                <a:cs typeface="Arial" pitchFamily="34" charset="0"/>
              </a:rPr>
              <a:t>Menghitung skor Angka Kecukupan </a:t>
            </a:r>
            <a:r>
              <a:rPr lang="en-US" sz="2400" dirty="0" err="1">
                <a:cs typeface="Arial" pitchFamily="34" charset="0"/>
              </a:rPr>
              <a:t>Energi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id-ID" sz="2400" dirty="0">
                <a:cs typeface="Arial" pitchFamily="34" charset="0"/>
              </a:rPr>
              <a:t>(AK</a:t>
            </a:r>
            <a:r>
              <a:rPr lang="en-US" sz="2400" dirty="0">
                <a:cs typeface="Arial" pitchFamily="34" charset="0"/>
              </a:rPr>
              <a:t>E</a:t>
            </a:r>
            <a:r>
              <a:rPr lang="id-ID" sz="2400" dirty="0">
                <a:cs typeface="Arial" pitchFamily="34" charset="0"/>
              </a:rPr>
              <a:t>)</a:t>
            </a:r>
          </a:p>
          <a:p>
            <a:pPr marL="358775" indent="-358775" algn="just" fontAlgn="auto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id-ID" sz="2400" dirty="0">
                <a:cs typeface="Arial" pitchFamily="34" charset="0"/>
              </a:rPr>
              <a:t>Menetapkan Skor PPH setiap kelompok pangan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90525"/>
            <a:ext cx="5638800" cy="523875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b="1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. </a:t>
            </a:r>
            <a:r>
              <a:rPr lang="id-ID" sz="2800" b="1" dirty="0">
                <a:latin typeface="Arial" pitchFamily="34" charset="0"/>
                <a:cs typeface="Arial" pitchFamily="34" charset="0"/>
              </a:rPr>
              <a:t>Prosedur Perhitungan PPH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33400" y="1295400"/>
            <a:ext cx="37338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L</a:t>
            </a:r>
            <a:r>
              <a:rPr lang="id-ID" sz="2800" b="1" dirty="0">
                <a:latin typeface="Arial" pitchFamily="34" charset="0"/>
                <a:cs typeface="Arial" pitchFamily="34" charset="0"/>
              </a:rPr>
              <a:t>angkah Pokok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861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252" name="Group 36"/>
          <p:cNvGraphicFramePr>
            <a:graphicFrameLocks noGrp="1"/>
          </p:cNvGraphicFramePr>
          <p:nvPr>
            <p:ph idx="1"/>
          </p:nvPr>
        </p:nvGraphicFramePr>
        <p:xfrm>
          <a:off x="468313" y="1408113"/>
          <a:ext cx="8305800" cy="4992688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Kelompok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Pangan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Jenis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Komoditas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kelompok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PPH)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Padi-padian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beras dan olahannya, jagung dan olahannya, gandum dan olahannya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Umbi-umbian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ubi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kayu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olahannya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ubi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jalar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kentang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talas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sagu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termasuk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makanan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berpati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6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Pangan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Hewani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daging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olahannya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ikan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olahannya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telur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serta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susu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olahannya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Minyak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lemak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minyak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kelapa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minyak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sawit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margarin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lemak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hewani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Buah/biji berminyak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kelapa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kemiri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kenari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coklat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7200" y="685800"/>
            <a:ext cx="83058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id-ID" sz="2800" b="1" dirty="0">
                <a:latin typeface="Arial" pitchFamily="34" charset="0"/>
                <a:cs typeface="Arial" pitchFamily="34" charset="0"/>
              </a:rPr>
              <a:t>1.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P</a:t>
            </a:r>
            <a:r>
              <a:rPr lang="id-ID" sz="2800" b="1" dirty="0">
                <a:latin typeface="Arial" pitchFamily="34" charset="0"/>
                <a:cs typeface="Arial" pitchFamily="34" charset="0"/>
              </a:rPr>
              <a:t>engelompokan Pangan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152400"/>
            <a:ext cx="1981200" cy="30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en-US" b="1" dirty="0" err="1">
                <a:latin typeface="Arial" pitchFamily="34" charset="0"/>
                <a:cs typeface="Arial" pitchFamily="34" charset="0"/>
              </a:rPr>
              <a:t>Langkah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Pokok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615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271" name="Group 31"/>
          <p:cNvGraphicFramePr>
            <a:graphicFrameLocks noGrp="1"/>
          </p:cNvGraphicFramePr>
          <p:nvPr>
            <p:ph idx="1"/>
          </p:nvPr>
        </p:nvGraphicFramePr>
        <p:xfrm>
          <a:off x="395288" y="1920875"/>
          <a:ext cx="8458200" cy="4251721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Kelompok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Pangan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Jenis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Komoditas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kelompok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PPH)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Kacang-kacangan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kacang tanah, kacang kedelai, kacang hijau, kacang merah, kacang polong, kacang mete, kacang tunggak, kacang lain, tahu, tempe, tauco, oncom, sari kedelai, kecap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9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Gula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gula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pasir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gula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merah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sirup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minuman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jadi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dalam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botol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kaleng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9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Sayur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Buah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sayur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segar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olahannya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buah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segar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olahannya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termasuk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emping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7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Lain-lain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aneka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bumbu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bahan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minuman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seperti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terasi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cengkeh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ketumbar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merica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pala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asam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bumbu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masak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kopi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990600"/>
            <a:ext cx="84582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P</a:t>
            </a:r>
            <a:r>
              <a:rPr lang="id-ID" sz="2400" b="1" dirty="0">
                <a:latin typeface="Arial" pitchFamily="34" charset="0"/>
                <a:cs typeface="Arial" pitchFamily="34" charset="0"/>
              </a:rPr>
              <a:t>engelompokan Pangan </a:t>
            </a:r>
            <a:r>
              <a:rPr lang="id-ID" sz="2400" b="1" i="1" dirty="0">
                <a:latin typeface="Arial" pitchFamily="34" charset="0"/>
                <a:cs typeface="Arial" pitchFamily="34" charset="0"/>
              </a:rPr>
              <a:t>(lanjutan)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…</a:t>
            </a:r>
            <a:endParaRPr lang="en-GB" sz="24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755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838200"/>
            <a:ext cx="83058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id-ID" sz="2800" b="1" dirty="0">
                <a:latin typeface="Arial" pitchFamily="34" charset="0"/>
                <a:cs typeface="Arial" pitchFamily="34" charset="0"/>
              </a:rPr>
              <a:t>2. Konversi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Jenis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2800" b="1" dirty="0">
                <a:latin typeface="Arial" pitchFamily="34" charset="0"/>
                <a:cs typeface="Arial" pitchFamily="34" charset="0"/>
              </a:rPr>
              <a:t>dan Satuan Pangan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8313" y="1825625"/>
            <a:ext cx="8229600" cy="3711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 eaLnBrk="0" hangingPunct="0">
              <a:lnSpc>
                <a:spcPct val="110000"/>
              </a:lnSpc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masakan</a:t>
            </a:r>
            <a:r>
              <a:rPr lang="en-US" sz="2400" dirty="0"/>
              <a:t>/</a:t>
            </a:r>
            <a:r>
              <a:rPr lang="en-US" sz="2400" dirty="0" err="1"/>
              <a:t>pangan</a:t>
            </a:r>
            <a:r>
              <a:rPr lang="en-US" sz="2400" dirty="0"/>
              <a:t> </a:t>
            </a:r>
            <a:r>
              <a:rPr lang="en-US" sz="2400" dirty="0" err="1"/>
              <a:t>dikelompokkan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9 </a:t>
            </a:r>
            <a:r>
              <a:rPr lang="en-US" sz="2400" dirty="0" err="1"/>
              <a:t>kelompok</a:t>
            </a:r>
            <a:r>
              <a:rPr lang="en-US" sz="2400" dirty="0"/>
              <a:t> </a:t>
            </a:r>
            <a:r>
              <a:rPr lang="en-US" sz="2400" dirty="0" err="1"/>
              <a:t>pangan</a:t>
            </a:r>
            <a:r>
              <a:rPr lang="en-US" sz="2400" dirty="0"/>
              <a:t> PPH</a:t>
            </a:r>
            <a:r>
              <a:rPr lang="id-ID" sz="2400" dirty="0"/>
              <a:t>.</a:t>
            </a:r>
          </a:p>
          <a:p>
            <a:pPr marL="363538" indent="-363538" eaLnBrk="0" hangingPunct="0">
              <a:lnSpc>
                <a:spcPct val="110000"/>
              </a:lnSpc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en-US" sz="2400" dirty="0" err="1"/>
              <a:t>Satuan</a:t>
            </a:r>
            <a:r>
              <a:rPr lang="en-US" sz="2400" dirty="0"/>
              <a:t> </a:t>
            </a:r>
            <a:r>
              <a:rPr lang="en-US" sz="2400" dirty="0" err="1"/>
              <a:t>beratnya</a:t>
            </a:r>
            <a:r>
              <a:rPr lang="en-US" sz="2400" dirty="0"/>
              <a:t> </a:t>
            </a:r>
            <a:r>
              <a:rPr lang="en-US" sz="2400" dirty="0" err="1"/>
              <a:t>diseragamkan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mengkonversikan</a:t>
            </a:r>
            <a:r>
              <a:rPr lang="en-US" sz="2400" dirty="0"/>
              <a:t> (</a:t>
            </a:r>
            <a:r>
              <a:rPr lang="en-US" sz="2400" dirty="0" err="1"/>
              <a:t>gunakan</a:t>
            </a:r>
            <a:r>
              <a:rPr lang="en-US" sz="2400" dirty="0"/>
              <a:t> </a:t>
            </a:r>
            <a:r>
              <a:rPr lang="en-US" sz="2400" dirty="0" err="1"/>
              <a:t>faktor</a:t>
            </a:r>
            <a:r>
              <a:rPr lang="en-US" sz="2400" dirty="0"/>
              <a:t> </a:t>
            </a:r>
            <a:r>
              <a:rPr lang="en-US" sz="2400" dirty="0" err="1"/>
              <a:t>konversi</a:t>
            </a:r>
            <a:r>
              <a:rPr lang="en-US" sz="2400" dirty="0"/>
              <a:t> yang </a:t>
            </a:r>
            <a:r>
              <a:rPr lang="en-US" sz="2400" dirty="0" err="1"/>
              <a:t>lazim</a:t>
            </a:r>
            <a:r>
              <a:rPr lang="en-US" sz="2400" dirty="0"/>
              <a:t>)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dijumlahkan</a:t>
            </a:r>
            <a:r>
              <a:rPr lang="en-US" sz="2400" dirty="0"/>
              <a:t> </a:t>
            </a:r>
            <a:r>
              <a:rPr lang="en-US" sz="2400" dirty="0" err="1"/>
              <a:t>beratnya</a:t>
            </a:r>
            <a:r>
              <a:rPr lang="en-US" sz="2400" dirty="0"/>
              <a:t>.</a:t>
            </a:r>
            <a:endParaRPr lang="id-ID" sz="2400" dirty="0"/>
          </a:p>
          <a:p>
            <a:pPr marL="363538" indent="-363538" eaLnBrk="0" hangingPunct="0">
              <a:lnSpc>
                <a:spcPct val="110000"/>
              </a:lnSpc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faktor</a:t>
            </a:r>
            <a:r>
              <a:rPr lang="en-US" sz="2400" dirty="0"/>
              <a:t> </a:t>
            </a:r>
            <a:r>
              <a:rPr lang="en-US" sz="2400" dirty="0" err="1"/>
              <a:t>konversi</a:t>
            </a:r>
            <a:r>
              <a:rPr lang="en-US" sz="2400" dirty="0"/>
              <a:t> yang </a:t>
            </a:r>
            <a:r>
              <a:rPr lang="en-US" sz="2400" dirty="0" err="1"/>
              <a:t>diperlukan</a:t>
            </a:r>
            <a:r>
              <a:rPr lang="en-US" sz="2400" dirty="0"/>
              <a:t> :</a:t>
            </a:r>
          </a:p>
          <a:p>
            <a:pPr marL="363538" eaLnBrk="0" hangingPunct="0">
              <a:lnSpc>
                <a:spcPct val="110000"/>
              </a:lnSpc>
              <a:spcBef>
                <a:spcPts val="0"/>
              </a:spcBef>
              <a:defRPr/>
            </a:pPr>
            <a:r>
              <a:rPr lang="id-ID" sz="2400" dirty="0"/>
              <a:t>-  </a:t>
            </a:r>
            <a:r>
              <a:rPr lang="en-US" sz="2400" dirty="0">
                <a:hlinkClick r:id="rId4" action="ppaction://hlinksldjump"/>
              </a:rPr>
              <a:t>URT</a:t>
            </a:r>
            <a:endParaRPr lang="en-US" sz="2400" dirty="0"/>
          </a:p>
          <a:p>
            <a:pPr marL="363538" eaLnBrk="0" hangingPunct="0">
              <a:lnSpc>
                <a:spcPct val="110000"/>
              </a:lnSpc>
              <a:spcBef>
                <a:spcPts val="0"/>
              </a:spcBef>
              <a:defRPr/>
            </a:pPr>
            <a:r>
              <a:rPr lang="id-ID" sz="2400" dirty="0"/>
              <a:t>-  </a:t>
            </a:r>
            <a:r>
              <a:rPr lang="en-US" sz="2400" dirty="0" err="1">
                <a:hlinkClick r:id="rId5" action="ppaction://hlinksldjump"/>
              </a:rPr>
              <a:t>Konversi</a:t>
            </a:r>
            <a:r>
              <a:rPr lang="en-US" sz="2400" dirty="0">
                <a:hlinkClick r:id="rId5" action="ppaction://hlinksldjump"/>
              </a:rPr>
              <a:t> </a:t>
            </a:r>
            <a:r>
              <a:rPr lang="en-US" sz="2400" dirty="0" err="1">
                <a:hlinkClick r:id="rId5" action="ppaction://hlinksldjump"/>
              </a:rPr>
              <a:t>jenis</a:t>
            </a:r>
            <a:r>
              <a:rPr lang="en-US" sz="2400" dirty="0">
                <a:hlinkClick r:id="rId5" action="ppaction://hlinksldjump"/>
              </a:rPr>
              <a:t> </a:t>
            </a:r>
            <a:r>
              <a:rPr lang="en-US" sz="2400" dirty="0" err="1">
                <a:hlinkClick r:id="rId5" action="ppaction://hlinksldjump"/>
              </a:rPr>
              <a:t>dan</a:t>
            </a:r>
            <a:r>
              <a:rPr lang="en-US" sz="2400" dirty="0">
                <a:hlinkClick r:id="rId5" action="ppaction://hlinksldjump"/>
              </a:rPr>
              <a:t> </a:t>
            </a:r>
            <a:r>
              <a:rPr lang="en-US" sz="2400" dirty="0" err="1">
                <a:hlinkClick r:id="rId5" action="ppaction://hlinksldjump"/>
              </a:rPr>
              <a:t>bentuk</a:t>
            </a:r>
            <a:r>
              <a:rPr lang="en-US" sz="2400" dirty="0">
                <a:hlinkClick r:id="rId5" action="ppaction://hlinksldjump"/>
              </a:rPr>
              <a:t> </a:t>
            </a:r>
            <a:r>
              <a:rPr lang="en-US" sz="2400" dirty="0" err="1">
                <a:hlinkClick r:id="rId5" action="ppaction://hlinksldjump"/>
              </a:rPr>
              <a:t>pangan</a:t>
            </a:r>
            <a:endParaRPr lang="en-US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304800"/>
            <a:ext cx="1981200" cy="30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en-US" b="1" dirty="0" err="1">
                <a:latin typeface="Arial" pitchFamily="34" charset="0"/>
                <a:cs typeface="Arial" pitchFamily="34" charset="0"/>
              </a:rPr>
              <a:t>Langkah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Pokok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44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426" name="Group 114"/>
          <p:cNvGraphicFramePr>
            <a:graphicFrameLocks noGrp="1"/>
          </p:cNvGraphicFramePr>
          <p:nvPr>
            <p:ph/>
          </p:nvPr>
        </p:nvGraphicFramePr>
        <p:xfrm>
          <a:off x="533400" y="2268538"/>
          <a:ext cx="8229600" cy="4132261"/>
        </p:xfrm>
        <a:graphic>
          <a:graphicData uri="http://schemas.openxmlformats.org/drawingml/2006/table">
            <a:tbl>
              <a:tblPr/>
              <a:tblGrid>
                <a:gridCol w="51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6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7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3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3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99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9221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Kelompok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pangan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Kalori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AKE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Bobot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Skor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AKE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Skor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PPH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Skor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maks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5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Padi-padian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1126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0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Umbi-umbian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Pangan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hewani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Minyak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lemak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156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Buah/Biji Berminyak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9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Kacang-kacangan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9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Gula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Sayur dan Buah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Lain-lain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0832" name="Text Box 115"/>
          <p:cNvSpPr txBox="1">
            <a:spLocks noChangeArrowheads="1"/>
          </p:cNvSpPr>
          <p:nvPr/>
        </p:nvSpPr>
        <p:spPr bwMode="auto">
          <a:xfrm>
            <a:off x="6248400" y="1757363"/>
            <a:ext cx="2498725" cy="376237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id-ID">
                <a:solidFill>
                  <a:srgbClr val="FFFFFF"/>
                </a:solidFill>
              </a:rPr>
              <a:t>Data konsumsi pangan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838200"/>
            <a:ext cx="66294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id-ID" sz="2400" b="1" dirty="0">
                <a:latin typeface="Arial" pitchFamily="34" charset="0"/>
                <a:cs typeface="Arial" pitchFamily="34" charset="0"/>
              </a:rPr>
              <a:t>3.   Menghitung Konsumsi Energi Menurut Kelompok Pangan 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57200" y="304800"/>
            <a:ext cx="1981200" cy="30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en-US" b="1" dirty="0" err="1">
                <a:latin typeface="Arial" pitchFamily="34" charset="0"/>
                <a:cs typeface="Arial" pitchFamily="34" charset="0"/>
              </a:rPr>
              <a:t>Langkah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Pokok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113"/>
          <p:cNvSpPr>
            <a:spLocks noChangeArrowheads="1"/>
          </p:cNvSpPr>
          <p:nvPr/>
        </p:nvSpPr>
        <p:spPr bwMode="auto">
          <a:xfrm rot="21131907">
            <a:off x="7081838" y="127000"/>
            <a:ext cx="1905000" cy="550863"/>
          </a:xfrm>
          <a:prstGeom prst="irregularSeal1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CONTOH</a:t>
            </a: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1607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kalori</a:t>
            </a:r>
            <a:r>
              <a:rPr lang="en-US" dirty="0"/>
              <a:t> 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Contoh</a:t>
            </a:r>
            <a:r>
              <a:rPr lang="en-US" dirty="0"/>
              <a:t> :</a:t>
            </a:r>
          </a:p>
          <a:p>
            <a:pPr marL="109538" indent="0">
              <a:buFont typeface="Wingdings 3" panose="05040102010807070707" pitchFamily="18" charset="2"/>
              <a:buNone/>
              <a:tabLst>
                <a:tab pos="406400" algn="l"/>
              </a:tabLst>
              <a:defRPr/>
            </a:pPr>
            <a:r>
              <a:rPr lang="en-US" dirty="0"/>
              <a:t>50 g </a:t>
            </a:r>
            <a:r>
              <a:rPr lang="en-US" dirty="0" err="1"/>
              <a:t>beras</a:t>
            </a:r>
            <a:r>
              <a:rPr lang="en-US" dirty="0"/>
              <a:t> = 50 g/100 x </a:t>
            </a:r>
            <a:r>
              <a:rPr lang="en-US" dirty="0" err="1"/>
              <a:t>kandungan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 </a:t>
            </a:r>
          </a:p>
          <a:p>
            <a:pPr marL="109538" indent="0">
              <a:buFont typeface="Wingdings 3" panose="05040102010807070707" pitchFamily="18" charset="2"/>
              <a:buNone/>
              <a:tabLst>
                <a:tab pos="406400" algn="l"/>
              </a:tabLst>
              <a:defRPr/>
            </a:pPr>
            <a:r>
              <a:rPr lang="en-US" dirty="0"/>
              <a:t>                      </a:t>
            </a:r>
            <a:r>
              <a:rPr lang="en-US" dirty="0" err="1"/>
              <a:t>beras</a:t>
            </a:r>
            <a:r>
              <a:rPr lang="en-US" dirty="0"/>
              <a:t> x BDD</a:t>
            </a:r>
          </a:p>
          <a:p>
            <a:pPr marL="109538" indent="0">
              <a:buFont typeface="Wingdings 3" panose="05040102010807070707" pitchFamily="18" charset="2"/>
              <a:buNone/>
              <a:tabLst>
                <a:tab pos="406400" algn="l"/>
              </a:tabLst>
              <a:defRPr/>
            </a:pPr>
            <a:r>
              <a:rPr lang="en-US" dirty="0"/>
              <a:t>                   = 50/100 x 360 </a:t>
            </a:r>
            <a:r>
              <a:rPr lang="en-US" dirty="0" err="1"/>
              <a:t>kkal</a:t>
            </a:r>
            <a:r>
              <a:rPr lang="en-US" dirty="0"/>
              <a:t> x 100/100</a:t>
            </a:r>
          </a:p>
          <a:p>
            <a:pPr marL="109538" indent="0">
              <a:buFont typeface="Wingdings 3" panose="05040102010807070707" pitchFamily="18" charset="2"/>
              <a:buNone/>
              <a:tabLst>
                <a:tab pos="406400" algn="l"/>
              </a:tabLst>
              <a:defRPr/>
            </a:pPr>
            <a:r>
              <a:rPr lang="en-US" dirty="0"/>
              <a:t>                   = </a:t>
            </a:r>
            <a:r>
              <a:rPr lang="en-US" b="1" dirty="0"/>
              <a:t>180 </a:t>
            </a:r>
            <a:r>
              <a:rPr lang="en-US" b="1" dirty="0" err="1"/>
              <a:t>kkal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4476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426" name="Group 114"/>
          <p:cNvGraphicFramePr>
            <a:graphicFrameLocks noGrp="1"/>
          </p:cNvGraphicFramePr>
          <p:nvPr>
            <p:ph/>
          </p:nvPr>
        </p:nvGraphicFramePr>
        <p:xfrm>
          <a:off x="457200" y="1887538"/>
          <a:ext cx="8229600" cy="4132261"/>
        </p:xfrm>
        <a:graphic>
          <a:graphicData uri="http://schemas.openxmlformats.org/drawingml/2006/table">
            <a:tbl>
              <a:tblPr/>
              <a:tblGrid>
                <a:gridCol w="51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6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7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3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3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99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9221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Kelompok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pangan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Kalori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AKE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Bobot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Skor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AKE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Skor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PPH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Skor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maks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5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Padi-padian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1126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0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Umbi-umbian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Pangan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hewani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Minyak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lemak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156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Buah/Biji Berminyak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9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Kacang-kacangan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9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Gula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Sayur dan Buah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Lain-lain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1682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2880" name="Text Box 115"/>
          <p:cNvSpPr txBox="1">
            <a:spLocks noChangeArrowheads="1"/>
          </p:cNvSpPr>
          <p:nvPr/>
        </p:nvSpPr>
        <p:spPr bwMode="auto">
          <a:xfrm>
            <a:off x="6286500" y="1452563"/>
            <a:ext cx="2498725" cy="376237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id-ID">
                <a:solidFill>
                  <a:srgbClr val="FFFFFF"/>
                </a:solidFill>
              </a:rPr>
              <a:t>Data konsumsi pangan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685800"/>
            <a:ext cx="66294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id-ID" sz="2400" b="1" dirty="0">
                <a:latin typeface="Arial" pitchFamily="34" charset="0"/>
                <a:cs typeface="Arial" pitchFamily="34" charset="0"/>
              </a:rPr>
              <a:t>4.   Menghitung Total Energi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13"/>
          <p:cNvSpPr txBox="1">
            <a:spLocks noChangeArrowheads="1"/>
          </p:cNvSpPr>
          <p:nvPr/>
        </p:nvSpPr>
        <p:spPr bwMode="auto">
          <a:xfrm>
            <a:off x="304800" y="6054725"/>
            <a:ext cx="8458200" cy="646113"/>
          </a:xfrm>
          <a:prstGeom prst="rect">
            <a:avLst/>
          </a:prstGeom>
          <a:solidFill>
            <a:srgbClr val="99FF99"/>
          </a:solidFill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</a:rPr>
              <a:t>Total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</a:rPr>
              <a:t>energi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</a:rPr>
              <a:t> (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</a:rPr>
              <a:t>Kal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</a:rPr>
              <a:t>/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</a:rPr>
              <a:t>kap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</a:rPr>
              <a:t>/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</a:rPr>
              <a:t>hari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</a:rPr>
              <a:t>) </a:t>
            </a:r>
          </a:p>
          <a:p>
            <a:pPr eaLnBrk="0" hangingPunct="0"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</a:rPr>
              <a:t>=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</a:rPr>
              <a:t>energi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Arial" pitchFamily="34" charset="0"/>
              </a:rPr>
              <a:t>kelompok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</a:rPr>
              <a:t>padi-padian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</a:rPr>
              <a:t> +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</a:rPr>
              <a:t>umbi-umbian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</a:rPr>
              <a:t>+ …… +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</a:rPr>
              <a:t>energi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Arial" pitchFamily="34" charset="0"/>
              </a:rPr>
              <a:t>kelompok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</a:rPr>
              <a:t>lain-lain</a:t>
            </a:r>
          </a:p>
        </p:txBody>
      </p:sp>
      <p:grpSp>
        <p:nvGrpSpPr>
          <p:cNvPr id="32883" name="Group 9"/>
          <p:cNvGrpSpPr>
            <a:grpSpLocks/>
          </p:cNvGrpSpPr>
          <p:nvPr/>
        </p:nvGrpSpPr>
        <p:grpSpPr bwMode="auto">
          <a:xfrm>
            <a:off x="3505200" y="5029200"/>
            <a:ext cx="2455863" cy="917575"/>
            <a:chOff x="3505200" y="5029200"/>
            <a:chExt cx="2456544" cy="918030"/>
          </a:xfrm>
        </p:grpSpPr>
        <p:sp>
          <p:nvSpPr>
            <p:cNvPr id="8" name="Oval 7"/>
            <p:cNvSpPr/>
            <p:nvPr/>
          </p:nvSpPr>
          <p:spPr>
            <a:xfrm>
              <a:off x="3505200" y="5566041"/>
              <a:ext cx="914654" cy="381189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9" name="Rounded Rectangular Callout 8"/>
            <p:cNvSpPr/>
            <p:nvPr/>
          </p:nvSpPr>
          <p:spPr>
            <a:xfrm>
              <a:off x="4665985" y="5029200"/>
              <a:ext cx="1295759" cy="609902"/>
            </a:xfrm>
            <a:prstGeom prst="wedgeRoundRectCallout">
              <a:avLst>
                <a:gd name="adj1" fmla="val -71607"/>
                <a:gd name="adj2" fmla="val 72024"/>
                <a:gd name="adj3" fmla="val 16667"/>
              </a:avLst>
            </a:prstGeom>
            <a:solidFill>
              <a:srgbClr val="FFFF00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b="1" dirty="0">
                  <a:solidFill>
                    <a:schemeClr val="tx1"/>
                  </a:solidFill>
                </a:rPr>
                <a:t>Total Energi</a:t>
              </a:r>
            </a:p>
          </p:txBody>
        </p:sp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81000" y="228600"/>
            <a:ext cx="1981200" cy="30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en-US" b="1" dirty="0" err="1">
                <a:latin typeface="Arial" pitchFamily="34" charset="0"/>
                <a:cs typeface="Arial" pitchFamily="34" charset="0"/>
              </a:rPr>
              <a:t>Langkah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Pokok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113"/>
          <p:cNvSpPr>
            <a:spLocks noChangeArrowheads="1"/>
          </p:cNvSpPr>
          <p:nvPr/>
        </p:nvSpPr>
        <p:spPr bwMode="auto">
          <a:xfrm rot="21131907">
            <a:off x="7081838" y="127000"/>
            <a:ext cx="1905000" cy="550863"/>
          </a:xfrm>
          <a:prstGeom prst="irregularSeal1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CONTOH</a:t>
            </a: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073595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426" name="Group 114"/>
          <p:cNvGraphicFramePr>
            <a:graphicFrameLocks noGrp="1"/>
          </p:cNvGraphicFramePr>
          <p:nvPr>
            <p:ph/>
          </p:nvPr>
        </p:nvGraphicFramePr>
        <p:xfrm>
          <a:off x="457200" y="1524000"/>
          <a:ext cx="8229600" cy="4132261"/>
        </p:xfrm>
        <a:graphic>
          <a:graphicData uri="http://schemas.openxmlformats.org/drawingml/2006/table">
            <a:tbl>
              <a:tblPr/>
              <a:tblGrid>
                <a:gridCol w="51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6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7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3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3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99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9221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Kelompok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pangan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Kalori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AKE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Bobot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Skor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AKE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Skor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PPH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Skor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maks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5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Padi-padian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1126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56.3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0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Umbi-umbian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3.1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Pangan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hewani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4.1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Minyak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lemak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156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7.7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Buah/Biji Berminyak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1.8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9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Kacang-kacangan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2.4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9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Gula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4.2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Sayur dan Buah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3.2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Lain-lain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1682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84.1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3904" name="Text Box 115"/>
          <p:cNvSpPr txBox="1">
            <a:spLocks noChangeArrowheads="1"/>
          </p:cNvSpPr>
          <p:nvPr/>
        </p:nvSpPr>
        <p:spPr bwMode="auto">
          <a:xfrm>
            <a:off x="6286500" y="1066800"/>
            <a:ext cx="2498725" cy="37623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id-ID">
                <a:solidFill>
                  <a:srgbClr val="FFFFFF"/>
                </a:solidFill>
              </a:rPr>
              <a:t>Data konsumsi pangan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4800" y="533400"/>
            <a:ext cx="57150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id-ID" sz="2400" b="1" dirty="0">
                <a:latin typeface="Arial" pitchFamily="34" charset="0"/>
                <a:cs typeface="Arial" pitchFamily="34" charset="0"/>
              </a:rPr>
              <a:t>5.   Menghitung Kontribusi Energi dari Setiap Kelompok Pangan (%)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906" name="Group 12"/>
          <p:cNvGrpSpPr>
            <a:grpSpLocks/>
          </p:cNvGrpSpPr>
          <p:nvPr/>
        </p:nvGrpSpPr>
        <p:grpSpPr bwMode="auto">
          <a:xfrm>
            <a:off x="5392738" y="2268538"/>
            <a:ext cx="3141662" cy="3294062"/>
            <a:chOff x="5410200" y="2438400"/>
            <a:chExt cx="3143197" cy="3124200"/>
          </a:xfrm>
        </p:grpSpPr>
        <p:sp>
          <p:nvSpPr>
            <p:cNvPr id="8" name="Right Brace 7"/>
            <p:cNvSpPr/>
            <p:nvPr/>
          </p:nvSpPr>
          <p:spPr>
            <a:xfrm>
              <a:off x="5410200" y="2438400"/>
              <a:ext cx="228712" cy="3124200"/>
            </a:xfrm>
            <a:prstGeom prst="rightBrac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1" name="Rounded Rectangular Callout 10"/>
            <p:cNvSpPr/>
            <p:nvPr/>
          </p:nvSpPr>
          <p:spPr>
            <a:xfrm>
              <a:off x="5885094" y="2725977"/>
              <a:ext cx="2668303" cy="1069004"/>
            </a:xfrm>
            <a:prstGeom prst="wedgeRoundRectCallout">
              <a:avLst>
                <a:gd name="adj1" fmla="val -71607"/>
                <a:gd name="adj2" fmla="val 72024"/>
                <a:gd name="adj3" fmla="val 16667"/>
              </a:avLst>
            </a:prstGeom>
            <a:solidFill>
              <a:srgbClr val="FFFF00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Kontribusi Energi setiap kelompok </a:t>
              </a:r>
              <a:r>
                <a:rPr lang="en-US" sz="16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dibagi</a:t>
              </a:r>
              <a:r>
                <a:rPr lang="id-ID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id-ID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AK</a:t>
              </a:r>
              <a:r>
                <a:rPr lang="en-US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  (2000 </a:t>
              </a:r>
              <a:r>
                <a:rPr lang="en-US" sz="16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kkal</a:t>
              </a:r>
              <a:r>
                <a:rPr lang="en-US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/</a:t>
              </a:r>
              <a:r>
                <a:rPr lang="en-US" sz="16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kap</a:t>
              </a:r>
              <a:r>
                <a:rPr lang="en-US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/hr)</a:t>
              </a:r>
              <a:endParaRPr lang="id-ID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907" name="Text Box 113"/>
          <p:cNvSpPr txBox="1">
            <a:spLocks noChangeArrowheads="1"/>
          </p:cNvSpPr>
          <p:nvPr/>
        </p:nvSpPr>
        <p:spPr bwMode="auto">
          <a:xfrm>
            <a:off x="457200" y="5715000"/>
            <a:ext cx="8153400" cy="1077913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id-ID" sz="1600" b="1"/>
              <a:t>Contoh </a:t>
            </a:r>
            <a:r>
              <a:rPr lang="en-US" altLang="id-ID" sz="1600"/>
              <a:t>: </a:t>
            </a:r>
            <a:r>
              <a:rPr lang="en-US" altLang="id-ID" sz="1600" b="1"/>
              <a:t>Kontribusi energi kelompok padi-padian (% AKE)</a:t>
            </a:r>
          </a:p>
          <a:p>
            <a:r>
              <a:rPr lang="en-US" altLang="id-ID" sz="1600"/>
              <a:t>                 </a:t>
            </a:r>
            <a:r>
              <a:rPr lang="en-US" altLang="id-ID" sz="1600" b="1"/>
              <a:t>= </a:t>
            </a:r>
            <a:r>
              <a:rPr lang="en-US" altLang="id-ID" sz="1600" b="1" u="sng"/>
              <a:t>energi kelompok padi-padian </a:t>
            </a:r>
            <a:r>
              <a:rPr lang="en-US" altLang="id-ID" sz="1600" b="1"/>
              <a:t> x 100% </a:t>
            </a:r>
          </a:p>
          <a:p>
            <a:r>
              <a:rPr lang="en-US" altLang="id-ID" sz="1600" b="1"/>
              <a:t>                                  AKE konsumsi</a:t>
            </a:r>
          </a:p>
          <a:p>
            <a:r>
              <a:rPr lang="en-US" altLang="id-ID" sz="1600" b="1"/>
              <a:t>Idem ….untuk setiap perhitungan kontribusi  energi kelompok pangan yang lain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04800" y="152400"/>
            <a:ext cx="1981200" cy="30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en-US" b="1" dirty="0" err="1">
                <a:latin typeface="Arial" pitchFamily="34" charset="0"/>
                <a:cs typeface="Arial" pitchFamily="34" charset="0"/>
              </a:rPr>
              <a:t>Langkah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Pokok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113"/>
          <p:cNvSpPr>
            <a:spLocks noChangeArrowheads="1"/>
          </p:cNvSpPr>
          <p:nvPr/>
        </p:nvSpPr>
        <p:spPr bwMode="auto">
          <a:xfrm rot="21131907">
            <a:off x="7081838" y="127000"/>
            <a:ext cx="1905000" cy="550863"/>
          </a:xfrm>
          <a:prstGeom prst="irregularSeal1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CONTOH</a:t>
            </a: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08289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426" name="Group 114"/>
          <p:cNvGraphicFramePr>
            <a:graphicFrameLocks noGrp="1"/>
          </p:cNvGraphicFramePr>
          <p:nvPr>
            <p:ph/>
          </p:nvPr>
        </p:nvGraphicFramePr>
        <p:xfrm>
          <a:off x="533400" y="2438400"/>
          <a:ext cx="8229600" cy="4132261"/>
        </p:xfrm>
        <a:graphic>
          <a:graphicData uri="http://schemas.openxmlformats.org/drawingml/2006/table">
            <a:tbl>
              <a:tblPr/>
              <a:tblGrid>
                <a:gridCol w="51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6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7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3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3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99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9221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Kelompok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pangan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Kalori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AKE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Bobot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Skor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AKE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Skor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PPH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Skor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maks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5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Padi-padian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1126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56.3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0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Umbi-umbian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3.1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Pangan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hewani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4.1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Minyak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lemak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156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7.7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Buah/Biji Berminyak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1.8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9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Kacang-kacangan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2.4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9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Gula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4.2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Sayur dan Buah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3.2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Lain-lain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1682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84.1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4928" name="Text Box 115"/>
          <p:cNvSpPr txBox="1">
            <a:spLocks noChangeArrowheads="1"/>
          </p:cNvSpPr>
          <p:nvPr/>
        </p:nvSpPr>
        <p:spPr bwMode="auto">
          <a:xfrm>
            <a:off x="6248400" y="1604963"/>
            <a:ext cx="2498725" cy="376237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id-ID">
                <a:solidFill>
                  <a:srgbClr val="FFFFFF"/>
                </a:solidFill>
              </a:rPr>
              <a:t>Data konsumsi pangan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762000"/>
            <a:ext cx="66294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id-ID" sz="2400" b="1" dirty="0">
                <a:latin typeface="Arial" pitchFamily="34" charset="0"/>
                <a:cs typeface="Arial" pitchFamily="34" charset="0"/>
              </a:rPr>
              <a:t>6.   Mencantumkan Bobot atau Rating Setiap Kelompok Pangan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6934200" y="3502025"/>
            <a:ext cx="1676400" cy="841375"/>
          </a:xfrm>
          <a:prstGeom prst="wedgeRoundRectCallout">
            <a:avLst>
              <a:gd name="adj1" fmla="val -57879"/>
              <a:gd name="adj2" fmla="val 87550"/>
              <a:gd name="adj3" fmla="val 16667"/>
            </a:avLst>
          </a:prstGeom>
          <a:solidFill>
            <a:srgbClr val="FFFF00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Cantumkan</a:t>
            </a: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bobot</a:t>
            </a:r>
            <a:endParaRPr lang="id-ID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6477000" y="3124200"/>
            <a:ext cx="381000" cy="3048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81000" y="304800"/>
            <a:ext cx="1981200" cy="30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en-US" b="1" dirty="0" err="1">
                <a:latin typeface="Arial" pitchFamily="34" charset="0"/>
                <a:cs typeface="Arial" pitchFamily="34" charset="0"/>
              </a:rPr>
              <a:t>Langkah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Pokok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113"/>
          <p:cNvSpPr>
            <a:spLocks noChangeArrowheads="1"/>
          </p:cNvSpPr>
          <p:nvPr/>
        </p:nvSpPr>
        <p:spPr bwMode="auto">
          <a:xfrm rot="21131907">
            <a:off x="7081838" y="127000"/>
            <a:ext cx="1905000" cy="550863"/>
          </a:xfrm>
          <a:prstGeom prst="irregularSeal1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CONTOH</a:t>
            </a: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707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22195"/>
            <a:ext cx="8229600" cy="86378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id-ID" sz="3200" dirty="0">
                <a:solidFill>
                  <a:srgbClr val="6C1A00"/>
                </a:solidFill>
              </a:rPr>
              <a:t>AMANAT UU PANGAN 18/2012:</a:t>
            </a:r>
            <a:br>
              <a:rPr lang="id-ID" sz="3200" dirty="0">
                <a:solidFill>
                  <a:srgbClr val="6C1A00"/>
                </a:solidFill>
              </a:rPr>
            </a:br>
            <a:r>
              <a:rPr lang="id-ID" sz="3200" dirty="0">
                <a:solidFill>
                  <a:srgbClr val="6C1A00"/>
                </a:solidFill>
              </a:rPr>
              <a:t>PENGUKURAN KONSUMSI PANGAN</a:t>
            </a:r>
            <a:endParaRPr lang="en-US" sz="3200" dirty="0">
              <a:solidFill>
                <a:srgbClr val="6C1A00"/>
              </a:solidFill>
            </a:endParaRPr>
          </a:p>
        </p:txBody>
      </p:sp>
      <p:grpSp>
        <p:nvGrpSpPr>
          <p:cNvPr id="3" name="Group 27"/>
          <p:cNvGrpSpPr/>
          <p:nvPr/>
        </p:nvGrpSpPr>
        <p:grpSpPr>
          <a:xfrm>
            <a:off x="296260" y="1195573"/>
            <a:ext cx="3198116" cy="2440668"/>
            <a:chOff x="745177" y="1429796"/>
            <a:chExt cx="1485302" cy="2138486"/>
          </a:xfrm>
        </p:grpSpPr>
        <p:sp>
          <p:nvSpPr>
            <p:cNvPr id="26" name="TextBox 25"/>
            <p:cNvSpPr txBox="1"/>
            <p:nvPr/>
          </p:nvSpPr>
          <p:spPr>
            <a:xfrm>
              <a:off x="1079496" y="1429796"/>
              <a:ext cx="762679" cy="40450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id-ID" sz="2400" b="1" dirty="0">
                  <a:solidFill>
                    <a:srgbClr val="6C1A00"/>
                  </a:solidFill>
                </a:rPr>
                <a:t>Pasal 60 (1)</a:t>
              </a:r>
              <a:endParaRPr lang="en-US" sz="2400" b="1" dirty="0">
                <a:solidFill>
                  <a:srgbClr val="6C1A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45177" y="1788459"/>
              <a:ext cx="1485302" cy="17798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d-ID" b="1" dirty="0">
                  <a:solidFill>
                    <a:schemeClr val="accent1">
                      <a:lumMod val="75000"/>
                    </a:schemeClr>
                  </a:solidFill>
                  <a:latin typeface="Arial Narrow" pitchFamily="34" charset="0"/>
                </a:rPr>
                <a:t>Pemerintah dan Pem</a:t>
              </a:r>
              <a:r>
                <a:rPr lang="en-US" b="1" dirty="0" err="1">
                  <a:solidFill>
                    <a:schemeClr val="accent1">
                      <a:lumMod val="75000"/>
                    </a:schemeClr>
                  </a:solidFill>
                  <a:latin typeface="Arial Narrow" pitchFamily="34" charset="0"/>
                </a:rPr>
                <a:t>da</a:t>
              </a:r>
              <a:r>
                <a:rPr lang="id-ID" b="1" dirty="0">
                  <a:solidFill>
                    <a:schemeClr val="accent1">
                      <a:lumMod val="75000"/>
                    </a:schemeClr>
                  </a:solidFill>
                  <a:latin typeface="Arial Narrow" pitchFamily="34" charset="0"/>
                </a:rPr>
                <a:t> berkewajiban mewujudkan penganekaragaman konsumsi Pangan </a:t>
              </a:r>
              <a:r>
                <a:rPr lang="en-US" b="1" dirty="0">
                  <a:latin typeface="Arial Narrow" pitchFamily="34" charset="0"/>
                </a:rPr>
                <a:t>u</a:t>
              </a:r>
              <a:r>
                <a:rPr lang="id-ID" b="1" dirty="0">
                  <a:latin typeface="Arial Narrow" pitchFamily="34" charset="0"/>
                </a:rPr>
                <a:t>ntuk memenuhi kebutuhan Gizi masyarakat dan mendukung hidup sehat, aktif, dan produktif.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4" name="Group 28"/>
          <p:cNvGrpSpPr/>
          <p:nvPr/>
        </p:nvGrpSpPr>
        <p:grpSpPr>
          <a:xfrm>
            <a:off x="296258" y="3710032"/>
            <a:ext cx="3198118" cy="2846267"/>
            <a:chOff x="745177" y="1499603"/>
            <a:chExt cx="1433774" cy="2262616"/>
          </a:xfrm>
        </p:grpSpPr>
        <p:sp>
          <p:nvSpPr>
            <p:cNvPr id="30" name="TextBox 29"/>
            <p:cNvSpPr txBox="1"/>
            <p:nvPr/>
          </p:nvSpPr>
          <p:spPr>
            <a:xfrm>
              <a:off x="947833" y="1499603"/>
              <a:ext cx="736219" cy="36699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id-ID" sz="2400" b="1" dirty="0">
                  <a:solidFill>
                    <a:srgbClr val="6C1A00"/>
                  </a:solidFill>
                </a:rPr>
                <a:t>Pasal 60 (2)</a:t>
              </a:r>
              <a:endParaRPr lang="en-US" sz="2400" b="1" dirty="0">
                <a:solidFill>
                  <a:srgbClr val="6C1A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45177" y="1707038"/>
              <a:ext cx="1433774" cy="20551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d-ID" dirty="0">
                  <a:latin typeface="Arial Narrow" pitchFamily="34" charset="0"/>
                </a:rPr>
                <a:t>Penganekaragaman konsumsi Pangan seba</a:t>
              </a:r>
              <a:r>
                <a:rPr lang="en-US" dirty="0">
                  <a:latin typeface="Arial Narrow" pitchFamily="34" charset="0"/>
                </a:rPr>
                <a:t>-</a:t>
              </a:r>
              <a:r>
                <a:rPr lang="id-ID" dirty="0">
                  <a:latin typeface="Arial Narrow" pitchFamily="34" charset="0"/>
                </a:rPr>
                <a:t>gaimana dimaksud pada ayat (1) diarahkan untuk </a:t>
              </a:r>
              <a:r>
                <a:rPr lang="id-ID" b="1" dirty="0">
                  <a:latin typeface="Arial Narrow" pitchFamily="34" charset="0"/>
                </a:rPr>
                <a:t>meningkatkan kesadaran masyarakat dan membudayakan pola konsumsi Pangan yang beragam, bergizi seimbang, dan aman serta sesuai dengan potensi dan kearifan lokal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5" name="Group 31"/>
          <p:cNvGrpSpPr/>
          <p:nvPr/>
        </p:nvGrpSpPr>
        <p:grpSpPr>
          <a:xfrm>
            <a:off x="5030115" y="1751961"/>
            <a:ext cx="3817625" cy="2482444"/>
            <a:chOff x="516118" y="1558768"/>
            <a:chExt cx="2061517" cy="1842384"/>
          </a:xfrm>
        </p:grpSpPr>
        <p:sp>
          <p:nvSpPr>
            <p:cNvPr id="33" name="TextBox 32"/>
            <p:cNvSpPr txBox="1"/>
            <p:nvPr/>
          </p:nvSpPr>
          <p:spPr>
            <a:xfrm>
              <a:off x="1491767" y="1558768"/>
              <a:ext cx="838486" cy="3426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d-ID" sz="2400" b="1" dirty="0">
                  <a:solidFill>
                    <a:srgbClr val="C55A11"/>
                  </a:solidFill>
                </a:rPr>
                <a:t>Pasal 62</a:t>
              </a:r>
              <a:endParaRPr lang="en-US" sz="2400" b="1" dirty="0">
                <a:solidFill>
                  <a:srgbClr val="C55A1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16118" y="1687994"/>
              <a:ext cx="2061517" cy="171315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d-ID" sz="2400" dirty="0">
                  <a:latin typeface="Arial Narrow" pitchFamily="34" charset="0"/>
                  <a:cs typeface="Arial" charset="0"/>
                </a:rPr>
                <a:t>Tercapainya penganekaragaman konsumsi Pangan diukur melalui </a:t>
              </a:r>
              <a:r>
                <a:rPr lang="id-ID" sz="2400" b="1" dirty="0">
                  <a:latin typeface="Arial Narrow" pitchFamily="34" charset="0"/>
                  <a:cs typeface="Arial" charset="0"/>
                </a:rPr>
                <a:t>pencapaian nilai komposisi pola Pangan dan Gizi seimbang</a:t>
              </a:r>
              <a:r>
                <a:rPr lang="id-ID" sz="2400" dirty="0">
                  <a:latin typeface="Arial Narrow" pitchFamily="34" charset="0"/>
                  <a:cs typeface="Arial" charset="0"/>
                </a:rPr>
                <a:t>.</a:t>
              </a:r>
              <a:r>
                <a:rPr lang="id-ID" dirty="0">
                  <a:latin typeface="Arial Narrow" pitchFamily="34" charset="0"/>
                  <a:cs typeface="Arial" charset="0"/>
                </a:rPr>
                <a:t>	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793640" y="4526347"/>
            <a:ext cx="319765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sz="3200" b="1" dirty="0">
                <a:solidFill>
                  <a:srgbClr val="6C1A00"/>
                </a:solidFill>
              </a:rPr>
              <a:t>INDIKATOR: </a:t>
            </a:r>
          </a:p>
          <a:p>
            <a:pPr algn="ctr"/>
            <a:r>
              <a:rPr lang="id-ID" sz="3200" b="1" dirty="0">
                <a:solidFill>
                  <a:srgbClr val="6C1A00"/>
                </a:solidFill>
              </a:rPr>
              <a:t>POLA PANGAN HARAPAN (PPH)</a:t>
            </a:r>
            <a:endParaRPr lang="en-US" sz="3200" b="1" dirty="0">
              <a:solidFill>
                <a:srgbClr val="6C1A00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H="1">
            <a:off x="4292054" y="5809345"/>
            <a:ext cx="573383" cy="487461"/>
          </a:xfrm>
          <a:custGeom>
            <a:avLst/>
            <a:gdLst>
              <a:gd name="T0" fmla="*/ 145 w 340"/>
              <a:gd name="T1" fmla="*/ 0 h 289"/>
              <a:gd name="T2" fmla="*/ 0 w 340"/>
              <a:gd name="T3" fmla="*/ 289 h 289"/>
              <a:gd name="T4" fmla="*/ 340 w 340"/>
              <a:gd name="T5" fmla="*/ 289 h 289"/>
              <a:gd name="T6" fmla="*/ 201 w 340"/>
              <a:gd name="T7" fmla="*/ 0 h 289"/>
              <a:gd name="T8" fmla="*/ 145 w 340"/>
              <a:gd name="T9" fmla="*/ 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0" h="289">
                <a:moveTo>
                  <a:pt x="145" y="0"/>
                </a:moveTo>
                <a:lnTo>
                  <a:pt x="0" y="289"/>
                </a:lnTo>
                <a:lnTo>
                  <a:pt x="340" y="289"/>
                </a:lnTo>
                <a:lnTo>
                  <a:pt x="201" y="0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1"/>
          <p:cNvSpPr>
            <a:spLocks/>
          </p:cNvSpPr>
          <p:nvPr/>
        </p:nvSpPr>
        <p:spPr bwMode="auto">
          <a:xfrm flipH="1">
            <a:off x="3313929" y="5799225"/>
            <a:ext cx="1126530" cy="502642"/>
          </a:xfrm>
          <a:custGeom>
            <a:avLst/>
            <a:gdLst>
              <a:gd name="T0" fmla="*/ 0 w 668"/>
              <a:gd name="T1" fmla="*/ 0 h 298"/>
              <a:gd name="T2" fmla="*/ 328 w 668"/>
              <a:gd name="T3" fmla="*/ 298 h 298"/>
              <a:gd name="T4" fmla="*/ 668 w 668"/>
              <a:gd name="T5" fmla="*/ 298 h 298"/>
              <a:gd name="T6" fmla="*/ 55 w 668"/>
              <a:gd name="T7" fmla="*/ 0 h 298"/>
              <a:gd name="T8" fmla="*/ 0 w 668"/>
              <a:gd name="T9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8" h="298">
                <a:moveTo>
                  <a:pt x="0" y="0"/>
                </a:moveTo>
                <a:lnTo>
                  <a:pt x="328" y="298"/>
                </a:lnTo>
                <a:lnTo>
                  <a:pt x="668" y="298"/>
                </a:lnTo>
                <a:lnTo>
                  <a:pt x="5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23"/>
          <p:cNvSpPr>
            <a:spLocks/>
          </p:cNvSpPr>
          <p:nvPr/>
        </p:nvSpPr>
        <p:spPr bwMode="auto">
          <a:xfrm flipH="1">
            <a:off x="2340864" y="5792478"/>
            <a:ext cx="1936012" cy="512762"/>
          </a:xfrm>
          <a:custGeom>
            <a:avLst/>
            <a:gdLst>
              <a:gd name="T0" fmla="*/ 0 w 1148"/>
              <a:gd name="T1" fmla="*/ 0 h 304"/>
              <a:gd name="T2" fmla="*/ 804 w 1148"/>
              <a:gd name="T3" fmla="*/ 304 h 304"/>
              <a:gd name="T4" fmla="*/ 1148 w 1148"/>
              <a:gd name="T5" fmla="*/ 304 h 304"/>
              <a:gd name="T6" fmla="*/ 55 w 1148"/>
              <a:gd name="T7" fmla="*/ 0 h 304"/>
              <a:gd name="T8" fmla="*/ 0 w 1148"/>
              <a:gd name="T9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8" h="304">
                <a:moveTo>
                  <a:pt x="0" y="0"/>
                </a:moveTo>
                <a:lnTo>
                  <a:pt x="804" y="304"/>
                </a:lnTo>
                <a:lnTo>
                  <a:pt x="1148" y="304"/>
                </a:lnTo>
                <a:lnTo>
                  <a:pt x="5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 5"/>
          <p:cNvSpPr>
            <a:spLocks noEditPoints="1"/>
          </p:cNvSpPr>
          <p:nvPr/>
        </p:nvSpPr>
        <p:spPr bwMode="auto">
          <a:xfrm flipH="1">
            <a:off x="4526466" y="1329230"/>
            <a:ext cx="1915775" cy="4480115"/>
          </a:xfrm>
          <a:custGeom>
            <a:avLst/>
            <a:gdLst>
              <a:gd name="T0" fmla="*/ 61 w 1007"/>
              <a:gd name="T1" fmla="*/ 146 h 2288"/>
              <a:gd name="T2" fmla="*/ 147 w 1007"/>
              <a:gd name="T3" fmla="*/ 60 h 2288"/>
              <a:gd name="T4" fmla="*/ 233 w 1007"/>
              <a:gd name="T5" fmla="*/ 146 h 2288"/>
              <a:gd name="T6" fmla="*/ 147 w 1007"/>
              <a:gd name="T7" fmla="*/ 233 h 2288"/>
              <a:gd name="T8" fmla="*/ 61 w 1007"/>
              <a:gd name="T9" fmla="*/ 146 h 2288"/>
              <a:gd name="T10" fmla="*/ 0 w 1007"/>
              <a:gd name="T11" fmla="*/ 146 h 2288"/>
              <a:gd name="T12" fmla="*/ 147 w 1007"/>
              <a:gd name="T13" fmla="*/ 293 h 2288"/>
              <a:gd name="T14" fmla="*/ 291 w 1007"/>
              <a:gd name="T15" fmla="*/ 171 h 2288"/>
              <a:gd name="T16" fmla="*/ 728 w 1007"/>
              <a:gd name="T17" fmla="*/ 171 h 2288"/>
              <a:gd name="T18" fmla="*/ 957 w 1007"/>
              <a:gd name="T19" fmla="*/ 351 h 2288"/>
              <a:gd name="T20" fmla="*/ 957 w 1007"/>
              <a:gd name="T21" fmla="*/ 2288 h 2288"/>
              <a:gd name="T22" fmla="*/ 1007 w 1007"/>
              <a:gd name="T23" fmla="*/ 2288 h 2288"/>
              <a:gd name="T24" fmla="*/ 1007 w 1007"/>
              <a:gd name="T25" fmla="*/ 351 h 2288"/>
              <a:gd name="T26" fmla="*/ 914 w 1007"/>
              <a:gd name="T27" fmla="*/ 170 h 2288"/>
              <a:gd name="T28" fmla="*/ 728 w 1007"/>
              <a:gd name="T29" fmla="*/ 122 h 2288"/>
              <a:gd name="T30" fmla="*/ 291 w 1007"/>
              <a:gd name="T31" fmla="*/ 122 h 2288"/>
              <a:gd name="T32" fmla="*/ 147 w 1007"/>
              <a:gd name="T33" fmla="*/ 0 h 2288"/>
              <a:gd name="T34" fmla="*/ 0 w 1007"/>
              <a:gd name="T35" fmla="*/ 146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07" h="2288">
                <a:moveTo>
                  <a:pt x="61" y="146"/>
                </a:moveTo>
                <a:cubicBezTo>
                  <a:pt x="61" y="99"/>
                  <a:pt x="99" y="60"/>
                  <a:pt x="147" y="60"/>
                </a:cubicBezTo>
                <a:cubicBezTo>
                  <a:pt x="194" y="60"/>
                  <a:pt x="233" y="99"/>
                  <a:pt x="233" y="146"/>
                </a:cubicBezTo>
                <a:cubicBezTo>
                  <a:pt x="233" y="194"/>
                  <a:pt x="194" y="233"/>
                  <a:pt x="147" y="233"/>
                </a:cubicBezTo>
                <a:cubicBezTo>
                  <a:pt x="99" y="233"/>
                  <a:pt x="61" y="194"/>
                  <a:pt x="61" y="146"/>
                </a:cubicBezTo>
                <a:moveTo>
                  <a:pt x="0" y="146"/>
                </a:moveTo>
                <a:cubicBezTo>
                  <a:pt x="0" y="227"/>
                  <a:pt x="66" y="293"/>
                  <a:pt x="147" y="293"/>
                </a:cubicBezTo>
                <a:cubicBezTo>
                  <a:pt x="219" y="293"/>
                  <a:pt x="279" y="240"/>
                  <a:pt x="291" y="171"/>
                </a:cubicBezTo>
                <a:cubicBezTo>
                  <a:pt x="728" y="171"/>
                  <a:pt x="728" y="171"/>
                  <a:pt x="728" y="171"/>
                </a:cubicBezTo>
                <a:cubicBezTo>
                  <a:pt x="797" y="171"/>
                  <a:pt x="957" y="189"/>
                  <a:pt x="957" y="351"/>
                </a:cubicBezTo>
                <a:cubicBezTo>
                  <a:pt x="957" y="2288"/>
                  <a:pt x="957" y="2288"/>
                  <a:pt x="957" y="2288"/>
                </a:cubicBezTo>
                <a:cubicBezTo>
                  <a:pt x="1007" y="2288"/>
                  <a:pt x="1007" y="2288"/>
                  <a:pt x="1007" y="2288"/>
                </a:cubicBezTo>
                <a:cubicBezTo>
                  <a:pt x="1007" y="351"/>
                  <a:pt x="1007" y="351"/>
                  <a:pt x="1007" y="351"/>
                </a:cubicBezTo>
                <a:cubicBezTo>
                  <a:pt x="1007" y="272"/>
                  <a:pt x="975" y="210"/>
                  <a:pt x="914" y="170"/>
                </a:cubicBezTo>
                <a:cubicBezTo>
                  <a:pt x="854" y="130"/>
                  <a:pt x="780" y="122"/>
                  <a:pt x="728" y="122"/>
                </a:cubicBezTo>
                <a:cubicBezTo>
                  <a:pt x="291" y="122"/>
                  <a:pt x="291" y="122"/>
                  <a:pt x="291" y="122"/>
                </a:cubicBezTo>
                <a:cubicBezTo>
                  <a:pt x="279" y="53"/>
                  <a:pt x="219" y="0"/>
                  <a:pt x="147" y="0"/>
                </a:cubicBezTo>
                <a:cubicBezTo>
                  <a:pt x="66" y="0"/>
                  <a:pt x="0" y="66"/>
                  <a:pt x="0" y="146"/>
                </a:cubicBez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11"/>
          <p:cNvSpPr>
            <a:spLocks noEditPoints="1"/>
          </p:cNvSpPr>
          <p:nvPr/>
        </p:nvSpPr>
        <p:spPr bwMode="auto">
          <a:xfrm flipH="1">
            <a:off x="3256961" y="2201456"/>
            <a:ext cx="1196989" cy="3597769"/>
          </a:xfrm>
          <a:custGeom>
            <a:avLst/>
            <a:gdLst>
              <a:gd name="T0" fmla="*/ 689 w 921"/>
              <a:gd name="T1" fmla="*/ 146 h 1890"/>
              <a:gd name="T2" fmla="*/ 775 w 921"/>
              <a:gd name="T3" fmla="*/ 60 h 1890"/>
              <a:gd name="T4" fmla="*/ 861 w 921"/>
              <a:gd name="T5" fmla="*/ 146 h 1890"/>
              <a:gd name="T6" fmla="*/ 775 w 921"/>
              <a:gd name="T7" fmla="*/ 232 h 1890"/>
              <a:gd name="T8" fmla="*/ 689 w 921"/>
              <a:gd name="T9" fmla="*/ 146 h 1890"/>
              <a:gd name="T10" fmla="*/ 632 w 921"/>
              <a:gd name="T11" fmla="*/ 115 h 1890"/>
              <a:gd name="T12" fmla="*/ 252 w 921"/>
              <a:gd name="T13" fmla="*/ 115 h 1890"/>
              <a:gd name="T14" fmla="*/ 7 w 921"/>
              <a:gd name="T15" fmla="*/ 294 h 1890"/>
              <a:gd name="T16" fmla="*/ 7 w 921"/>
              <a:gd name="T17" fmla="*/ 1890 h 1890"/>
              <a:gd name="T18" fmla="*/ 56 w 921"/>
              <a:gd name="T19" fmla="*/ 1890 h 1890"/>
              <a:gd name="T20" fmla="*/ 56 w 921"/>
              <a:gd name="T21" fmla="*/ 298 h 1890"/>
              <a:gd name="T22" fmla="*/ 252 w 921"/>
              <a:gd name="T23" fmla="*/ 165 h 1890"/>
              <a:gd name="T24" fmla="*/ 630 w 921"/>
              <a:gd name="T25" fmla="*/ 165 h 1890"/>
              <a:gd name="T26" fmla="*/ 775 w 921"/>
              <a:gd name="T27" fmla="*/ 292 h 1890"/>
              <a:gd name="T28" fmla="*/ 921 w 921"/>
              <a:gd name="T29" fmla="*/ 146 h 1890"/>
              <a:gd name="T30" fmla="*/ 775 w 921"/>
              <a:gd name="T31" fmla="*/ 0 h 1890"/>
              <a:gd name="T32" fmla="*/ 632 w 921"/>
              <a:gd name="T33" fmla="*/ 115 h 1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21" h="1890">
                <a:moveTo>
                  <a:pt x="689" y="146"/>
                </a:moveTo>
                <a:cubicBezTo>
                  <a:pt x="689" y="99"/>
                  <a:pt x="728" y="60"/>
                  <a:pt x="775" y="60"/>
                </a:cubicBezTo>
                <a:cubicBezTo>
                  <a:pt x="823" y="60"/>
                  <a:pt x="861" y="99"/>
                  <a:pt x="861" y="146"/>
                </a:cubicBezTo>
                <a:cubicBezTo>
                  <a:pt x="861" y="194"/>
                  <a:pt x="823" y="232"/>
                  <a:pt x="775" y="232"/>
                </a:cubicBezTo>
                <a:cubicBezTo>
                  <a:pt x="728" y="232"/>
                  <a:pt x="689" y="194"/>
                  <a:pt x="689" y="146"/>
                </a:cubicBezTo>
                <a:moveTo>
                  <a:pt x="632" y="115"/>
                </a:moveTo>
                <a:cubicBezTo>
                  <a:pt x="252" y="115"/>
                  <a:pt x="252" y="115"/>
                  <a:pt x="252" y="115"/>
                </a:cubicBezTo>
                <a:cubicBezTo>
                  <a:pt x="87" y="115"/>
                  <a:pt x="16" y="167"/>
                  <a:pt x="7" y="294"/>
                </a:cubicBezTo>
                <a:cubicBezTo>
                  <a:pt x="0" y="394"/>
                  <a:pt x="7" y="1829"/>
                  <a:pt x="7" y="1890"/>
                </a:cubicBezTo>
                <a:cubicBezTo>
                  <a:pt x="56" y="1890"/>
                  <a:pt x="56" y="1890"/>
                  <a:pt x="56" y="1890"/>
                </a:cubicBezTo>
                <a:cubicBezTo>
                  <a:pt x="56" y="1875"/>
                  <a:pt x="50" y="395"/>
                  <a:pt x="56" y="298"/>
                </a:cubicBezTo>
                <a:cubicBezTo>
                  <a:pt x="61" y="227"/>
                  <a:pt x="80" y="165"/>
                  <a:pt x="252" y="165"/>
                </a:cubicBezTo>
                <a:cubicBezTo>
                  <a:pt x="630" y="165"/>
                  <a:pt x="630" y="165"/>
                  <a:pt x="630" y="165"/>
                </a:cubicBezTo>
                <a:cubicBezTo>
                  <a:pt x="639" y="236"/>
                  <a:pt x="701" y="292"/>
                  <a:pt x="775" y="292"/>
                </a:cubicBezTo>
                <a:cubicBezTo>
                  <a:pt x="856" y="292"/>
                  <a:pt x="921" y="227"/>
                  <a:pt x="921" y="146"/>
                </a:cubicBezTo>
                <a:cubicBezTo>
                  <a:pt x="921" y="65"/>
                  <a:pt x="856" y="0"/>
                  <a:pt x="775" y="0"/>
                </a:cubicBezTo>
                <a:cubicBezTo>
                  <a:pt x="705" y="0"/>
                  <a:pt x="646" y="49"/>
                  <a:pt x="632" y="115"/>
                </a:cubicBezTo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3"/>
          <p:cNvSpPr>
            <a:spLocks noEditPoints="1"/>
          </p:cNvSpPr>
          <p:nvPr/>
        </p:nvSpPr>
        <p:spPr bwMode="auto">
          <a:xfrm flipH="1">
            <a:off x="2997369" y="3631793"/>
            <a:ext cx="1279506" cy="2160685"/>
          </a:xfrm>
          <a:custGeom>
            <a:avLst/>
            <a:gdLst>
              <a:gd name="T0" fmla="*/ 590 w 822"/>
              <a:gd name="T1" fmla="*/ 147 h 1135"/>
              <a:gd name="T2" fmla="*/ 676 w 822"/>
              <a:gd name="T3" fmla="*/ 60 h 1135"/>
              <a:gd name="T4" fmla="*/ 762 w 822"/>
              <a:gd name="T5" fmla="*/ 147 h 1135"/>
              <a:gd name="T6" fmla="*/ 676 w 822"/>
              <a:gd name="T7" fmla="*/ 233 h 1135"/>
              <a:gd name="T8" fmla="*/ 590 w 822"/>
              <a:gd name="T9" fmla="*/ 147 h 1135"/>
              <a:gd name="T10" fmla="*/ 532 w 822"/>
              <a:gd name="T11" fmla="*/ 122 h 1135"/>
              <a:gd name="T12" fmla="*/ 202 w 822"/>
              <a:gd name="T13" fmla="*/ 119 h 1135"/>
              <a:gd name="T14" fmla="*/ 0 w 822"/>
              <a:gd name="T15" fmla="*/ 333 h 1135"/>
              <a:gd name="T16" fmla="*/ 0 w 822"/>
              <a:gd name="T17" fmla="*/ 1135 h 1135"/>
              <a:gd name="T18" fmla="*/ 49 w 822"/>
              <a:gd name="T19" fmla="*/ 1135 h 1135"/>
              <a:gd name="T20" fmla="*/ 49 w 822"/>
              <a:gd name="T21" fmla="*/ 333 h 1135"/>
              <a:gd name="T22" fmla="*/ 202 w 822"/>
              <a:gd name="T23" fmla="*/ 168 h 1135"/>
              <a:gd name="T24" fmla="*/ 532 w 822"/>
              <a:gd name="T25" fmla="*/ 171 h 1135"/>
              <a:gd name="T26" fmla="*/ 676 w 822"/>
              <a:gd name="T27" fmla="*/ 293 h 1135"/>
              <a:gd name="T28" fmla="*/ 822 w 822"/>
              <a:gd name="T29" fmla="*/ 147 h 1135"/>
              <a:gd name="T30" fmla="*/ 676 w 822"/>
              <a:gd name="T31" fmla="*/ 0 h 1135"/>
              <a:gd name="T32" fmla="*/ 532 w 822"/>
              <a:gd name="T33" fmla="*/ 122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22" h="1135">
                <a:moveTo>
                  <a:pt x="590" y="147"/>
                </a:moveTo>
                <a:cubicBezTo>
                  <a:pt x="590" y="99"/>
                  <a:pt x="628" y="60"/>
                  <a:pt x="676" y="60"/>
                </a:cubicBezTo>
                <a:cubicBezTo>
                  <a:pt x="723" y="60"/>
                  <a:pt x="762" y="99"/>
                  <a:pt x="762" y="147"/>
                </a:cubicBezTo>
                <a:cubicBezTo>
                  <a:pt x="762" y="194"/>
                  <a:pt x="723" y="233"/>
                  <a:pt x="676" y="233"/>
                </a:cubicBezTo>
                <a:cubicBezTo>
                  <a:pt x="628" y="233"/>
                  <a:pt x="590" y="194"/>
                  <a:pt x="590" y="147"/>
                </a:cubicBezTo>
                <a:moveTo>
                  <a:pt x="532" y="122"/>
                </a:moveTo>
                <a:cubicBezTo>
                  <a:pt x="462" y="121"/>
                  <a:pt x="282" y="119"/>
                  <a:pt x="202" y="119"/>
                </a:cubicBezTo>
                <a:cubicBezTo>
                  <a:pt x="90" y="119"/>
                  <a:pt x="0" y="236"/>
                  <a:pt x="0" y="333"/>
                </a:cubicBezTo>
                <a:cubicBezTo>
                  <a:pt x="0" y="1135"/>
                  <a:pt x="0" y="1135"/>
                  <a:pt x="0" y="1135"/>
                </a:cubicBezTo>
                <a:cubicBezTo>
                  <a:pt x="49" y="1135"/>
                  <a:pt x="49" y="1135"/>
                  <a:pt x="49" y="1135"/>
                </a:cubicBezTo>
                <a:cubicBezTo>
                  <a:pt x="49" y="333"/>
                  <a:pt x="49" y="333"/>
                  <a:pt x="49" y="333"/>
                </a:cubicBezTo>
                <a:cubicBezTo>
                  <a:pt x="49" y="268"/>
                  <a:pt x="115" y="168"/>
                  <a:pt x="202" y="168"/>
                </a:cubicBezTo>
                <a:cubicBezTo>
                  <a:pt x="282" y="168"/>
                  <a:pt x="462" y="170"/>
                  <a:pt x="532" y="171"/>
                </a:cubicBezTo>
                <a:cubicBezTo>
                  <a:pt x="543" y="240"/>
                  <a:pt x="604" y="293"/>
                  <a:pt x="676" y="293"/>
                </a:cubicBezTo>
                <a:cubicBezTo>
                  <a:pt x="757" y="293"/>
                  <a:pt x="822" y="227"/>
                  <a:pt x="822" y="147"/>
                </a:cubicBezTo>
                <a:cubicBezTo>
                  <a:pt x="822" y="66"/>
                  <a:pt x="757" y="0"/>
                  <a:pt x="676" y="0"/>
                </a:cubicBezTo>
                <a:cubicBezTo>
                  <a:pt x="604" y="0"/>
                  <a:pt x="544" y="53"/>
                  <a:pt x="532" y="122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Teardrop 46"/>
          <p:cNvSpPr/>
          <p:nvPr/>
        </p:nvSpPr>
        <p:spPr bwMode="auto">
          <a:xfrm rot="8100000">
            <a:off x="3221248" y="2112868"/>
            <a:ext cx="702777" cy="702962"/>
          </a:xfrm>
          <a:prstGeom prst="teardrop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dirty="0">
              <a:latin typeface="Lato Light"/>
            </a:endParaRPr>
          </a:p>
        </p:txBody>
      </p:sp>
      <p:sp>
        <p:nvSpPr>
          <p:cNvPr id="43" name="Teardrop 42"/>
          <p:cNvSpPr/>
          <p:nvPr/>
        </p:nvSpPr>
        <p:spPr bwMode="auto">
          <a:xfrm rot="8100000">
            <a:off x="2866346" y="3438834"/>
            <a:ext cx="702777" cy="702962"/>
          </a:xfrm>
          <a:prstGeom prst="teardrop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dirty="0">
              <a:latin typeface="Lato Light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2969142" y="3552689"/>
            <a:ext cx="541544" cy="5415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1F4E79"/>
                </a:solidFill>
                <a:latin typeface="FontAwesome" pitchFamily="2" charset="0"/>
              </a:rPr>
              <a:t></a:t>
            </a:r>
          </a:p>
        </p:txBody>
      </p:sp>
      <p:sp>
        <p:nvSpPr>
          <p:cNvPr id="56" name="Teardrop 55"/>
          <p:cNvSpPr/>
          <p:nvPr/>
        </p:nvSpPr>
        <p:spPr bwMode="auto">
          <a:xfrm rot="8100000">
            <a:off x="5806420" y="1190235"/>
            <a:ext cx="702777" cy="702962"/>
          </a:xfrm>
          <a:prstGeom prst="teardrop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dirty="0">
              <a:latin typeface="Lato Ligh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1261" y="2100955"/>
            <a:ext cx="537417" cy="76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9" name="Group 48"/>
          <p:cNvGrpSpPr/>
          <p:nvPr/>
        </p:nvGrpSpPr>
        <p:grpSpPr>
          <a:xfrm>
            <a:off x="5335525" y="4650640"/>
            <a:ext cx="741050" cy="702962"/>
            <a:chOff x="5335525" y="3887115"/>
            <a:chExt cx="741050" cy="702962"/>
          </a:xfrm>
        </p:grpSpPr>
        <p:sp>
          <p:nvSpPr>
            <p:cNvPr id="53" name="Teardrop 52"/>
            <p:cNvSpPr/>
            <p:nvPr/>
          </p:nvSpPr>
          <p:spPr bwMode="auto">
            <a:xfrm rot="8100000">
              <a:off x="5335525" y="3887115"/>
              <a:ext cx="702777" cy="702962"/>
            </a:xfrm>
            <a:prstGeom prst="teardrop">
              <a:avLst/>
            </a:prstGeom>
            <a:solidFill>
              <a:srgbClr val="0032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800" dirty="0">
                <a:latin typeface="Lato Light"/>
              </a:endParaRP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5525" y="3887115"/>
              <a:ext cx="741050" cy="69025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softEdge rad="112500"/>
            </a:effectLst>
          </p:spPr>
        </p:pic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9835" y="1147865"/>
            <a:ext cx="763525" cy="7466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8676" y="3569287"/>
            <a:ext cx="458115" cy="442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" name="Curved Left Arrow 44"/>
          <p:cNvSpPr/>
          <p:nvPr/>
        </p:nvSpPr>
        <p:spPr>
          <a:xfrm>
            <a:off x="7770462" y="3678117"/>
            <a:ext cx="610820" cy="91623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01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426" name="Group 114"/>
          <p:cNvGraphicFramePr>
            <a:graphicFrameLocks noGrp="1"/>
          </p:cNvGraphicFramePr>
          <p:nvPr>
            <p:ph/>
          </p:nvPr>
        </p:nvGraphicFramePr>
        <p:xfrm>
          <a:off x="533400" y="1754188"/>
          <a:ext cx="8229600" cy="4132261"/>
        </p:xfrm>
        <a:graphic>
          <a:graphicData uri="http://schemas.openxmlformats.org/drawingml/2006/table">
            <a:tbl>
              <a:tblPr/>
              <a:tblGrid>
                <a:gridCol w="51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6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7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3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3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99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9221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Kelompok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pangan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Kalori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AKE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Bobot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Skor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AKE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Skor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PPH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Skor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maks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5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Padi-padian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1126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56.3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28.2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0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Umbi-umbian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3.1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1.6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Pangan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hewani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4.1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8.2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Minyak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lemak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156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7.7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3.9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Buah/Biji Berminyak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1.8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0.9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9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Kacang-kacangan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2.4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4.8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9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Gula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4.2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2.1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Sayur dan Buah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3.2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16.0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30.0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Lain-lain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1682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84.1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5952" name="Text Box 115"/>
          <p:cNvSpPr txBox="1">
            <a:spLocks noChangeArrowheads="1"/>
          </p:cNvSpPr>
          <p:nvPr/>
        </p:nvSpPr>
        <p:spPr bwMode="auto">
          <a:xfrm>
            <a:off x="6248400" y="1223963"/>
            <a:ext cx="2498725" cy="376237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id-ID">
                <a:solidFill>
                  <a:srgbClr val="FFFFFF"/>
                </a:solidFill>
              </a:rPr>
              <a:t>Data konsumsi pangan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33400" y="685800"/>
            <a:ext cx="42672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id-ID" sz="2400" b="1" dirty="0">
                <a:latin typeface="Arial" pitchFamily="34" charset="0"/>
                <a:cs typeface="Arial" pitchFamily="34" charset="0"/>
              </a:rPr>
              <a:t>7.   Menghitung Skor AK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E</a:t>
            </a:r>
            <a:r>
              <a:rPr lang="id-ID" sz="2400" b="1" dirty="0">
                <a:latin typeface="Arial" pitchFamily="34" charset="0"/>
                <a:cs typeface="Arial" pitchFamily="34" charset="0"/>
              </a:rPr>
              <a:t> 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705600" y="6096000"/>
            <a:ext cx="2209800" cy="685800"/>
          </a:xfrm>
          <a:prstGeom prst="wedgeRoundRectCallout">
            <a:avLst>
              <a:gd name="adj1" fmla="val 32733"/>
              <a:gd name="adj2" fmla="val -92527"/>
              <a:gd name="adj3" fmla="val 16667"/>
            </a:avLst>
          </a:prstGeom>
          <a:solidFill>
            <a:srgbClr val="FFFF66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cantumkan</a:t>
            </a:r>
            <a:r>
              <a:rPr lang="id-ID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angka Skor PPH Ideal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057400" y="6019800"/>
            <a:ext cx="4495800" cy="685800"/>
          </a:xfrm>
          <a:prstGeom prst="wedgeRoundRectCallout">
            <a:avLst>
              <a:gd name="adj1" fmla="val 56290"/>
              <a:gd name="adj2" fmla="val -120040"/>
              <a:gd name="adj3" fmla="val 16667"/>
            </a:avLst>
          </a:prstGeom>
          <a:solidFill>
            <a:srgbClr val="FFFF00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chemeClr val="tx1"/>
                </a:solidFill>
                <a:latin typeface="Arial Narrow" pitchFamily="34" charset="0"/>
              </a:rPr>
              <a:t>Hitung</a:t>
            </a:r>
            <a:r>
              <a:rPr lang="en-US" sz="2400" b="1" dirty="0" err="1">
                <a:solidFill>
                  <a:schemeClr val="tx1"/>
                </a:solidFill>
                <a:latin typeface="Arial Narrow" pitchFamily="34" charset="0"/>
                <a:sym typeface="Wingdings" pitchFamily="2" charset="2"/>
              </a:rPr>
              <a:t></a:t>
            </a:r>
            <a:r>
              <a:rPr lang="en-US" sz="2400" b="1" dirty="0" err="1">
                <a:solidFill>
                  <a:schemeClr val="tx1"/>
                </a:solidFill>
                <a:latin typeface="Arial Narrow" pitchFamily="34" charset="0"/>
              </a:rPr>
              <a:t>Skor</a:t>
            </a:r>
            <a:r>
              <a:rPr lang="en-US" sz="2400" b="1" dirty="0">
                <a:solidFill>
                  <a:schemeClr val="tx1"/>
                </a:solidFill>
                <a:latin typeface="Arial Narrow" pitchFamily="34" charset="0"/>
              </a:rPr>
              <a:t> AKE = % AKE x </a:t>
            </a:r>
            <a:r>
              <a:rPr lang="en-US" sz="2400" b="1" dirty="0" err="1">
                <a:solidFill>
                  <a:schemeClr val="tx1"/>
                </a:solidFill>
                <a:latin typeface="Arial Narrow" pitchFamily="34" charset="0"/>
              </a:rPr>
              <a:t>bobot</a:t>
            </a:r>
            <a:r>
              <a:rPr lang="en-US" sz="2400" b="1" dirty="0">
                <a:solidFill>
                  <a:schemeClr val="tx1"/>
                </a:solidFill>
                <a:latin typeface="Arial Narrow" pitchFamily="34" charset="0"/>
              </a:rPr>
              <a:t>      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33400" y="228600"/>
            <a:ext cx="1981200" cy="30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en-US" b="1" dirty="0" err="1">
                <a:latin typeface="Arial" pitchFamily="34" charset="0"/>
                <a:cs typeface="Arial" pitchFamily="34" charset="0"/>
              </a:rPr>
              <a:t>Langkah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Pokok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113"/>
          <p:cNvSpPr>
            <a:spLocks noChangeArrowheads="1"/>
          </p:cNvSpPr>
          <p:nvPr/>
        </p:nvSpPr>
        <p:spPr bwMode="auto">
          <a:xfrm rot="21131907">
            <a:off x="7081838" y="127000"/>
            <a:ext cx="1905000" cy="550863"/>
          </a:xfrm>
          <a:prstGeom prst="irregularSeal1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CONTOH</a:t>
            </a: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544734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426" name="Group 114"/>
          <p:cNvGraphicFramePr>
            <a:graphicFrameLocks noGrp="1"/>
          </p:cNvGraphicFramePr>
          <p:nvPr>
            <p:ph/>
          </p:nvPr>
        </p:nvGraphicFramePr>
        <p:xfrm>
          <a:off x="533400" y="1371600"/>
          <a:ext cx="8229600" cy="4132261"/>
        </p:xfrm>
        <a:graphic>
          <a:graphicData uri="http://schemas.openxmlformats.org/drawingml/2006/table">
            <a:tbl>
              <a:tblPr/>
              <a:tblGrid>
                <a:gridCol w="51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6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7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3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3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99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9221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Kelompok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pangan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Kalori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AKE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Bobot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Skor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AKE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Skor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PPH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Skor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maks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5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Padi-padian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1126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56.3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28.2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25.0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0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Umbi-umbian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3.1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1.6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1.6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Pangan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hewani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4.1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8.2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8.2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Minyak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lemak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156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7.7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3.9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3.9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Buah/Biji Berminyak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1.8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0.9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0.9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9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Kacang-kacangan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2.4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4.8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4.8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9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Gula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4.2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2.1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2.1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Sayur dan Buah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3.2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16.0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16.0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30.0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Lain-lain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1682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84.1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62.5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6976" name="Text Box 115"/>
          <p:cNvSpPr txBox="1">
            <a:spLocks noChangeArrowheads="1"/>
          </p:cNvSpPr>
          <p:nvPr/>
        </p:nvSpPr>
        <p:spPr bwMode="auto">
          <a:xfrm>
            <a:off x="6248400" y="914400"/>
            <a:ext cx="2498725" cy="37623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id-ID">
                <a:solidFill>
                  <a:srgbClr val="FFFFFF"/>
                </a:solidFill>
              </a:rPr>
              <a:t>Data konsumsi pangan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33400" y="457200"/>
            <a:ext cx="54102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id-ID" sz="2400" b="1" dirty="0">
                <a:latin typeface="Arial" pitchFamily="34" charset="0"/>
                <a:cs typeface="Arial" pitchFamily="34" charset="0"/>
              </a:rPr>
              <a:t>8.   Menetapkan Skor PPH Setiap Kelompok Pangan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978" name="Text Box 113"/>
          <p:cNvSpPr txBox="1">
            <a:spLocks noChangeArrowheads="1"/>
          </p:cNvSpPr>
          <p:nvPr/>
        </p:nvSpPr>
        <p:spPr bwMode="auto">
          <a:xfrm>
            <a:off x="0" y="5562600"/>
            <a:ext cx="9144000" cy="1230313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d-ID" b="1" i="1">
                <a:cs typeface="Arial" panose="020B0604020202020204" pitchFamily="34" charset="0"/>
              </a:rPr>
              <a:t>Catatan :</a:t>
            </a:r>
            <a:r>
              <a:rPr lang="en-US" altLang="id-ID" b="1">
                <a:cs typeface="Arial" panose="020B0604020202020204" pitchFamily="34" charset="0"/>
              </a:rPr>
              <a:t> Pene</a:t>
            </a:r>
            <a:r>
              <a:rPr lang="id-ID" altLang="id-ID" b="1">
                <a:cs typeface="Arial" panose="020B0604020202020204" pitchFamily="34" charset="0"/>
              </a:rPr>
              <a:t>n</a:t>
            </a:r>
            <a:r>
              <a:rPr lang="en-US" altLang="id-ID" b="1">
                <a:cs typeface="Arial" panose="020B0604020202020204" pitchFamily="34" charset="0"/>
              </a:rPr>
              <a:t>tuan skor PPH harus memperhitungkan batas </a:t>
            </a:r>
            <a:r>
              <a:rPr lang="en-US" altLang="id-ID" sz="2000" b="1">
                <a:cs typeface="Arial" panose="020B0604020202020204" pitchFamily="34" charset="0"/>
              </a:rPr>
              <a:t>skor maksimum</a:t>
            </a:r>
            <a:r>
              <a:rPr lang="en-US" altLang="id-ID" b="1"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id-ID" b="1">
                <a:cs typeface="Arial" panose="020B0604020202020204" pitchFamily="34" charset="0"/>
              </a:rPr>
              <a:t> Jika skor AKE &gt; skor maks, maka utk skor PPH yg diambil adalah skor maks.</a:t>
            </a:r>
          </a:p>
          <a:p>
            <a:pPr>
              <a:spcBef>
                <a:spcPct val="50000"/>
              </a:spcBef>
            </a:pPr>
            <a:r>
              <a:rPr lang="en-US" altLang="id-ID" b="1">
                <a:cs typeface="Arial" panose="020B0604020202020204" pitchFamily="34" charset="0"/>
              </a:rPr>
              <a:t> Jika skor AKE &lt; skor maks, maka utk skor PPH yg diambil adalah skor AKE</a:t>
            </a:r>
          </a:p>
        </p:txBody>
      </p:sp>
      <p:sp>
        <p:nvSpPr>
          <p:cNvPr id="7" name="AutoShape 113"/>
          <p:cNvSpPr>
            <a:spLocks noChangeArrowheads="1"/>
          </p:cNvSpPr>
          <p:nvPr/>
        </p:nvSpPr>
        <p:spPr bwMode="auto">
          <a:xfrm rot="21131907">
            <a:off x="7081838" y="127000"/>
            <a:ext cx="1905000" cy="550863"/>
          </a:xfrm>
          <a:prstGeom prst="irregularSeal1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CONTOH</a:t>
            </a: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3400" y="76200"/>
            <a:ext cx="1981200" cy="30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en-US" b="1" dirty="0" err="1">
                <a:latin typeface="Arial" pitchFamily="34" charset="0"/>
                <a:cs typeface="Arial" pitchFamily="34" charset="0"/>
              </a:rPr>
              <a:t>Langkah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Pokok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87045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533400" y="2276475"/>
            <a:ext cx="3429000" cy="3238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id-ID" sz="1500" b="1"/>
              <a:t>1) Konsumsi Aktual (Kkal/Kap/Hari)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3505200" cy="3238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defRPr/>
            </a:pPr>
            <a:r>
              <a:rPr lang="en-US" sz="1500" b="1" dirty="0"/>
              <a:t>2) % </a:t>
            </a:r>
            <a:r>
              <a:rPr lang="en-US" sz="1500" b="1" dirty="0" err="1"/>
              <a:t>Terhadap</a:t>
            </a:r>
            <a:r>
              <a:rPr lang="en-US" sz="1500" b="1" dirty="0"/>
              <a:t> Total </a:t>
            </a:r>
            <a:r>
              <a:rPr lang="en-US" sz="1500" b="1" dirty="0" err="1"/>
              <a:t>Energi</a:t>
            </a:r>
            <a:r>
              <a:rPr lang="en-US" sz="1500" b="1" dirty="0"/>
              <a:t> </a:t>
            </a:r>
            <a:r>
              <a:rPr lang="en-US" sz="1500" b="1" dirty="0" err="1"/>
              <a:t>Aktual</a:t>
            </a:r>
            <a:r>
              <a:rPr lang="en-US" sz="1500" b="1" dirty="0"/>
              <a:t> </a:t>
            </a: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1241425" y="1219200"/>
            <a:ext cx="3863975" cy="32385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id-ID" sz="1500" b="1"/>
              <a:t>3) % Terhadap AKE = 2000 Kkal/Kap/Hari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5029200" y="1733550"/>
            <a:ext cx="1808163" cy="3238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500" b="1" dirty="0"/>
              <a:t>4) % AKE x </a:t>
            </a:r>
            <a:r>
              <a:rPr lang="en-US" sz="1500" b="1" dirty="0" err="1"/>
              <a:t>Bobot</a:t>
            </a:r>
            <a:endParaRPr lang="en-US" sz="1500" b="1" dirty="0"/>
          </a:p>
        </p:txBody>
      </p:sp>
      <p:sp>
        <p:nvSpPr>
          <p:cNvPr id="37894" name="Text Box 10"/>
          <p:cNvSpPr txBox="1">
            <a:spLocks noChangeArrowheads="1"/>
          </p:cNvSpPr>
          <p:nvPr/>
        </p:nvSpPr>
        <p:spPr bwMode="auto">
          <a:xfrm>
            <a:off x="6934200" y="1574800"/>
            <a:ext cx="1981200" cy="1016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id-ID" sz="1500" b="1"/>
              <a:t>5)  Ambil </a:t>
            </a:r>
            <a:r>
              <a:rPr lang="id-ID" altLang="id-ID" sz="1500" b="1"/>
              <a:t>S</a:t>
            </a:r>
            <a:r>
              <a:rPr lang="en-US" altLang="id-ID" sz="1500" b="1"/>
              <a:t>kor AKE atau Gunakan Skor Maks jika Skor AKE&gt;Skor Mak</a:t>
            </a:r>
          </a:p>
        </p:txBody>
      </p:sp>
      <p:graphicFrame>
        <p:nvGraphicFramePr>
          <p:cNvPr id="360462" name="Group 14"/>
          <p:cNvGraphicFramePr>
            <a:graphicFrameLocks noGrp="1"/>
          </p:cNvGraphicFramePr>
          <p:nvPr>
            <p:ph/>
          </p:nvPr>
        </p:nvGraphicFramePr>
        <p:xfrm>
          <a:off x="381000" y="2971800"/>
          <a:ext cx="8381998" cy="3565852"/>
        </p:xfrm>
        <a:graphic>
          <a:graphicData uri="http://schemas.openxmlformats.org/drawingml/2006/table">
            <a:tbl>
              <a:tblPr/>
              <a:tblGrid>
                <a:gridCol w="501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4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7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5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57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76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57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76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57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180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Kelompok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Pangan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EnergiAktual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Aktual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 AKE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Bobot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Skor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AKE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Skor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Maks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Skor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PPH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Padi-padian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1150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52.6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57.5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28.8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25.0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25.0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Umbi-umbian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1.9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Pangan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Hewani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24.0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Minyak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Lemak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27.5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30.0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15.0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Buah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Biji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Berminyak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Kacang-kacangan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6.5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Gula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7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Sayur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Buah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21.3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30.0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21.3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7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Lain-lain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7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2,185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100.0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109.3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132.7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100.0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71.9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533400" y="381000"/>
            <a:ext cx="79248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en-US" sz="2400" b="1" dirty="0" err="1">
                <a:latin typeface="Arial" pitchFamily="34" charset="0"/>
                <a:cs typeface="Arial" pitchFamily="34" charset="0"/>
              </a:rPr>
              <a:t>Ringkasan</a:t>
            </a:r>
            <a:r>
              <a:rPr lang="id-ID" sz="2400" b="1" dirty="0">
                <a:latin typeface="Arial" pitchFamily="34" charset="0"/>
                <a:cs typeface="Arial" pitchFamily="34" charset="0"/>
              </a:rPr>
              <a:t> Perhitungan Skor Pola Pangan Harapan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352800" y="2590800"/>
            <a:ext cx="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922713" y="2400300"/>
            <a:ext cx="687388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038600" y="27432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038600" y="2728913"/>
            <a:ext cx="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4160837" y="2239963"/>
            <a:ext cx="1433513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6249195" y="2513806"/>
            <a:ext cx="912812" cy="3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8382000" y="2667000"/>
            <a:ext cx="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 bwMode="auto">
          <a:xfrm>
            <a:off x="5181600" y="2362200"/>
            <a:ext cx="1066800" cy="457200"/>
          </a:xfrm>
          <a:prstGeom prst="wedgeRoundRectCallout">
            <a:avLst>
              <a:gd name="adj1" fmla="val 1222"/>
              <a:gd name="adj2" fmla="val 102976"/>
              <a:gd name="adj3" fmla="val 16667"/>
            </a:avLst>
          </a:prstGeom>
          <a:solidFill>
            <a:srgbClr val="CCFF66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err="1">
                <a:solidFill>
                  <a:schemeClr val="tx1"/>
                </a:solidFill>
                <a:latin typeface="Arial Narrow" pitchFamily="34" charset="0"/>
              </a:rPr>
              <a:t>Cantumkan</a:t>
            </a:r>
            <a:r>
              <a:rPr lang="en-US" sz="14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 Narrow" pitchFamily="34" charset="0"/>
              </a:rPr>
              <a:t>bobot</a:t>
            </a:r>
            <a:endParaRPr lang="id-ID" sz="1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222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838200" y="1901950"/>
            <a:ext cx="7672754" cy="431810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290513" indent="-290513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3200" b="1" dirty="0" err="1">
                <a:latin typeface="Calibri" pitchFamily="34" charset="0"/>
              </a:rPr>
              <a:t>Keragaman</a:t>
            </a:r>
            <a:r>
              <a:rPr lang="en-US" sz="3200" b="1" dirty="0">
                <a:latin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</a:rPr>
              <a:t>pangan</a:t>
            </a:r>
            <a:r>
              <a:rPr lang="en-US" sz="3200" b="1" dirty="0">
                <a:latin typeface="Calibri" pitchFamily="34" charset="0"/>
              </a:rPr>
              <a:t> </a:t>
            </a:r>
          </a:p>
          <a:p>
            <a:pPr marL="287338" indent="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b="1" dirty="0">
                <a:latin typeface="Calibri" pitchFamily="34" charset="0"/>
              </a:rPr>
              <a:t>(horizontal &amp; </a:t>
            </a:r>
            <a:r>
              <a:rPr lang="en-US" sz="3200" b="1" dirty="0" err="1">
                <a:latin typeface="Calibri" pitchFamily="34" charset="0"/>
              </a:rPr>
              <a:t>vertikal</a:t>
            </a:r>
            <a:r>
              <a:rPr lang="en-US" sz="3200" b="1" dirty="0">
                <a:latin typeface="Calibri" pitchFamily="34" charset="0"/>
              </a:rPr>
              <a:t>) </a:t>
            </a:r>
            <a:r>
              <a:rPr lang="en-US" sz="3200" b="1" dirty="0" err="1">
                <a:latin typeface="Calibri" pitchFamily="34" charset="0"/>
              </a:rPr>
              <a:t>sesuai</a:t>
            </a:r>
            <a:r>
              <a:rPr lang="en-US" sz="3200" b="1" dirty="0">
                <a:latin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</a:rPr>
              <a:t>potensi</a:t>
            </a:r>
            <a:r>
              <a:rPr lang="en-US" sz="3200" b="1" dirty="0">
                <a:latin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</a:rPr>
              <a:t>lokal</a:t>
            </a:r>
            <a:r>
              <a:rPr lang="en-US" sz="3200" b="1" dirty="0">
                <a:latin typeface="Calibri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3200" b="1" dirty="0" err="1">
                <a:latin typeface="Calibri" pitchFamily="34" charset="0"/>
              </a:rPr>
              <a:t>Mutu</a:t>
            </a:r>
            <a:r>
              <a:rPr lang="en-US" sz="3200" b="1" dirty="0">
                <a:latin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</a:rPr>
              <a:t>dan</a:t>
            </a:r>
            <a:r>
              <a:rPr lang="en-US" sz="3200" b="1" dirty="0">
                <a:latin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</a:rPr>
              <a:t>keseimbangan</a:t>
            </a:r>
            <a:r>
              <a:rPr lang="en-US" sz="3200" b="1" dirty="0">
                <a:latin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</a:rPr>
              <a:t>gizi</a:t>
            </a:r>
            <a:r>
              <a:rPr lang="en-US" sz="3200" b="1" dirty="0">
                <a:latin typeface="Calibri" pitchFamily="34" charset="0"/>
              </a:rPr>
              <a:t> di </a:t>
            </a:r>
            <a:r>
              <a:rPr lang="en-US" sz="3200" b="1" dirty="0" err="1">
                <a:latin typeface="Calibri" pitchFamily="34" charset="0"/>
              </a:rPr>
              <a:t>tingkat</a:t>
            </a:r>
            <a:r>
              <a:rPr lang="en-US" sz="3200" b="1" dirty="0">
                <a:latin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</a:rPr>
              <a:t>ketersediaan</a:t>
            </a:r>
            <a:r>
              <a:rPr lang="en-US" sz="3200" b="1" dirty="0">
                <a:latin typeface="Calibri" pitchFamily="34" charset="0"/>
              </a:rPr>
              <a:t>/</a:t>
            </a:r>
            <a:r>
              <a:rPr lang="en-US" sz="3200" b="1" dirty="0" err="1">
                <a:latin typeface="Calibri" pitchFamily="34" charset="0"/>
              </a:rPr>
              <a:t>konsumsi</a:t>
            </a:r>
            <a:r>
              <a:rPr lang="en-US" sz="3200" b="1" dirty="0">
                <a:latin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</a:rPr>
              <a:t>pangan</a:t>
            </a:r>
            <a:r>
              <a:rPr lang="en-US" sz="3200" b="1" dirty="0">
                <a:latin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sym typeface="Symbol" pitchFamily="18" charset="2"/>
              </a:rPr>
              <a:t></a:t>
            </a:r>
            <a:r>
              <a:rPr lang="en-US" sz="3200" b="1" dirty="0">
                <a:latin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</a:rPr>
              <a:t>skor</a:t>
            </a:r>
            <a:r>
              <a:rPr lang="en-US" sz="3200" b="1" dirty="0">
                <a:latin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</a:rPr>
              <a:t>pangan</a:t>
            </a:r>
            <a:r>
              <a:rPr lang="en-US" sz="3200" b="1" dirty="0">
                <a:latin typeface="Calibri" pitchFamily="34" charset="0"/>
              </a:rPr>
              <a:t> (</a:t>
            </a:r>
            <a:r>
              <a:rPr lang="en-US" sz="3200" b="1" i="1" dirty="0">
                <a:latin typeface="Calibri" pitchFamily="34" charset="0"/>
              </a:rPr>
              <a:t>dietary score</a:t>
            </a:r>
            <a:r>
              <a:rPr lang="en-US" sz="3200" b="1" dirty="0">
                <a:latin typeface="Calibri" pitchFamily="34" charset="0"/>
              </a:rPr>
              <a:t>) </a:t>
            </a:r>
            <a:r>
              <a:rPr lang="en-US" sz="3200" b="1" dirty="0">
                <a:latin typeface="Calibri" pitchFamily="34" charset="0"/>
                <a:sym typeface="Symbol" pitchFamily="18" charset="2"/>
              </a:rPr>
              <a:t></a:t>
            </a:r>
            <a:r>
              <a:rPr lang="en-US" sz="3200" b="1" dirty="0">
                <a:latin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</a:rPr>
              <a:t>skor</a:t>
            </a:r>
            <a:r>
              <a:rPr lang="en-US" sz="3200" b="1" dirty="0">
                <a:latin typeface="Calibri" pitchFamily="34" charset="0"/>
              </a:rPr>
              <a:t> PPH. </a:t>
            </a:r>
          </a:p>
          <a:p>
            <a:pPr indent="-58738" eaLnBrk="1" hangingPunct="1">
              <a:spcBef>
                <a:spcPct val="50000"/>
              </a:spcBef>
              <a:spcAft>
                <a:spcPts val="1200"/>
              </a:spcAft>
              <a:defRPr/>
            </a:pPr>
            <a:r>
              <a:rPr lang="en-US" sz="3200" b="1" dirty="0">
                <a:latin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</a:rPr>
              <a:t>Skor</a:t>
            </a:r>
            <a:r>
              <a:rPr lang="en-US" sz="3200" b="1" dirty="0">
                <a:latin typeface="Calibri" pitchFamily="34" charset="0"/>
              </a:rPr>
              <a:t> PPH   </a:t>
            </a:r>
            <a:r>
              <a:rPr lang="en-US" sz="3200" b="1" dirty="0">
                <a:latin typeface="Calibri" pitchFamily="34" charset="0"/>
                <a:sym typeface="Symbol" pitchFamily="18" charset="2"/>
              </a:rPr>
              <a:t></a:t>
            </a:r>
            <a:r>
              <a:rPr lang="en-US" sz="3200" b="1" dirty="0">
                <a:latin typeface="Calibri" pitchFamily="34" charset="0"/>
              </a:rPr>
              <a:t> : </a:t>
            </a:r>
            <a:r>
              <a:rPr lang="en-US" sz="3200" b="1" dirty="0" err="1">
                <a:latin typeface="Calibri" pitchFamily="34" charset="0"/>
              </a:rPr>
              <a:t>ketersediaan</a:t>
            </a:r>
            <a:r>
              <a:rPr lang="en-US" sz="3200" b="1" dirty="0">
                <a:latin typeface="Calibri" pitchFamily="34" charset="0"/>
              </a:rPr>
              <a:t>/</a:t>
            </a:r>
            <a:r>
              <a:rPr lang="en-US" sz="3200" b="1" dirty="0" err="1">
                <a:latin typeface="Calibri" pitchFamily="34" charset="0"/>
              </a:rPr>
              <a:t>konsumsi</a:t>
            </a:r>
            <a:r>
              <a:rPr lang="en-US" sz="3200" b="1" dirty="0">
                <a:latin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</a:rPr>
              <a:t>pangan</a:t>
            </a:r>
            <a:r>
              <a:rPr lang="en-US" sz="3200" b="1" dirty="0">
                <a:latin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</a:rPr>
              <a:t>semakin</a:t>
            </a:r>
            <a:r>
              <a:rPr lang="en-US" sz="3200" b="1" dirty="0">
                <a:latin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</a:rPr>
              <a:t>beragam</a:t>
            </a:r>
            <a:r>
              <a:rPr lang="en-US" sz="3200" b="1" dirty="0">
                <a:latin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</a:rPr>
              <a:t>dan</a:t>
            </a:r>
            <a:r>
              <a:rPr lang="en-US" sz="3200" b="1" dirty="0">
                <a:latin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</a:rPr>
              <a:t>seimbang</a:t>
            </a:r>
            <a:r>
              <a:rPr lang="en-US" sz="3200" b="1" dirty="0">
                <a:latin typeface="Calibri" pitchFamily="34" charset="0"/>
              </a:rPr>
              <a:t>. </a:t>
            </a: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1828800" y="838200"/>
            <a:ext cx="5486400" cy="6096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b="1" dirty="0">
                <a:latin typeface="+mj-lt"/>
              </a:rPr>
              <a:t>MENGAPA HARUS PPH ?</a:t>
            </a:r>
          </a:p>
        </p:txBody>
      </p:sp>
    </p:spTree>
    <p:extLst>
      <p:ext uri="{BB962C8B-B14F-4D97-AF65-F5344CB8AC3E}">
        <p14:creationId xmlns:p14="http://schemas.microsoft.com/office/powerpoint/2010/main" val="491302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73723" y="1443835"/>
            <a:ext cx="7596554" cy="1070766"/>
          </a:xfrm>
        </p:spPr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2600" dirty="0" err="1">
                <a:latin typeface="Bookman Old Style" pitchFamily="18" charset="0"/>
              </a:rPr>
              <a:t>Sebagai</a:t>
            </a:r>
            <a:r>
              <a:rPr lang="en-US" sz="2600" dirty="0">
                <a:latin typeface="Bookman Old Style" pitchFamily="18" charset="0"/>
              </a:rPr>
              <a:t> </a:t>
            </a:r>
            <a:r>
              <a:rPr lang="en-US" sz="2600" dirty="0" err="1">
                <a:latin typeface="Bookman Old Style" pitchFamily="18" charset="0"/>
              </a:rPr>
              <a:t>sasaran</a:t>
            </a:r>
            <a:r>
              <a:rPr lang="en-US" sz="2600" dirty="0">
                <a:latin typeface="Bookman Old Style" pitchFamily="18" charset="0"/>
              </a:rPr>
              <a:t> </a:t>
            </a:r>
            <a:r>
              <a:rPr lang="en-US" sz="2600" dirty="0" err="1">
                <a:latin typeface="Bookman Old Style" pitchFamily="18" charset="0"/>
              </a:rPr>
              <a:t>utama</a:t>
            </a:r>
            <a:r>
              <a:rPr lang="en-US" sz="2600" dirty="0">
                <a:latin typeface="Bookman Old Style" pitchFamily="18" charset="0"/>
              </a:rPr>
              <a:t> </a:t>
            </a:r>
            <a:r>
              <a:rPr lang="en-US" sz="2600" dirty="0" err="1">
                <a:latin typeface="Bookman Old Style" pitchFamily="18" charset="0"/>
              </a:rPr>
              <a:t>prioritas</a:t>
            </a:r>
            <a:r>
              <a:rPr lang="en-US" sz="2600" dirty="0">
                <a:latin typeface="Bookman Old Style" pitchFamily="18" charset="0"/>
              </a:rPr>
              <a:t> </a:t>
            </a:r>
            <a:r>
              <a:rPr lang="en-US" sz="2600" dirty="0" err="1">
                <a:latin typeface="Bookman Old Style" pitchFamily="18" charset="0"/>
              </a:rPr>
              <a:t>Nasional</a:t>
            </a:r>
            <a:r>
              <a:rPr lang="en-US" sz="2600" dirty="0">
                <a:latin typeface="Bookman Old Style" pitchFamily="18" charset="0"/>
              </a:rPr>
              <a:t> di </a:t>
            </a:r>
            <a:r>
              <a:rPr lang="en-US" sz="2600" dirty="0" err="1">
                <a:latin typeface="Bookman Old Style" pitchFamily="18" charset="0"/>
              </a:rPr>
              <a:t>Bidang</a:t>
            </a:r>
            <a:r>
              <a:rPr lang="en-US" sz="2600" dirty="0">
                <a:latin typeface="Bookman Old Style" pitchFamily="18" charset="0"/>
              </a:rPr>
              <a:t> </a:t>
            </a:r>
            <a:r>
              <a:rPr lang="en-US" sz="2600" dirty="0" err="1">
                <a:latin typeface="Bookman Old Style" pitchFamily="18" charset="0"/>
              </a:rPr>
              <a:t>Pangan</a:t>
            </a:r>
            <a:r>
              <a:rPr lang="en-US" sz="2600" dirty="0">
                <a:latin typeface="Bookman Old Style" pitchFamily="18" charset="0"/>
              </a:rPr>
              <a:t> </a:t>
            </a:r>
            <a:r>
              <a:rPr lang="en-US" sz="2600" dirty="0" err="1">
                <a:latin typeface="Bookman Old Style" pitchFamily="18" charset="0"/>
              </a:rPr>
              <a:t>dalam</a:t>
            </a:r>
            <a:r>
              <a:rPr lang="en-US" sz="2600" dirty="0">
                <a:latin typeface="Bookman Old Style" pitchFamily="18" charset="0"/>
              </a:rPr>
              <a:t> RPJMN 2015-2019</a:t>
            </a:r>
            <a:r>
              <a:rPr lang="id-ID" sz="2600" dirty="0">
                <a:latin typeface="Bookman Old Style" pitchFamily="18" charset="0"/>
              </a:rPr>
              <a:t> </a:t>
            </a:r>
            <a:endParaRPr lang="en-US" sz="2600" dirty="0">
              <a:latin typeface="Bookman Old Style" pitchFamily="18" charset="0"/>
            </a:endParaRP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2600" dirty="0">
                <a:latin typeface="Bookman Old Style" pitchFamily="18" charset="0"/>
              </a:rPr>
              <a:t>(</a:t>
            </a:r>
            <a:r>
              <a:rPr lang="id-ID" sz="2600" dirty="0">
                <a:latin typeface="Bookman Old Style" pitchFamily="18" charset="0"/>
              </a:rPr>
              <a:t>dalam bentuk </a:t>
            </a:r>
            <a:r>
              <a:rPr lang="en-US" sz="2600" dirty="0">
                <a:latin typeface="Bookman Old Style" pitchFamily="18" charset="0"/>
              </a:rPr>
              <a:t>K</a:t>
            </a:r>
            <a:r>
              <a:rPr lang="id-ID" sz="2600" dirty="0">
                <a:latin typeface="Bookman Old Style" pitchFamily="18" charset="0"/>
              </a:rPr>
              <a:t>alori dan PPH</a:t>
            </a:r>
            <a:r>
              <a:rPr lang="en-US" sz="2600" dirty="0">
                <a:latin typeface="Bookman Old Style" pitchFamily="18" charset="0"/>
              </a:rPr>
              <a:t>)</a:t>
            </a:r>
            <a:r>
              <a:rPr lang="id-ID" sz="2600" dirty="0">
                <a:latin typeface="Bookman Old Style" pitchFamily="18" charset="0"/>
              </a:rPr>
              <a:t> 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22031" y="2438400"/>
            <a:ext cx="8210550" cy="4114800"/>
            <a:chOff x="663820" y="1214422"/>
            <a:chExt cx="8214946" cy="5286392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4158" t="23437" r="17642" b="9179"/>
            <a:stretch>
              <a:fillRect/>
            </a:stretch>
          </p:blipFill>
          <p:spPr bwMode="auto">
            <a:xfrm>
              <a:off x="714347" y="1214422"/>
              <a:ext cx="8121118" cy="5286388"/>
            </a:xfrm>
            <a:prstGeom prst="rect">
              <a:avLst/>
            </a:prstGeom>
            <a:ln w="57150">
              <a:solidFill>
                <a:schemeClr val="tx1"/>
              </a:solidFill>
            </a:ln>
            <a:effectLst>
              <a:softEdge rad="112500"/>
            </a:effectLst>
          </p:spPr>
        </p:pic>
        <p:sp>
          <p:nvSpPr>
            <p:cNvPr id="9" name="Rounded Rectangle 8"/>
            <p:cNvSpPr/>
            <p:nvPr/>
          </p:nvSpPr>
          <p:spPr>
            <a:xfrm>
              <a:off x="663820" y="4928358"/>
              <a:ext cx="8214946" cy="157245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967203" y="381000"/>
            <a:ext cx="7175311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PERAN STRATEGIS DATA KONSUMSI PANGAN</a:t>
            </a:r>
          </a:p>
        </p:txBody>
      </p:sp>
      <p:sp>
        <p:nvSpPr>
          <p:cNvPr id="102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008EC3-17F7-484D-8D8B-AC18F745C8C4}" type="slidenum">
              <a:rPr lang="en-US" altLang="id-ID"/>
              <a:pPr/>
              <a:t>24</a:t>
            </a:fld>
            <a:endParaRPr lang="en-US" altLang="id-ID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2" cstate="print"/>
          <a:srcRect r="13240" b="26962"/>
          <a:stretch>
            <a:fillRect/>
          </a:stretch>
        </p:blipFill>
        <p:spPr bwMode="auto">
          <a:xfrm>
            <a:off x="296260" y="1291129"/>
            <a:ext cx="8701454" cy="556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A2B392-075A-4428-8AA9-770A396D76BC}" type="slidenum">
              <a:rPr lang="en-US" altLang="id-ID"/>
              <a:pPr/>
              <a:t>25</a:t>
            </a:fld>
            <a:endParaRPr lang="en-US" altLang="id-ID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0">
            <a:extLst>
              <a:ext uri="{FF2B5EF4-FFF2-40B4-BE49-F238E27FC236}">
                <a16:creationId xmlns:a16="http://schemas.microsoft.com/office/drawing/2014/main" id="{F1A02ADA-BE2E-4D0C-A271-0850BD6ACCEB}"/>
              </a:ext>
            </a:extLst>
          </p:cNvPr>
          <p:cNvGrpSpPr/>
          <p:nvPr/>
        </p:nvGrpSpPr>
        <p:grpSpPr>
          <a:xfrm rot="8040931">
            <a:off x="2604014" y="1586115"/>
            <a:ext cx="2353586" cy="1397399"/>
            <a:chOff x="1371600" y="1272983"/>
            <a:chExt cx="1603567" cy="952089"/>
          </a:xfrm>
          <a:solidFill>
            <a:schemeClr val="accent3">
              <a:alpha val="50000"/>
            </a:schemeClr>
          </a:solidFill>
        </p:grpSpPr>
        <p:sp>
          <p:nvSpPr>
            <p:cNvPr id="42" name="Rounded Rectangle 12">
              <a:extLst>
                <a:ext uri="{FF2B5EF4-FFF2-40B4-BE49-F238E27FC236}">
                  <a16:creationId xmlns:a16="http://schemas.microsoft.com/office/drawing/2014/main" id="{1AC1E3DE-7978-4E9D-BB03-116751235C49}"/>
                </a:ext>
              </a:extLst>
            </p:cNvPr>
            <p:cNvSpPr/>
            <p:nvPr/>
          </p:nvSpPr>
          <p:spPr>
            <a:xfrm>
              <a:off x="1371600" y="1733550"/>
              <a:ext cx="1524000" cy="3048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15813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1626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47439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63252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79065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94878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10691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26504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500"/>
            </a:p>
          </p:txBody>
        </p:sp>
        <p:sp>
          <p:nvSpPr>
            <p:cNvPr id="73" name="Rounded Rectangle 13">
              <a:extLst>
                <a:ext uri="{FF2B5EF4-FFF2-40B4-BE49-F238E27FC236}">
                  <a16:creationId xmlns:a16="http://schemas.microsoft.com/office/drawing/2014/main" id="{4AD96A71-170B-4C36-90D5-319B575BD171}"/>
                </a:ext>
              </a:extLst>
            </p:cNvPr>
            <p:cNvSpPr/>
            <p:nvPr/>
          </p:nvSpPr>
          <p:spPr>
            <a:xfrm rot="2700000">
              <a:off x="2132204" y="1542065"/>
              <a:ext cx="842963" cy="3048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15813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1626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47439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63252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79065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94878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10691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26504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500"/>
            </a:p>
          </p:txBody>
        </p:sp>
        <p:sp>
          <p:nvSpPr>
            <p:cNvPr id="74" name="Rounded Rectangle 14">
              <a:extLst>
                <a:ext uri="{FF2B5EF4-FFF2-40B4-BE49-F238E27FC236}">
                  <a16:creationId xmlns:a16="http://schemas.microsoft.com/office/drawing/2014/main" id="{7C70F3F3-031C-487C-B5E7-4B7E29EA0793}"/>
                </a:ext>
              </a:extLst>
            </p:cNvPr>
            <p:cNvSpPr/>
            <p:nvPr/>
          </p:nvSpPr>
          <p:spPr>
            <a:xfrm rot="18900000" flipV="1">
              <a:off x="2132204" y="1920272"/>
              <a:ext cx="842963" cy="3048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15813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1626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47439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63252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79065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94878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10691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26504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500"/>
            </a:p>
          </p:txBody>
        </p:sp>
      </p:grpSp>
      <p:grpSp>
        <p:nvGrpSpPr>
          <p:cNvPr id="7" name="Group 74">
            <a:extLst>
              <a:ext uri="{FF2B5EF4-FFF2-40B4-BE49-F238E27FC236}">
                <a16:creationId xmlns:a16="http://schemas.microsoft.com/office/drawing/2014/main" id="{DE94F190-5253-4E36-B5DC-3F283D523697}"/>
              </a:ext>
            </a:extLst>
          </p:cNvPr>
          <p:cNvGrpSpPr/>
          <p:nvPr/>
        </p:nvGrpSpPr>
        <p:grpSpPr>
          <a:xfrm rot="2495355">
            <a:off x="4433735" y="1285321"/>
            <a:ext cx="2353582" cy="1397400"/>
            <a:chOff x="1371600" y="1272983"/>
            <a:chExt cx="1603567" cy="952089"/>
          </a:xfrm>
          <a:solidFill>
            <a:schemeClr val="accent5">
              <a:alpha val="50000"/>
            </a:schemeClr>
          </a:solidFill>
        </p:grpSpPr>
        <p:sp>
          <p:nvSpPr>
            <p:cNvPr id="76" name="Rounded Rectangle 16">
              <a:extLst>
                <a:ext uri="{FF2B5EF4-FFF2-40B4-BE49-F238E27FC236}">
                  <a16:creationId xmlns:a16="http://schemas.microsoft.com/office/drawing/2014/main" id="{BEE5FA00-4F3B-4263-A9CA-CB8CAF61CA92}"/>
                </a:ext>
              </a:extLst>
            </p:cNvPr>
            <p:cNvSpPr/>
            <p:nvPr/>
          </p:nvSpPr>
          <p:spPr>
            <a:xfrm>
              <a:off x="1371600" y="1733550"/>
              <a:ext cx="1524000" cy="3048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15813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1626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47439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63252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79065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94878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10691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26504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500"/>
            </a:p>
          </p:txBody>
        </p:sp>
        <p:sp>
          <p:nvSpPr>
            <p:cNvPr id="77" name="Rounded Rectangle 17">
              <a:extLst>
                <a:ext uri="{FF2B5EF4-FFF2-40B4-BE49-F238E27FC236}">
                  <a16:creationId xmlns:a16="http://schemas.microsoft.com/office/drawing/2014/main" id="{47E8DD2E-D2A3-4C92-B52F-C08C12C70E68}"/>
                </a:ext>
              </a:extLst>
            </p:cNvPr>
            <p:cNvSpPr/>
            <p:nvPr/>
          </p:nvSpPr>
          <p:spPr>
            <a:xfrm rot="2700000">
              <a:off x="2132204" y="1542065"/>
              <a:ext cx="842963" cy="3048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15813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1626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47439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63252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79065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94878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10691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26504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500"/>
            </a:p>
          </p:txBody>
        </p:sp>
        <p:sp>
          <p:nvSpPr>
            <p:cNvPr id="78" name="Rounded Rectangle 18">
              <a:extLst>
                <a:ext uri="{FF2B5EF4-FFF2-40B4-BE49-F238E27FC236}">
                  <a16:creationId xmlns:a16="http://schemas.microsoft.com/office/drawing/2014/main" id="{B4F1C941-6685-48D0-B718-DEDFE727D0C2}"/>
                </a:ext>
              </a:extLst>
            </p:cNvPr>
            <p:cNvSpPr/>
            <p:nvPr/>
          </p:nvSpPr>
          <p:spPr>
            <a:xfrm rot="18900000" flipV="1">
              <a:off x="2132204" y="1920272"/>
              <a:ext cx="842963" cy="3048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15813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1626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47439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63252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79065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94878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10691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26504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500"/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206DC2F1-5528-46F3-865D-756D980D5431}"/>
              </a:ext>
            </a:extLst>
          </p:cNvPr>
          <p:cNvSpPr txBox="1"/>
          <p:nvPr/>
        </p:nvSpPr>
        <p:spPr>
          <a:xfrm>
            <a:off x="0" y="2054655"/>
            <a:ext cx="2806565" cy="120032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id-ID" sz="2400" b="1" dirty="0">
                <a:solidFill>
                  <a:srgbClr val="003296"/>
                </a:solidFill>
              </a:rPr>
              <a:t>TINGKAT KONSUMSI PANGAN </a:t>
            </a:r>
          </a:p>
          <a:p>
            <a:pPr algn="ctr"/>
            <a:r>
              <a:rPr lang="id-ID" sz="2400" b="1" dirty="0">
                <a:solidFill>
                  <a:srgbClr val="003296"/>
                </a:solidFill>
              </a:rPr>
              <a:t>(KUANTITAS)</a:t>
            </a:r>
            <a:endParaRPr lang="en-US" sz="2400" b="1" dirty="0">
              <a:solidFill>
                <a:srgbClr val="00329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44BEDF-F9D0-40FD-B6FF-69A47878D8FC}"/>
              </a:ext>
            </a:extLst>
          </p:cNvPr>
          <p:cNvSpPr txBox="1"/>
          <p:nvPr/>
        </p:nvSpPr>
        <p:spPr>
          <a:xfrm>
            <a:off x="2820565" y="2452665"/>
            <a:ext cx="394660" cy="5078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id-ID" sz="2700" b="1" dirty="0">
                <a:solidFill>
                  <a:srgbClr val="003296"/>
                </a:solidFill>
              </a:rPr>
              <a:t>A</a:t>
            </a:r>
            <a:endParaRPr lang="en-US" sz="2700" b="1" dirty="0">
              <a:solidFill>
                <a:srgbClr val="003296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C3AE69A-A6C6-4DD1-BA51-C18B85EFCF78}"/>
              </a:ext>
            </a:extLst>
          </p:cNvPr>
          <p:cNvSpPr txBox="1"/>
          <p:nvPr/>
        </p:nvSpPr>
        <p:spPr>
          <a:xfrm>
            <a:off x="5913577" y="2443320"/>
            <a:ext cx="378630" cy="5078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id-ID" sz="2700" b="1" dirty="0"/>
              <a:t>B</a:t>
            </a:r>
            <a:endParaRPr lang="en-US" sz="2700" b="1" dirty="0"/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907080" y="299920"/>
            <a:ext cx="732984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>
                <a:latin typeface="+mj-lt"/>
              </a:rPr>
              <a:t>PENGOLAHAN DATA </a:t>
            </a:r>
            <a:r>
              <a:rPr lang="id-ID" altLang="en-US" sz="3200" b="1" dirty="0">
                <a:latin typeface="+mj-lt"/>
              </a:rPr>
              <a:t>KONSUMSI PANGAN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06DC2F1-5528-46F3-865D-756D980D5431}"/>
              </a:ext>
            </a:extLst>
          </p:cNvPr>
          <p:cNvSpPr txBox="1"/>
          <p:nvPr/>
        </p:nvSpPr>
        <p:spPr>
          <a:xfrm>
            <a:off x="6404460" y="1443835"/>
            <a:ext cx="2595985" cy="193899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id-ID" sz="2400" b="1" dirty="0"/>
              <a:t>KOMPOSISI PANGAN DAN GIZI SEIMBANG = </a:t>
            </a:r>
          </a:p>
          <a:p>
            <a:pPr algn="ctr"/>
            <a:r>
              <a:rPr lang="id-ID" sz="2400" b="1" dirty="0"/>
              <a:t>SKOR PPH</a:t>
            </a:r>
          </a:p>
          <a:p>
            <a:pPr algn="ctr"/>
            <a:r>
              <a:rPr lang="id-ID" sz="2400" b="1" dirty="0"/>
              <a:t>(KUALITAS)</a:t>
            </a:r>
            <a:endParaRPr lang="en-US" sz="2400" b="1" dirty="0"/>
          </a:p>
        </p:txBody>
      </p:sp>
      <p:sp>
        <p:nvSpPr>
          <p:cNvPr id="46" name="Rectangle 297"/>
          <p:cNvSpPr>
            <a:spLocks noChangeArrowheads="1"/>
          </p:cNvSpPr>
          <p:nvPr/>
        </p:nvSpPr>
        <p:spPr bwMode="auto">
          <a:xfrm>
            <a:off x="113996" y="3428999"/>
            <a:ext cx="4305299" cy="763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>
                <a:tab pos="1951038" algn="l"/>
                <a:tab pos="3322638" algn="l"/>
              </a:tabLst>
              <a:defRPr/>
            </a:pPr>
            <a:r>
              <a:rPr lang="en-US" b="1" dirty="0">
                <a:latin typeface="+mj-lt"/>
              </a:rPr>
              <a:t>= </a:t>
            </a:r>
            <a:r>
              <a:rPr lang="id-ID" b="1" dirty="0">
                <a:latin typeface="+mj-lt"/>
              </a:rPr>
              <a:t>J</a:t>
            </a:r>
            <a:r>
              <a:rPr lang="en-US" b="1" u="sng" dirty="0">
                <a:latin typeface="+mj-lt"/>
              </a:rPr>
              <a:t>UMLAH KONSUMSI </a:t>
            </a:r>
            <a:r>
              <a:rPr lang="id-ID" b="1" u="sng" dirty="0">
                <a:latin typeface="+mj-lt"/>
              </a:rPr>
              <a:t>ZAT </a:t>
            </a:r>
            <a:r>
              <a:rPr lang="en-US" b="1" u="sng" dirty="0">
                <a:latin typeface="+mj-lt"/>
              </a:rPr>
              <a:t>GIZI  </a:t>
            </a:r>
            <a:r>
              <a:rPr lang="en-US" b="1" dirty="0">
                <a:latin typeface="+mj-lt"/>
              </a:rPr>
              <a:t>        X 100 % ANGKA KECUKUPAN GIZI (AKG)</a:t>
            </a:r>
          </a:p>
        </p:txBody>
      </p:sp>
      <p:sp>
        <p:nvSpPr>
          <p:cNvPr id="47" name="Rectangle 300"/>
          <p:cNvSpPr>
            <a:spLocks noChangeArrowheads="1"/>
          </p:cNvSpPr>
          <p:nvPr/>
        </p:nvSpPr>
        <p:spPr bwMode="auto">
          <a:xfrm>
            <a:off x="113996" y="4192525"/>
            <a:ext cx="4305299" cy="2443279"/>
          </a:xfrm>
          <a:prstGeom prst="rect">
            <a:avLst/>
          </a:prstGeom>
          <a:solidFill>
            <a:srgbClr val="FFFFA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228600" indent="-228600"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>
                <a:tab pos="2286000" algn="l"/>
                <a:tab pos="36576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TINGKAT KECUKUPAN GIZI</a:t>
            </a:r>
          </a:p>
          <a:p>
            <a:pPr>
              <a:lnSpc>
                <a:spcPct val="90000"/>
              </a:lnSpc>
              <a:defRPr/>
            </a:pPr>
            <a:r>
              <a:rPr lang="en-US" sz="1800" b="1" dirty="0" err="1">
                <a:latin typeface="+mn-lt"/>
              </a:rPr>
              <a:t>Klasifikasi</a:t>
            </a:r>
            <a:r>
              <a:rPr lang="en-US" sz="1800" b="1" dirty="0">
                <a:latin typeface="+mn-lt"/>
              </a:rPr>
              <a:t> Tingkat </a:t>
            </a:r>
            <a:r>
              <a:rPr lang="en-US" sz="1800" b="1" dirty="0" err="1">
                <a:latin typeface="+mn-lt"/>
              </a:rPr>
              <a:t>Kecukupan</a:t>
            </a:r>
            <a:r>
              <a:rPr lang="en-US" sz="1800" b="1" dirty="0">
                <a:latin typeface="+mn-lt"/>
              </a:rPr>
              <a:t> </a:t>
            </a:r>
            <a:r>
              <a:rPr lang="en-US" sz="1800" b="1" dirty="0" err="1">
                <a:latin typeface="+mn-lt"/>
              </a:rPr>
              <a:t>Energi</a:t>
            </a:r>
            <a:r>
              <a:rPr lang="en-US" sz="1800" b="1" dirty="0">
                <a:latin typeface="+mn-lt"/>
              </a:rPr>
              <a:t> </a:t>
            </a:r>
            <a:r>
              <a:rPr lang="en-US" sz="1800" b="1" dirty="0" err="1">
                <a:latin typeface="+mn-lt"/>
              </a:rPr>
              <a:t>dan</a:t>
            </a:r>
            <a:r>
              <a:rPr lang="en-US" sz="1800" b="1" dirty="0">
                <a:latin typeface="+mn-lt"/>
              </a:rPr>
              <a:t> Protein </a:t>
            </a:r>
            <a:r>
              <a:rPr lang="en-US" sz="1800" b="1" dirty="0" err="1">
                <a:latin typeface="+mn-lt"/>
              </a:rPr>
              <a:t>terdapat</a:t>
            </a:r>
            <a:r>
              <a:rPr lang="en-US" sz="1800" b="1" dirty="0">
                <a:latin typeface="+mn-lt"/>
              </a:rPr>
              <a:t> 5 </a:t>
            </a:r>
            <a:r>
              <a:rPr lang="en-US" sz="1800" b="1" dirty="0" err="1">
                <a:latin typeface="+mn-lt"/>
              </a:rPr>
              <a:t>tingkat</a:t>
            </a:r>
            <a:r>
              <a:rPr lang="en-US" sz="1800" b="1" dirty="0">
                <a:latin typeface="+mn-lt"/>
              </a:rPr>
              <a:t> (</a:t>
            </a:r>
            <a:r>
              <a:rPr lang="en-US" sz="1800" b="1" dirty="0" err="1">
                <a:latin typeface="+mn-lt"/>
              </a:rPr>
              <a:t>Depkes</a:t>
            </a:r>
            <a:r>
              <a:rPr lang="en-US" sz="1800" b="1" dirty="0">
                <a:latin typeface="+mn-lt"/>
              </a:rPr>
              <a:t>, 1996):</a:t>
            </a:r>
          </a:p>
          <a:p>
            <a:pPr marL="465138" indent="-231775">
              <a:buSzPct val="120000"/>
              <a:buFont typeface="Calibri" pitchFamily="34" charset="0"/>
              <a:buChar char="-"/>
              <a:defRPr/>
            </a:pPr>
            <a:r>
              <a:rPr lang="en-US" sz="1800" b="1" dirty="0" err="1">
                <a:latin typeface="+mn-lt"/>
              </a:rPr>
              <a:t>defisit</a:t>
            </a:r>
            <a:r>
              <a:rPr lang="en-US" sz="1800" b="1" dirty="0">
                <a:latin typeface="+mn-lt"/>
              </a:rPr>
              <a:t> </a:t>
            </a:r>
            <a:r>
              <a:rPr lang="en-US" sz="1800" b="1" dirty="0" err="1">
                <a:latin typeface="+mn-lt"/>
              </a:rPr>
              <a:t>tingkat</a:t>
            </a:r>
            <a:r>
              <a:rPr lang="en-US" sz="1800" b="1" dirty="0">
                <a:latin typeface="+mn-lt"/>
              </a:rPr>
              <a:t> </a:t>
            </a:r>
            <a:r>
              <a:rPr lang="en-US" sz="1800" b="1" dirty="0" err="1">
                <a:latin typeface="+mn-lt"/>
              </a:rPr>
              <a:t>berat</a:t>
            </a:r>
            <a:r>
              <a:rPr lang="en-US" sz="1800" b="1" dirty="0">
                <a:latin typeface="+mn-lt"/>
              </a:rPr>
              <a:t> (&lt;70%), </a:t>
            </a:r>
          </a:p>
          <a:p>
            <a:pPr marL="465138" indent="-231775">
              <a:buSzPct val="120000"/>
              <a:buFont typeface="Calibri" pitchFamily="34" charset="0"/>
              <a:buChar char="-"/>
              <a:defRPr/>
            </a:pPr>
            <a:r>
              <a:rPr lang="en-US" sz="1800" b="1" dirty="0" err="1">
                <a:latin typeface="+mn-lt"/>
              </a:rPr>
              <a:t>defisit</a:t>
            </a:r>
            <a:r>
              <a:rPr lang="en-US" sz="1800" b="1" dirty="0">
                <a:latin typeface="+mn-lt"/>
              </a:rPr>
              <a:t> </a:t>
            </a:r>
            <a:r>
              <a:rPr lang="en-US" sz="1800" b="1" dirty="0" err="1">
                <a:latin typeface="+mn-lt"/>
              </a:rPr>
              <a:t>tingkat</a:t>
            </a:r>
            <a:r>
              <a:rPr lang="en-US" sz="1800" b="1" dirty="0">
                <a:latin typeface="+mn-lt"/>
              </a:rPr>
              <a:t> </a:t>
            </a:r>
            <a:r>
              <a:rPr lang="en-US" sz="1800" b="1" dirty="0" err="1">
                <a:latin typeface="+mn-lt"/>
              </a:rPr>
              <a:t>sedang</a:t>
            </a:r>
            <a:r>
              <a:rPr lang="en-US" sz="1800" b="1" dirty="0">
                <a:latin typeface="+mn-lt"/>
              </a:rPr>
              <a:t> (70-79%), </a:t>
            </a:r>
          </a:p>
          <a:p>
            <a:pPr marL="465138" indent="-231775">
              <a:buSzPct val="120000"/>
              <a:buFont typeface="Calibri" pitchFamily="34" charset="0"/>
              <a:buChar char="-"/>
              <a:defRPr/>
            </a:pPr>
            <a:r>
              <a:rPr lang="en-US" sz="1800" b="1" dirty="0" err="1">
                <a:latin typeface="+mn-lt"/>
              </a:rPr>
              <a:t>defisit</a:t>
            </a:r>
            <a:r>
              <a:rPr lang="en-US" sz="1800" b="1" dirty="0">
                <a:latin typeface="+mn-lt"/>
              </a:rPr>
              <a:t> </a:t>
            </a:r>
            <a:r>
              <a:rPr lang="en-US" sz="1800" b="1" dirty="0" err="1">
                <a:latin typeface="+mn-lt"/>
              </a:rPr>
              <a:t>tingkat</a:t>
            </a:r>
            <a:r>
              <a:rPr lang="en-US" sz="1800" b="1" dirty="0">
                <a:latin typeface="+mn-lt"/>
              </a:rPr>
              <a:t> </a:t>
            </a:r>
            <a:r>
              <a:rPr lang="en-US" sz="1800" b="1" dirty="0" err="1">
                <a:latin typeface="+mn-lt"/>
              </a:rPr>
              <a:t>ringan</a:t>
            </a:r>
            <a:r>
              <a:rPr lang="en-US" sz="1800" b="1" dirty="0">
                <a:latin typeface="+mn-lt"/>
              </a:rPr>
              <a:t> (80-89%), </a:t>
            </a:r>
          </a:p>
          <a:p>
            <a:pPr marL="465138" indent="-231775">
              <a:buSzPct val="120000"/>
              <a:buFont typeface="Calibri" pitchFamily="34" charset="0"/>
              <a:buChar char="-"/>
              <a:defRPr/>
            </a:pPr>
            <a:r>
              <a:rPr lang="en-US" sz="1800" b="1" dirty="0">
                <a:latin typeface="+mn-lt"/>
              </a:rPr>
              <a:t>normal (90-119%), </a:t>
            </a:r>
            <a:r>
              <a:rPr lang="en-US" sz="1800" b="1" dirty="0" err="1">
                <a:latin typeface="+mn-lt"/>
              </a:rPr>
              <a:t>dan</a:t>
            </a:r>
            <a:r>
              <a:rPr lang="en-US" sz="1800" b="1" dirty="0">
                <a:latin typeface="+mn-lt"/>
              </a:rPr>
              <a:t> </a:t>
            </a:r>
          </a:p>
          <a:p>
            <a:pPr marL="465138" indent="-231775">
              <a:buSzPct val="120000"/>
              <a:buFont typeface="Calibri" pitchFamily="34" charset="0"/>
              <a:buChar char="-"/>
              <a:defRPr/>
            </a:pPr>
            <a:r>
              <a:rPr lang="en-US" sz="1800" b="1" dirty="0" err="1">
                <a:latin typeface="+mn-lt"/>
              </a:rPr>
              <a:t>kelebihan</a:t>
            </a:r>
            <a:r>
              <a:rPr lang="en-US" sz="1800" b="1" dirty="0">
                <a:latin typeface="+mn-lt"/>
              </a:rPr>
              <a:t> (≥120%)  </a:t>
            </a:r>
          </a:p>
          <a:p>
            <a:pPr marL="228600" indent="-2286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>
                <a:tab pos="2286000" algn="l"/>
                <a:tab pos="3657600" algn="l"/>
              </a:tabLst>
              <a:defRPr/>
            </a:pPr>
            <a:endParaRPr lang="en-US" sz="20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8" name="Rectangle 300"/>
          <p:cNvSpPr>
            <a:spLocks noChangeArrowheads="1"/>
          </p:cNvSpPr>
          <p:nvPr/>
        </p:nvSpPr>
        <p:spPr bwMode="auto">
          <a:xfrm>
            <a:off x="4572000" y="3428999"/>
            <a:ext cx="4308008" cy="32068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228600" indent="-228600"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>
                <a:tab pos="2286000" algn="l"/>
                <a:tab pos="3657600" algn="l"/>
              </a:tabLst>
              <a:defRPr/>
            </a:pPr>
            <a:r>
              <a:rPr lang="en-US" sz="1600" b="1" dirty="0">
                <a:solidFill>
                  <a:srgbClr val="000000"/>
                </a:solidFill>
                <a:latin typeface="+mn-lt"/>
              </a:rPr>
              <a:t>POLA PANGAN HARAPAN (DEPTAN 2001)</a:t>
            </a:r>
          </a:p>
          <a:p>
            <a:pPr marL="228600" indent="-2286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>
                <a:tab pos="2286000" algn="l"/>
                <a:tab pos="3657600" algn="l"/>
              </a:tabLst>
              <a:defRPr/>
            </a:pPr>
            <a:r>
              <a:rPr lang="en-US" sz="1600" b="1" dirty="0" err="1">
                <a:solidFill>
                  <a:srgbClr val="000000"/>
                </a:solidFill>
                <a:latin typeface="+mn-lt"/>
              </a:rPr>
              <a:t>Kelompok</a:t>
            </a:r>
            <a:r>
              <a:rPr lang="en-US" sz="16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+mn-lt"/>
              </a:rPr>
              <a:t>Pangan</a:t>
            </a:r>
            <a:r>
              <a:rPr lang="en-US" sz="1600" b="1" dirty="0">
                <a:solidFill>
                  <a:srgbClr val="000000"/>
                </a:solidFill>
                <a:latin typeface="+mn-lt"/>
              </a:rPr>
              <a:t>	</a:t>
            </a:r>
            <a:r>
              <a:rPr lang="en-US" sz="1600" b="1" dirty="0" err="1">
                <a:solidFill>
                  <a:srgbClr val="000000"/>
                </a:solidFill>
                <a:latin typeface="+mn-lt"/>
              </a:rPr>
              <a:t>Kontribusi</a:t>
            </a:r>
            <a:r>
              <a:rPr lang="en-US" sz="1600" b="1" dirty="0">
                <a:solidFill>
                  <a:srgbClr val="000000"/>
                </a:solidFill>
                <a:latin typeface="+mn-lt"/>
              </a:rPr>
              <a:t>	</a:t>
            </a:r>
            <a:r>
              <a:rPr lang="en-US" sz="1600" b="1" dirty="0" err="1">
                <a:solidFill>
                  <a:srgbClr val="000000"/>
                </a:solidFill>
                <a:latin typeface="+mn-lt"/>
              </a:rPr>
              <a:t>Skor</a:t>
            </a:r>
            <a:endParaRPr lang="en-US" sz="1600" b="1" dirty="0">
              <a:solidFill>
                <a:srgbClr val="000000"/>
              </a:solidFill>
              <a:latin typeface="+mn-lt"/>
            </a:endParaRPr>
          </a:p>
          <a:p>
            <a:pPr marL="228600" indent="-228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286000" algn="l"/>
                <a:tab pos="3657600" algn="l"/>
              </a:tabLst>
              <a:defRPr/>
            </a:pPr>
            <a:r>
              <a:rPr lang="en-US" sz="1600" b="1" dirty="0" err="1">
                <a:solidFill>
                  <a:srgbClr val="000000"/>
                </a:solidFill>
                <a:latin typeface="+mn-lt"/>
              </a:rPr>
              <a:t>Padi-padian</a:t>
            </a:r>
            <a:r>
              <a:rPr lang="en-US" sz="1600" b="1" dirty="0">
                <a:solidFill>
                  <a:srgbClr val="000000"/>
                </a:solidFill>
                <a:latin typeface="+mn-lt"/>
              </a:rPr>
              <a:t>	     50%	   25</a:t>
            </a:r>
          </a:p>
          <a:p>
            <a:pPr marL="228600" indent="-228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286000" algn="l"/>
                <a:tab pos="3657600" algn="l"/>
              </a:tabLst>
              <a:defRPr/>
            </a:pPr>
            <a:r>
              <a:rPr lang="en-US" sz="1600" b="1" dirty="0" err="1">
                <a:solidFill>
                  <a:srgbClr val="000000"/>
                </a:solidFill>
                <a:latin typeface="+mn-lt"/>
              </a:rPr>
              <a:t>Umbi-umbian</a:t>
            </a:r>
            <a:r>
              <a:rPr lang="en-US" sz="1600" b="1" dirty="0">
                <a:solidFill>
                  <a:srgbClr val="000000"/>
                </a:solidFill>
                <a:latin typeface="+mn-lt"/>
              </a:rPr>
              <a:t>	       </a:t>
            </a:r>
            <a:r>
              <a:rPr lang="id-ID" sz="1600" b="1" dirty="0">
                <a:solidFill>
                  <a:srgbClr val="000000"/>
                </a:solidFill>
                <a:latin typeface="+mn-lt"/>
              </a:rPr>
              <a:t>5</a:t>
            </a:r>
            <a:r>
              <a:rPr lang="en-US" sz="1600" b="1" dirty="0">
                <a:solidFill>
                  <a:srgbClr val="000000"/>
                </a:solidFill>
                <a:latin typeface="+mn-lt"/>
              </a:rPr>
              <a:t>%	  2.5</a:t>
            </a:r>
            <a:endParaRPr lang="en-GB" sz="1600" b="1" dirty="0">
              <a:solidFill>
                <a:srgbClr val="000000"/>
              </a:solidFill>
              <a:latin typeface="+mn-lt"/>
            </a:endParaRPr>
          </a:p>
          <a:p>
            <a:pPr marL="228600" indent="-228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286000" algn="l"/>
                <a:tab pos="3657600" algn="l"/>
              </a:tabLst>
              <a:defRPr/>
            </a:pPr>
            <a:r>
              <a:rPr lang="en-US" sz="1600" b="1" dirty="0" err="1">
                <a:solidFill>
                  <a:srgbClr val="000000"/>
                </a:solidFill>
                <a:latin typeface="+mn-lt"/>
              </a:rPr>
              <a:t>Pangan</a:t>
            </a:r>
            <a:r>
              <a:rPr lang="en-US" sz="16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+mn-lt"/>
              </a:rPr>
              <a:t>Hewani</a:t>
            </a:r>
            <a:r>
              <a:rPr lang="en-US" sz="1600" b="1" dirty="0">
                <a:solidFill>
                  <a:srgbClr val="000000"/>
                </a:solidFill>
                <a:latin typeface="+mn-lt"/>
              </a:rPr>
              <a:t>	     12%	   24</a:t>
            </a:r>
          </a:p>
          <a:p>
            <a:pPr marL="228600" indent="-228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286000" algn="l"/>
                <a:tab pos="3657600" algn="l"/>
              </a:tabLst>
              <a:defRPr/>
            </a:pPr>
            <a:r>
              <a:rPr lang="en-US" sz="1600" b="1" dirty="0" err="1">
                <a:solidFill>
                  <a:srgbClr val="000000"/>
                </a:solidFill>
                <a:latin typeface="+mn-lt"/>
              </a:rPr>
              <a:t>Minyak</a:t>
            </a:r>
            <a:r>
              <a:rPr lang="en-US" sz="1600" b="1" dirty="0">
                <a:solidFill>
                  <a:srgbClr val="000000"/>
                </a:solidFill>
                <a:latin typeface="+mn-lt"/>
              </a:rPr>
              <a:t> &amp; </a:t>
            </a:r>
            <a:r>
              <a:rPr lang="en-US" sz="1600" b="1" dirty="0" err="1">
                <a:solidFill>
                  <a:srgbClr val="000000"/>
                </a:solidFill>
                <a:latin typeface="+mn-lt"/>
              </a:rPr>
              <a:t>Lemak</a:t>
            </a:r>
            <a:r>
              <a:rPr lang="en-US" sz="1600" b="1" dirty="0">
                <a:solidFill>
                  <a:srgbClr val="000000"/>
                </a:solidFill>
                <a:latin typeface="+mn-lt"/>
              </a:rPr>
              <a:t>	     10%	     5</a:t>
            </a:r>
          </a:p>
          <a:p>
            <a:pPr marL="228600" indent="-228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286000" algn="l"/>
                <a:tab pos="3657600" algn="l"/>
              </a:tabLst>
              <a:defRPr/>
            </a:pPr>
            <a:r>
              <a:rPr lang="en-US" sz="1600" b="1" dirty="0" err="1">
                <a:solidFill>
                  <a:srgbClr val="000000"/>
                </a:solidFill>
                <a:latin typeface="+mn-lt"/>
              </a:rPr>
              <a:t>Buah</a:t>
            </a:r>
            <a:r>
              <a:rPr lang="en-US" sz="1600" b="1" dirty="0">
                <a:solidFill>
                  <a:srgbClr val="000000"/>
                </a:solidFill>
                <a:latin typeface="+mn-lt"/>
              </a:rPr>
              <a:t>/</a:t>
            </a:r>
            <a:r>
              <a:rPr lang="en-US" sz="1600" b="1" dirty="0" err="1">
                <a:solidFill>
                  <a:srgbClr val="000000"/>
                </a:solidFill>
                <a:latin typeface="+mn-lt"/>
              </a:rPr>
              <a:t>Biji</a:t>
            </a:r>
            <a:r>
              <a:rPr lang="en-US" sz="16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+mn-lt"/>
              </a:rPr>
              <a:t>Bminyak</a:t>
            </a:r>
            <a:r>
              <a:rPr lang="en-US" sz="1600" b="1" dirty="0">
                <a:solidFill>
                  <a:srgbClr val="000000"/>
                </a:solidFill>
                <a:latin typeface="+mn-lt"/>
              </a:rPr>
              <a:t>	       3%	     1</a:t>
            </a:r>
          </a:p>
          <a:p>
            <a:pPr marL="228600" indent="-228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286000" algn="l"/>
                <a:tab pos="3657600" algn="l"/>
              </a:tabLst>
              <a:defRPr/>
            </a:pPr>
            <a:r>
              <a:rPr lang="en-US" sz="1600" b="1" dirty="0" err="1">
                <a:solidFill>
                  <a:srgbClr val="000000"/>
                </a:solidFill>
                <a:latin typeface="+mn-lt"/>
              </a:rPr>
              <a:t>Kacang-kacangan</a:t>
            </a:r>
            <a:r>
              <a:rPr lang="en-US" sz="1600" b="1" dirty="0">
                <a:solidFill>
                  <a:srgbClr val="000000"/>
                </a:solidFill>
                <a:latin typeface="+mn-lt"/>
              </a:rPr>
              <a:t>	       5%	   10</a:t>
            </a:r>
          </a:p>
          <a:p>
            <a:pPr marL="228600" indent="-228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286000" algn="l"/>
                <a:tab pos="3657600" algn="l"/>
              </a:tabLst>
              <a:defRPr/>
            </a:pPr>
            <a:r>
              <a:rPr lang="en-US" sz="1600" b="1" dirty="0" err="1">
                <a:solidFill>
                  <a:srgbClr val="000000"/>
                </a:solidFill>
                <a:latin typeface="+mn-lt"/>
              </a:rPr>
              <a:t>Gula</a:t>
            </a:r>
            <a:r>
              <a:rPr lang="en-US" sz="1600" b="1" dirty="0">
                <a:solidFill>
                  <a:srgbClr val="000000"/>
                </a:solidFill>
                <a:latin typeface="+mn-lt"/>
              </a:rPr>
              <a:t>	       5%	  2.5</a:t>
            </a:r>
          </a:p>
          <a:p>
            <a:pPr marL="228600" indent="-228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286000" algn="l"/>
                <a:tab pos="3657600" algn="l"/>
              </a:tabLst>
              <a:defRPr/>
            </a:pPr>
            <a:r>
              <a:rPr lang="en-US" sz="1600" b="1" dirty="0" err="1">
                <a:solidFill>
                  <a:srgbClr val="000000"/>
                </a:solidFill>
                <a:latin typeface="+mn-lt"/>
              </a:rPr>
              <a:t>Sayur</a:t>
            </a:r>
            <a:r>
              <a:rPr lang="en-US" sz="1600" b="1" dirty="0">
                <a:solidFill>
                  <a:srgbClr val="000000"/>
                </a:solidFill>
                <a:latin typeface="+mn-lt"/>
              </a:rPr>
              <a:t> &amp; </a:t>
            </a:r>
            <a:r>
              <a:rPr lang="en-US" sz="1600" b="1" dirty="0" err="1">
                <a:solidFill>
                  <a:srgbClr val="000000"/>
                </a:solidFill>
                <a:latin typeface="+mn-lt"/>
              </a:rPr>
              <a:t>Buah</a:t>
            </a:r>
            <a:r>
              <a:rPr lang="en-US" sz="1600" b="1" dirty="0">
                <a:solidFill>
                  <a:srgbClr val="000000"/>
                </a:solidFill>
                <a:latin typeface="+mn-lt"/>
              </a:rPr>
              <a:t>	       6%	   3</a:t>
            </a:r>
            <a:r>
              <a:rPr lang="id-ID" sz="1600" b="1" dirty="0">
                <a:solidFill>
                  <a:srgbClr val="000000"/>
                </a:solidFill>
                <a:latin typeface="+mn-lt"/>
              </a:rPr>
              <a:t>0</a:t>
            </a:r>
            <a:endParaRPr lang="en-US" sz="1600" b="1" dirty="0">
              <a:solidFill>
                <a:srgbClr val="000000"/>
              </a:solidFill>
              <a:latin typeface="+mn-lt"/>
            </a:endParaRPr>
          </a:p>
          <a:p>
            <a:pPr marL="228600" indent="-228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286000" algn="l"/>
                <a:tab pos="3657600" algn="l"/>
              </a:tabLst>
              <a:defRPr/>
            </a:pPr>
            <a:r>
              <a:rPr lang="en-US" sz="1600" b="1" dirty="0">
                <a:solidFill>
                  <a:srgbClr val="000000"/>
                </a:solidFill>
                <a:latin typeface="+mn-lt"/>
              </a:rPr>
              <a:t>Lain-lain	       3%	     0</a:t>
            </a:r>
          </a:p>
          <a:p>
            <a:pPr marL="228600" indent="-228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>
                <a:tab pos="2286000" algn="l"/>
                <a:tab pos="3657600" algn="l"/>
              </a:tabLst>
              <a:defRPr/>
            </a:pPr>
            <a:r>
              <a:rPr lang="en-US" sz="1600" b="1" dirty="0">
                <a:solidFill>
                  <a:srgbClr val="000000"/>
                </a:solidFill>
                <a:latin typeface="+mn-lt"/>
              </a:rPr>
              <a:t>Total	  100%	 100</a:t>
            </a:r>
          </a:p>
        </p:txBody>
      </p:sp>
    </p:spTree>
    <p:extLst>
      <p:ext uri="{BB962C8B-B14F-4D97-AF65-F5344CB8AC3E}">
        <p14:creationId xmlns:p14="http://schemas.microsoft.com/office/powerpoint/2010/main" val="3911182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65195" y="374900"/>
            <a:ext cx="6260906" cy="71108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id-ID" dirty="0"/>
              <a:t>ANGKA KECUKUPAN GIZI</a:t>
            </a:r>
            <a:endParaRPr lang="en-US" dirty="0"/>
          </a:p>
        </p:txBody>
      </p:sp>
      <p:sp>
        <p:nvSpPr>
          <p:cNvPr id="109" name="Freeform 200"/>
          <p:cNvSpPr>
            <a:spLocks/>
          </p:cNvSpPr>
          <p:nvPr/>
        </p:nvSpPr>
        <p:spPr bwMode="auto">
          <a:xfrm>
            <a:off x="470781" y="1443835"/>
            <a:ext cx="3795810" cy="3054100"/>
          </a:xfrm>
          <a:custGeom>
            <a:avLst/>
            <a:gdLst>
              <a:gd name="T0" fmla="*/ 5446 w 13793"/>
              <a:gd name="T1" fmla="*/ 1 h 11178"/>
              <a:gd name="T2" fmla="*/ 4600 w 13793"/>
              <a:gd name="T3" fmla="*/ 86 h 11178"/>
              <a:gd name="T4" fmla="*/ 3797 w 13793"/>
              <a:gd name="T5" fmla="*/ 293 h 11178"/>
              <a:gd name="T6" fmla="*/ 3045 w 13793"/>
              <a:gd name="T7" fmla="*/ 610 h 11178"/>
              <a:gd name="T8" fmla="*/ 2354 w 13793"/>
              <a:gd name="T9" fmla="*/ 1030 h 11178"/>
              <a:gd name="T10" fmla="*/ 1733 w 13793"/>
              <a:gd name="T11" fmla="*/ 1542 h 11178"/>
              <a:gd name="T12" fmla="*/ 1193 w 13793"/>
              <a:gd name="T13" fmla="*/ 2137 h 11178"/>
              <a:gd name="T14" fmla="*/ 740 w 13793"/>
              <a:gd name="T15" fmla="*/ 2807 h 11178"/>
              <a:gd name="T16" fmla="*/ 388 w 13793"/>
              <a:gd name="T17" fmla="*/ 3539 h 11178"/>
              <a:gd name="T18" fmla="*/ 143 w 13793"/>
              <a:gd name="T19" fmla="*/ 4327 h 11178"/>
              <a:gd name="T20" fmla="*/ 17 w 13793"/>
              <a:gd name="T21" fmla="*/ 5159 h 11178"/>
              <a:gd name="T22" fmla="*/ 1 w 13793"/>
              <a:gd name="T23" fmla="*/ 5734 h 11178"/>
              <a:gd name="T24" fmla="*/ 87 w 13793"/>
              <a:gd name="T25" fmla="*/ 6578 h 11178"/>
              <a:gd name="T26" fmla="*/ 294 w 13793"/>
              <a:gd name="T27" fmla="*/ 7382 h 11178"/>
              <a:gd name="T28" fmla="*/ 612 w 13793"/>
              <a:gd name="T29" fmla="*/ 8134 h 11178"/>
              <a:gd name="T30" fmla="*/ 1032 w 13793"/>
              <a:gd name="T31" fmla="*/ 8825 h 11178"/>
              <a:gd name="T32" fmla="*/ 1544 w 13793"/>
              <a:gd name="T33" fmla="*/ 9446 h 11178"/>
              <a:gd name="T34" fmla="*/ 2139 w 13793"/>
              <a:gd name="T35" fmla="*/ 9987 h 11178"/>
              <a:gd name="T36" fmla="*/ 2807 w 13793"/>
              <a:gd name="T37" fmla="*/ 10439 h 11178"/>
              <a:gd name="T38" fmla="*/ 3541 w 13793"/>
              <a:gd name="T39" fmla="*/ 10792 h 11178"/>
              <a:gd name="T40" fmla="*/ 4327 w 13793"/>
              <a:gd name="T41" fmla="*/ 11036 h 11178"/>
              <a:gd name="T42" fmla="*/ 5160 w 13793"/>
              <a:gd name="T43" fmla="*/ 11163 h 11178"/>
              <a:gd name="T44" fmla="*/ 5464 w 13793"/>
              <a:gd name="T45" fmla="*/ 11177 h 11178"/>
              <a:gd name="T46" fmla="*/ 4729 w 13793"/>
              <a:gd name="T47" fmla="*/ 11103 h 11178"/>
              <a:gd name="T48" fmla="*/ 4030 w 13793"/>
              <a:gd name="T49" fmla="*/ 10924 h 11178"/>
              <a:gd name="T50" fmla="*/ 3376 w 13793"/>
              <a:gd name="T51" fmla="*/ 10647 h 11178"/>
              <a:gd name="T52" fmla="*/ 2775 w 13793"/>
              <a:gd name="T53" fmla="*/ 10282 h 11178"/>
              <a:gd name="T54" fmla="*/ 2235 w 13793"/>
              <a:gd name="T55" fmla="*/ 9836 h 11178"/>
              <a:gd name="T56" fmla="*/ 1764 w 13793"/>
              <a:gd name="T57" fmla="*/ 9319 h 11178"/>
              <a:gd name="T58" fmla="*/ 1371 w 13793"/>
              <a:gd name="T59" fmla="*/ 8736 h 11178"/>
              <a:gd name="T60" fmla="*/ 1064 w 13793"/>
              <a:gd name="T61" fmla="*/ 8099 h 11178"/>
              <a:gd name="T62" fmla="*/ 851 w 13793"/>
              <a:gd name="T63" fmla="*/ 7414 h 11178"/>
              <a:gd name="T64" fmla="*/ 740 w 13793"/>
              <a:gd name="T65" fmla="*/ 6690 h 11178"/>
              <a:gd name="T66" fmla="*/ 728 w 13793"/>
              <a:gd name="T67" fmla="*/ 6190 h 11178"/>
              <a:gd name="T68" fmla="*/ 803 w 13793"/>
              <a:gd name="T69" fmla="*/ 5454 h 11178"/>
              <a:gd name="T70" fmla="*/ 982 w 13793"/>
              <a:gd name="T71" fmla="*/ 4755 h 11178"/>
              <a:gd name="T72" fmla="*/ 1259 w 13793"/>
              <a:gd name="T73" fmla="*/ 4102 h 11178"/>
              <a:gd name="T74" fmla="*/ 1624 w 13793"/>
              <a:gd name="T75" fmla="*/ 3500 h 11178"/>
              <a:gd name="T76" fmla="*/ 2070 w 13793"/>
              <a:gd name="T77" fmla="*/ 2960 h 11178"/>
              <a:gd name="T78" fmla="*/ 2587 w 13793"/>
              <a:gd name="T79" fmla="*/ 2489 h 11178"/>
              <a:gd name="T80" fmla="*/ 3169 w 13793"/>
              <a:gd name="T81" fmla="*/ 2096 h 11178"/>
              <a:gd name="T82" fmla="*/ 3806 w 13793"/>
              <a:gd name="T83" fmla="*/ 1790 h 11178"/>
              <a:gd name="T84" fmla="*/ 4491 w 13793"/>
              <a:gd name="T85" fmla="*/ 1577 h 11178"/>
              <a:gd name="T86" fmla="*/ 5216 w 13793"/>
              <a:gd name="T87" fmla="*/ 1467 h 11178"/>
              <a:gd name="T88" fmla="*/ 12332 w 13793"/>
              <a:gd name="T89" fmla="*/ 1453 h 11178"/>
              <a:gd name="T90" fmla="*/ 12696 w 13793"/>
              <a:gd name="T91" fmla="*/ 1407 h 11178"/>
              <a:gd name="T92" fmla="*/ 13088 w 13793"/>
              <a:gd name="T93" fmla="*/ 1243 h 11178"/>
              <a:gd name="T94" fmla="*/ 13412 w 13793"/>
              <a:gd name="T95" fmla="*/ 977 h 11178"/>
              <a:gd name="T96" fmla="*/ 13648 w 13793"/>
              <a:gd name="T97" fmla="*/ 630 h 11178"/>
              <a:gd name="T98" fmla="*/ 13775 w 13793"/>
              <a:gd name="T99" fmla="*/ 221 h 11178"/>
              <a:gd name="T100" fmla="*/ 12332 w 13793"/>
              <a:gd name="T101" fmla="*/ 0 h 11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793" h="11178">
                <a:moveTo>
                  <a:pt x="12332" y="0"/>
                </a:moveTo>
                <a:lnTo>
                  <a:pt x="5590" y="0"/>
                </a:lnTo>
                <a:lnTo>
                  <a:pt x="5446" y="1"/>
                </a:lnTo>
                <a:lnTo>
                  <a:pt x="5160" y="15"/>
                </a:lnTo>
                <a:lnTo>
                  <a:pt x="4878" y="44"/>
                </a:lnTo>
                <a:lnTo>
                  <a:pt x="4600" y="86"/>
                </a:lnTo>
                <a:lnTo>
                  <a:pt x="4327" y="142"/>
                </a:lnTo>
                <a:lnTo>
                  <a:pt x="4059" y="210"/>
                </a:lnTo>
                <a:lnTo>
                  <a:pt x="3797" y="293"/>
                </a:lnTo>
                <a:lnTo>
                  <a:pt x="3541" y="387"/>
                </a:lnTo>
                <a:lnTo>
                  <a:pt x="3289" y="492"/>
                </a:lnTo>
                <a:lnTo>
                  <a:pt x="3045" y="610"/>
                </a:lnTo>
                <a:lnTo>
                  <a:pt x="2807" y="740"/>
                </a:lnTo>
                <a:lnTo>
                  <a:pt x="2577" y="880"/>
                </a:lnTo>
                <a:lnTo>
                  <a:pt x="2354" y="1030"/>
                </a:lnTo>
                <a:lnTo>
                  <a:pt x="2139" y="1191"/>
                </a:lnTo>
                <a:lnTo>
                  <a:pt x="1932" y="1362"/>
                </a:lnTo>
                <a:lnTo>
                  <a:pt x="1733" y="1542"/>
                </a:lnTo>
                <a:lnTo>
                  <a:pt x="1544" y="1732"/>
                </a:lnTo>
                <a:lnTo>
                  <a:pt x="1363" y="1931"/>
                </a:lnTo>
                <a:lnTo>
                  <a:pt x="1193" y="2137"/>
                </a:lnTo>
                <a:lnTo>
                  <a:pt x="1032" y="2353"/>
                </a:lnTo>
                <a:lnTo>
                  <a:pt x="881" y="2576"/>
                </a:lnTo>
                <a:lnTo>
                  <a:pt x="740" y="2807"/>
                </a:lnTo>
                <a:lnTo>
                  <a:pt x="612" y="3045"/>
                </a:lnTo>
                <a:lnTo>
                  <a:pt x="494" y="3289"/>
                </a:lnTo>
                <a:lnTo>
                  <a:pt x="388" y="3539"/>
                </a:lnTo>
                <a:lnTo>
                  <a:pt x="294" y="3796"/>
                </a:lnTo>
                <a:lnTo>
                  <a:pt x="212" y="4059"/>
                </a:lnTo>
                <a:lnTo>
                  <a:pt x="143" y="4327"/>
                </a:lnTo>
                <a:lnTo>
                  <a:pt x="87" y="4600"/>
                </a:lnTo>
                <a:lnTo>
                  <a:pt x="45" y="4877"/>
                </a:lnTo>
                <a:lnTo>
                  <a:pt x="17" y="5159"/>
                </a:lnTo>
                <a:lnTo>
                  <a:pt x="1" y="5444"/>
                </a:lnTo>
                <a:lnTo>
                  <a:pt x="0" y="5589"/>
                </a:lnTo>
                <a:lnTo>
                  <a:pt x="1" y="5734"/>
                </a:lnTo>
                <a:lnTo>
                  <a:pt x="17" y="6019"/>
                </a:lnTo>
                <a:lnTo>
                  <a:pt x="45" y="6301"/>
                </a:lnTo>
                <a:lnTo>
                  <a:pt x="87" y="6578"/>
                </a:lnTo>
                <a:lnTo>
                  <a:pt x="143" y="6852"/>
                </a:lnTo>
                <a:lnTo>
                  <a:pt x="212" y="7120"/>
                </a:lnTo>
                <a:lnTo>
                  <a:pt x="294" y="7382"/>
                </a:lnTo>
                <a:lnTo>
                  <a:pt x="388" y="7639"/>
                </a:lnTo>
                <a:lnTo>
                  <a:pt x="494" y="7890"/>
                </a:lnTo>
                <a:lnTo>
                  <a:pt x="612" y="8134"/>
                </a:lnTo>
                <a:lnTo>
                  <a:pt x="740" y="8371"/>
                </a:lnTo>
                <a:lnTo>
                  <a:pt x="881" y="8602"/>
                </a:lnTo>
                <a:lnTo>
                  <a:pt x="1032" y="8825"/>
                </a:lnTo>
                <a:lnTo>
                  <a:pt x="1193" y="9040"/>
                </a:lnTo>
                <a:lnTo>
                  <a:pt x="1363" y="9247"/>
                </a:lnTo>
                <a:lnTo>
                  <a:pt x="1544" y="9446"/>
                </a:lnTo>
                <a:lnTo>
                  <a:pt x="1733" y="9635"/>
                </a:lnTo>
                <a:lnTo>
                  <a:pt x="1932" y="9816"/>
                </a:lnTo>
                <a:lnTo>
                  <a:pt x="2139" y="9987"/>
                </a:lnTo>
                <a:lnTo>
                  <a:pt x="2354" y="10148"/>
                </a:lnTo>
                <a:lnTo>
                  <a:pt x="2577" y="10298"/>
                </a:lnTo>
                <a:lnTo>
                  <a:pt x="2807" y="10439"/>
                </a:lnTo>
                <a:lnTo>
                  <a:pt x="3045" y="10567"/>
                </a:lnTo>
                <a:lnTo>
                  <a:pt x="3289" y="10685"/>
                </a:lnTo>
                <a:lnTo>
                  <a:pt x="3541" y="10792"/>
                </a:lnTo>
                <a:lnTo>
                  <a:pt x="3797" y="10886"/>
                </a:lnTo>
                <a:lnTo>
                  <a:pt x="4059" y="10967"/>
                </a:lnTo>
                <a:lnTo>
                  <a:pt x="4327" y="11036"/>
                </a:lnTo>
                <a:lnTo>
                  <a:pt x="4600" y="11092"/>
                </a:lnTo>
                <a:lnTo>
                  <a:pt x="4878" y="11134"/>
                </a:lnTo>
                <a:lnTo>
                  <a:pt x="5160" y="11163"/>
                </a:lnTo>
                <a:lnTo>
                  <a:pt x="5446" y="11177"/>
                </a:lnTo>
                <a:lnTo>
                  <a:pt x="5590" y="11178"/>
                </a:lnTo>
                <a:lnTo>
                  <a:pt x="5464" y="11177"/>
                </a:lnTo>
                <a:lnTo>
                  <a:pt x="5216" y="11164"/>
                </a:lnTo>
                <a:lnTo>
                  <a:pt x="4971" y="11140"/>
                </a:lnTo>
                <a:lnTo>
                  <a:pt x="4729" y="11103"/>
                </a:lnTo>
                <a:lnTo>
                  <a:pt x="4491" y="11054"/>
                </a:lnTo>
                <a:lnTo>
                  <a:pt x="4259" y="10995"/>
                </a:lnTo>
                <a:lnTo>
                  <a:pt x="4030" y="10924"/>
                </a:lnTo>
                <a:lnTo>
                  <a:pt x="3806" y="10841"/>
                </a:lnTo>
                <a:lnTo>
                  <a:pt x="3588" y="10750"/>
                </a:lnTo>
                <a:lnTo>
                  <a:pt x="3376" y="10647"/>
                </a:lnTo>
                <a:lnTo>
                  <a:pt x="3169" y="10535"/>
                </a:lnTo>
                <a:lnTo>
                  <a:pt x="2968" y="10413"/>
                </a:lnTo>
                <a:lnTo>
                  <a:pt x="2775" y="10282"/>
                </a:lnTo>
                <a:lnTo>
                  <a:pt x="2587" y="10142"/>
                </a:lnTo>
                <a:lnTo>
                  <a:pt x="2407" y="9993"/>
                </a:lnTo>
                <a:lnTo>
                  <a:pt x="2235" y="9836"/>
                </a:lnTo>
                <a:lnTo>
                  <a:pt x="2070" y="9671"/>
                </a:lnTo>
                <a:lnTo>
                  <a:pt x="1912" y="9498"/>
                </a:lnTo>
                <a:lnTo>
                  <a:pt x="1764" y="9319"/>
                </a:lnTo>
                <a:lnTo>
                  <a:pt x="1624" y="9131"/>
                </a:lnTo>
                <a:lnTo>
                  <a:pt x="1493" y="8937"/>
                </a:lnTo>
                <a:lnTo>
                  <a:pt x="1371" y="8736"/>
                </a:lnTo>
                <a:lnTo>
                  <a:pt x="1259" y="8530"/>
                </a:lnTo>
                <a:lnTo>
                  <a:pt x="1156" y="8317"/>
                </a:lnTo>
                <a:lnTo>
                  <a:pt x="1064" y="8099"/>
                </a:lnTo>
                <a:lnTo>
                  <a:pt x="982" y="7876"/>
                </a:lnTo>
                <a:lnTo>
                  <a:pt x="911" y="7647"/>
                </a:lnTo>
                <a:lnTo>
                  <a:pt x="851" y="7414"/>
                </a:lnTo>
                <a:lnTo>
                  <a:pt x="803" y="7177"/>
                </a:lnTo>
                <a:lnTo>
                  <a:pt x="766" y="6935"/>
                </a:lnTo>
                <a:lnTo>
                  <a:pt x="740" y="6690"/>
                </a:lnTo>
                <a:lnTo>
                  <a:pt x="728" y="6441"/>
                </a:lnTo>
                <a:lnTo>
                  <a:pt x="727" y="6316"/>
                </a:lnTo>
                <a:lnTo>
                  <a:pt x="728" y="6190"/>
                </a:lnTo>
                <a:lnTo>
                  <a:pt x="740" y="5941"/>
                </a:lnTo>
                <a:lnTo>
                  <a:pt x="766" y="5696"/>
                </a:lnTo>
                <a:lnTo>
                  <a:pt x="803" y="5454"/>
                </a:lnTo>
                <a:lnTo>
                  <a:pt x="851" y="5218"/>
                </a:lnTo>
                <a:lnTo>
                  <a:pt x="911" y="4984"/>
                </a:lnTo>
                <a:lnTo>
                  <a:pt x="982" y="4755"/>
                </a:lnTo>
                <a:lnTo>
                  <a:pt x="1064" y="4532"/>
                </a:lnTo>
                <a:lnTo>
                  <a:pt x="1156" y="4314"/>
                </a:lnTo>
                <a:lnTo>
                  <a:pt x="1259" y="4102"/>
                </a:lnTo>
                <a:lnTo>
                  <a:pt x="1371" y="3895"/>
                </a:lnTo>
                <a:lnTo>
                  <a:pt x="1493" y="3694"/>
                </a:lnTo>
                <a:lnTo>
                  <a:pt x="1624" y="3500"/>
                </a:lnTo>
                <a:lnTo>
                  <a:pt x="1764" y="3312"/>
                </a:lnTo>
                <a:lnTo>
                  <a:pt x="1912" y="3133"/>
                </a:lnTo>
                <a:lnTo>
                  <a:pt x="2070" y="2960"/>
                </a:lnTo>
                <a:lnTo>
                  <a:pt x="2235" y="2795"/>
                </a:lnTo>
                <a:lnTo>
                  <a:pt x="2407" y="2638"/>
                </a:lnTo>
                <a:lnTo>
                  <a:pt x="2587" y="2489"/>
                </a:lnTo>
                <a:lnTo>
                  <a:pt x="2775" y="2349"/>
                </a:lnTo>
                <a:lnTo>
                  <a:pt x="2968" y="2218"/>
                </a:lnTo>
                <a:lnTo>
                  <a:pt x="3169" y="2096"/>
                </a:lnTo>
                <a:lnTo>
                  <a:pt x="3376" y="1984"/>
                </a:lnTo>
                <a:lnTo>
                  <a:pt x="3588" y="1881"/>
                </a:lnTo>
                <a:lnTo>
                  <a:pt x="3806" y="1790"/>
                </a:lnTo>
                <a:lnTo>
                  <a:pt x="4030" y="1707"/>
                </a:lnTo>
                <a:lnTo>
                  <a:pt x="4259" y="1636"/>
                </a:lnTo>
                <a:lnTo>
                  <a:pt x="4491" y="1577"/>
                </a:lnTo>
                <a:lnTo>
                  <a:pt x="4729" y="1528"/>
                </a:lnTo>
                <a:lnTo>
                  <a:pt x="4971" y="1491"/>
                </a:lnTo>
                <a:lnTo>
                  <a:pt x="5216" y="1467"/>
                </a:lnTo>
                <a:lnTo>
                  <a:pt x="5464" y="1454"/>
                </a:lnTo>
                <a:lnTo>
                  <a:pt x="5590" y="1453"/>
                </a:lnTo>
                <a:lnTo>
                  <a:pt x="12332" y="1453"/>
                </a:lnTo>
                <a:lnTo>
                  <a:pt x="12407" y="1451"/>
                </a:lnTo>
                <a:lnTo>
                  <a:pt x="12555" y="1436"/>
                </a:lnTo>
                <a:lnTo>
                  <a:pt x="12696" y="1407"/>
                </a:lnTo>
                <a:lnTo>
                  <a:pt x="12834" y="1365"/>
                </a:lnTo>
                <a:lnTo>
                  <a:pt x="12964" y="1310"/>
                </a:lnTo>
                <a:lnTo>
                  <a:pt x="13088" y="1243"/>
                </a:lnTo>
                <a:lnTo>
                  <a:pt x="13205" y="1164"/>
                </a:lnTo>
                <a:lnTo>
                  <a:pt x="13313" y="1076"/>
                </a:lnTo>
                <a:lnTo>
                  <a:pt x="13412" y="977"/>
                </a:lnTo>
                <a:lnTo>
                  <a:pt x="13501" y="869"/>
                </a:lnTo>
                <a:lnTo>
                  <a:pt x="13580" y="754"/>
                </a:lnTo>
                <a:lnTo>
                  <a:pt x="13648" y="630"/>
                </a:lnTo>
                <a:lnTo>
                  <a:pt x="13703" y="500"/>
                </a:lnTo>
                <a:lnTo>
                  <a:pt x="13746" y="363"/>
                </a:lnTo>
                <a:lnTo>
                  <a:pt x="13775" y="221"/>
                </a:lnTo>
                <a:lnTo>
                  <a:pt x="13791" y="74"/>
                </a:lnTo>
                <a:lnTo>
                  <a:pt x="13793" y="0"/>
                </a:lnTo>
                <a:lnTo>
                  <a:pt x="12332" y="0"/>
                </a:lnTo>
                <a:close/>
              </a:path>
            </a:pathLst>
          </a:custGeom>
          <a:solidFill>
            <a:srgbClr val="0D95BC"/>
          </a:solidFill>
          <a:ln>
            <a:noFill/>
          </a:ln>
        </p:spPr>
        <p:txBody>
          <a:bodyPr vert="horz" wrap="square" lIns="91440" tIns="0" rIns="27432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0" name="Freeform 201"/>
          <p:cNvSpPr>
            <a:spLocks/>
          </p:cNvSpPr>
          <p:nvPr/>
        </p:nvSpPr>
        <p:spPr bwMode="auto">
          <a:xfrm>
            <a:off x="601670" y="2054655"/>
            <a:ext cx="3003106" cy="2443280"/>
          </a:xfrm>
          <a:custGeom>
            <a:avLst/>
            <a:gdLst>
              <a:gd name="T0" fmla="*/ 4628 w 11714"/>
              <a:gd name="T1" fmla="*/ 1 h 9499"/>
              <a:gd name="T2" fmla="*/ 3909 w 11714"/>
              <a:gd name="T3" fmla="*/ 74 h 9499"/>
              <a:gd name="T4" fmla="*/ 3226 w 11714"/>
              <a:gd name="T5" fmla="*/ 249 h 9499"/>
              <a:gd name="T6" fmla="*/ 2587 w 11714"/>
              <a:gd name="T7" fmla="*/ 520 h 9499"/>
              <a:gd name="T8" fmla="*/ 2000 w 11714"/>
              <a:gd name="T9" fmla="*/ 876 h 9499"/>
              <a:gd name="T10" fmla="*/ 1472 w 11714"/>
              <a:gd name="T11" fmla="*/ 1311 h 9499"/>
              <a:gd name="T12" fmla="*/ 1013 w 11714"/>
              <a:gd name="T13" fmla="*/ 1818 h 9499"/>
              <a:gd name="T14" fmla="*/ 628 w 11714"/>
              <a:gd name="T15" fmla="*/ 2386 h 9499"/>
              <a:gd name="T16" fmla="*/ 328 w 11714"/>
              <a:gd name="T17" fmla="*/ 3008 h 9499"/>
              <a:gd name="T18" fmla="*/ 121 w 11714"/>
              <a:gd name="T19" fmla="*/ 3678 h 9499"/>
              <a:gd name="T20" fmla="*/ 13 w 11714"/>
              <a:gd name="T21" fmla="*/ 4385 h 9499"/>
              <a:gd name="T22" fmla="*/ 1 w 11714"/>
              <a:gd name="T23" fmla="*/ 4872 h 9499"/>
              <a:gd name="T24" fmla="*/ 72 w 11714"/>
              <a:gd name="T25" fmla="*/ 5581 h 9499"/>
              <a:gd name="T26" fmla="*/ 245 w 11714"/>
              <a:gd name="T27" fmla="*/ 6256 h 9499"/>
              <a:gd name="T28" fmla="*/ 512 w 11714"/>
              <a:gd name="T29" fmla="*/ 6888 h 9499"/>
              <a:gd name="T30" fmla="*/ 863 w 11714"/>
              <a:gd name="T31" fmla="*/ 7470 h 9499"/>
              <a:gd name="T32" fmla="*/ 1291 w 11714"/>
              <a:gd name="T33" fmla="*/ 7995 h 9499"/>
              <a:gd name="T34" fmla="*/ 1789 w 11714"/>
              <a:gd name="T35" fmla="*/ 8454 h 9499"/>
              <a:gd name="T36" fmla="*/ 2349 w 11714"/>
              <a:gd name="T37" fmla="*/ 8839 h 9499"/>
              <a:gd name="T38" fmla="*/ 2961 w 11714"/>
              <a:gd name="T39" fmla="*/ 9144 h 9499"/>
              <a:gd name="T40" fmla="*/ 3619 w 11714"/>
              <a:gd name="T41" fmla="*/ 9360 h 9499"/>
              <a:gd name="T42" fmla="*/ 4313 w 11714"/>
              <a:gd name="T43" fmla="*/ 9479 h 9499"/>
              <a:gd name="T44" fmla="*/ 4570 w 11714"/>
              <a:gd name="T45" fmla="*/ 9496 h 9499"/>
              <a:gd name="T46" fmla="*/ 3974 w 11714"/>
              <a:gd name="T47" fmla="*/ 9421 h 9499"/>
              <a:gd name="T48" fmla="*/ 3407 w 11714"/>
              <a:gd name="T49" fmla="*/ 9264 h 9499"/>
              <a:gd name="T50" fmla="*/ 2876 w 11714"/>
              <a:gd name="T51" fmla="*/ 9029 h 9499"/>
              <a:gd name="T52" fmla="*/ 2388 w 11714"/>
              <a:gd name="T53" fmla="*/ 8724 h 9499"/>
              <a:gd name="T54" fmla="*/ 1949 w 11714"/>
              <a:gd name="T55" fmla="*/ 8354 h 9499"/>
              <a:gd name="T56" fmla="*/ 1566 w 11714"/>
              <a:gd name="T57" fmla="*/ 7928 h 9499"/>
              <a:gd name="T58" fmla="*/ 1246 w 11714"/>
              <a:gd name="T59" fmla="*/ 7450 h 9499"/>
              <a:gd name="T60" fmla="*/ 996 w 11714"/>
              <a:gd name="T61" fmla="*/ 6929 h 9499"/>
              <a:gd name="T62" fmla="*/ 823 w 11714"/>
              <a:gd name="T63" fmla="*/ 6369 h 9499"/>
              <a:gd name="T64" fmla="*/ 733 w 11714"/>
              <a:gd name="T65" fmla="*/ 5778 h 9499"/>
              <a:gd name="T66" fmla="*/ 723 w 11714"/>
              <a:gd name="T67" fmla="*/ 5369 h 9499"/>
              <a:gd name="T68" fmla="*/ 785 w 11714"/>
              <a:gd name="T69" fmla="*/ 4760 h 9499"/>
              <a:gd name="T70" fmla="*/ 933 w 11714"/>
              <a:gd name="T71" fmla="*/ 4181 h 9499"/>
              <a:gd name="T72" fmla="*/ 1162 w 11714"/>
              <a:gd name="T73" fmla="*/ 3639 h 9499"/>
              <a:gd name="T74" fmla="*/ 1465 w 11714"/>
              <a:gd name="T75" fmla="*/ 3141 h 9499"/>
              <a:gd name="T76" fmla="*/ 1834 w 11714"/>
              <a:gd name="T77" fmla="*/ 2694 h 9499"/>
              <a:gd name="T78" fmla="*/ 2263 w 11714"/>
              <a:gd name="T79" fmla="*/ 2304 h 9499"/>
              <a:gd name="T80" fmla="*/ 2745 w 11714"/>
              <a:gd name="T81" fmla="*/ 1979 h 9499"/>
              <a:gd name="T82" fmla="*/ 3273 w 11714"/>
              <a:gd name="T83" fmla="*/ 1724 h 9499"/>
              <a:gd name="T84" fmla="*/ 3840 w 11714"/>
              <a:gd name="T85" fmla="*/ 1548 h 9499"/>
              <a:gd name="T86" fmla="*/ 4440 w 11714"/>
              <a:gd name="T87" fmla="*/ 1456 h 9499"/>
              <a:gd name="T88" fmla="*/ 10254 w 11714"/>
              <a:gd name="T89" fmla="*/ 1445 h 9499"/>
              <a:gd name="T90" fmla="*/ 10619 w 11714"/>
              <a:gd name="T91" fmla="*/ 1400 h 9499"/>
              <a:gd name="T92" fmla="*/ 11011 w 11714"/>
              <a:gd name="T93" fmla="*/ 1237 h 9499"/>
              <a:gd name="T94" fmla="*/ 11334 w 11714"/>
              <a:gd name="T95" fmla="*/ 972 h 9499"/>
              <a:gd name="T96" fmla="*/ 11569 w 11714"/>
              <a:gd name="T97" fmla="*/ 627 h 9499"/>
              <a:gd name="T98" fmla="*/ 11698 w 11714"/>
              <a:gd name="T99" fmla="*/ 221 h 9499"/>
              <a:gd name="T100" fmla="*/ 10254 w 11714"/>
              <a:gd name="T101" fmla="*/ 0 h 9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714" h="9499">
                <a:moveTo>
                  <a:pt x="10254" y="0"/>
                </a:moveTo>
                <a:lnTo>
                  <a:pt x="4750" y="0"/>
                </a:lnTo>
                <a:lnTo>
                  <a:pt x="4628" y="1"/>
                </a:lnTo>
                <a:lnTo>
                  <a:pt x="4385" y="13"/>
                </a:lnTo>
                <a:lnTo>
                  <a:pt x="4145" y="38"/>
                </a:lnTo>
                <a:lnTo>
                  <a:pt x="3909" y="74"/>
                </a:lnTo>
                <a:lnTo>
                  <a:pt x="3677" y="121"/>
                </a:lnTo>
                <a:lnTo>
                  <a:pt x="3449" y="179"/>
                </a:lnTo>
                <a:lnTo>
                  <a:pt x="3226" y="249"/>
                </a:lnTo>
                <a:lnTo>
                  <a:pt x="3008" y="329"/>
                </a:lnTo>
                <a:lnTo>
                  <a:pt x="2795" y="419"/>
                </a:lnTo>
                <a:lnTo>
                  <a:pt x="2587" y="520"/>
                </a:lnTo>
                <a:lnTo>
                  <a:pt x="2385" y="629"/>
                </a:lnTo>
                <a:lnTo>
                  <a:pt x="2189" y="748"/>
                </a:lnTo>
                <a:lnTo>
                  <a:pt x="2000" y="876"/>
                </a:lnTo>
                <a:lnTo>
                  <a:pt x="1816" y="1013"/>
                </a:lnTo>
                <a:lnTo>
                  <a:pt x="1640" y="1158"/>
                </a:lnTo>
                <a:lnTo>
                  <a:pt x="1472" y="1311"/>
                </a:lnTo>
                <a:lnTo>
                  <a:pt x="1311" y="1472"/>
                </a:lnTo>
                <a:lnTo>
                  <a:pt x="1157" y="1642"/>
                </a:lnTo>
                <a:lnTo>
                  <a:pt x="1013" y="1818"/>
                </a:lnTo>
                <a:lnTo>
                  <a:pt x="876" y="2000"/>
                </a:lnTo>
                <a:lnTo>
                  <a:pt x="747" y="2189"/>
                </a:lnTo>
                <a:lnTo>
                  <a:pt x="628" y="2386"/>
                </a:lnTo>
                <a:lnTo>
                  <a:pt x="519" y="2588"/>
                </a:lnTo>
                <a:lnTo>
                  <a:pt x="419" y="2795"/>
                </a:lnTo>
                <a:lnTo>
                  <a:pt x="328" y="3008"/>
                </a:lnTo>
                <a:lnTo>
                  <a:pt x="248" y="3226"/>
                </a:lnTo>
                <a:lnTo>
                  <a:pt x="179" y="3450"/>
                </a:lnTo>
                <a:lnTo>
                  <a:pt x="121" y="3678"/>
                </a:lnTo>
                <a:lnTo>
                  <a:pt x="73" y="3910"/>
                </a:lnTo>
                <a:lnTo>
                  <a:pt x="37" y="4145"/>
                </a:lnTo>
                <a:lnTo>
                  <a:pt x="13" y="4385"/>
                </a:lnTo>
                <a:lnTo>
                  <a:pt x="1" y="4628"/>
                </a:lnTo>
                <a:lnTo>
                  <a:pt x="0" y="4750"/>
                </a:lnTo>
                <a:lnTo>
                  <a:pt x="1" y="4872"/>
                </a:lnTo>
                <a:lnTo>
                  <a:pt x="13" y="5112"/>
                </a:lnTo>
                <a:lnTo>
                  <a:pt x="36" y="5349"/>
                </a:lnTo>
                <a:lnTo>
                  <a:pt x="72" y="5581"/>
                </a:lnTo>
                <a:lnTo>
                  <a:pt x="118" y="5810"/>
                </a:lnTo>
                <a:lnTo>
                  <a:pt x="177" y="6036"/>
                </a:lnTo>
                <a:lnTo>
                  <a:pt x="245" y="6256"/>
                </a:lnTo>
                <a:lnTo>
                  <a:pt x="324" y="6472"/>
                </a:lnTo>
                <a:lnTo>
                  <a:pt x="412" y="6682"/>
                </a:lnTo>
                <a:lnTo>
                  <a:pt x="512" y="6888"/>
                </a:lnTo>
                <a:lnTo>
                  <a:pt x="620" y="7087"/>
                </a:lnTo>
                <a:lnTo>
                  <a:pt x="736" y="7282"/>
                </a:lnTo>
                <a:lnTo>
                  <a:pt x="863" y="7470"/>
                </a:lnTo>
                <a:lnTo>
                  <a:pt x="998" y="7651"/>
                </a:lnTo>
                <a:lnTo>
                  <a:pt x="1140" y="7826"/>
                </a:lnTo>
                <a:lnTo>
                  <a:pt x="1291" y="7995"/>
                </a:lnTo>
                <a:lnTo>
                  <a:pt x="1450" y="8155"/>
                </a:lnTo>
                <a:lnTo>
                  <a:pt x="1616" y="8308"/>
                </a:lnTo>
                <a:lnTo>
                  <a:pt x="1789" y="8454"/>
                </a:lnTo>
                <a:lnTo>
                  <a:pt x="1970" y="8590"/>
                </a:lnTo>
                <a:lnTo>
                  <a:pt x="2155" y="8719"/>
                </a:lnTo>
                <a:lnTo>
                  <a:pt x="2349" y="8839"/>
                </a:lnTo>
                <a:lnTo>
                  <a:pt x="2547" y="8950"/>
                </a:lnTo>
                <a:lnTo>
                  <a:pt x="2752" y="9051"/>
                </a:lnTo>
                <a:lnTo>
                  <a:pt x="2961" y="9144"/>
                </a:lnTo>
                <a:lnTo>
                  <a:pt x="3176" y="9226"/>
                </a:lnTo>
                <a:lnTo>
                  <a:pt x="3395" y="9298"/>
                </a:lnTo>
                <a:lnTo>
                  <a:pt x="3619" y="9360"/>
                </a:lnTo>
                <a:lnTo>
                  <a:pt x="3847" y="9411"/>
                </a:lnTo>
                <a:lnTo>
                  <a:pt x="4078" y="9451"/>
                </a:lnTo>
                <a:lnTo>
                  <a:pt x="4313" y="9479"/>
                </a:lnTo>
                <a:lnTo>
                  <a:pt x="4552" y="9496"/>
                </a:lnTo>
                <a:lnTo>
                  <a:pt x="4673" y="9499"/>
                </a:lnTo>
                <a:lnTo>
                  <a:pt x="4570" y="9496"/>
                </a:lnTo>
                <a:lnTo>
                  <a:pt x="4369" y="9481"/>
                </a:lnTo>
                <a:lnTo>
                  <a:pt x="4171" y="9456"/>
                </a:lnTo>
                <a:lnTo>
                  <a:pt x="3974" y="9421"/>
                </a:lnTo>
                <a:lnTo>
                  <a:pt x="3782" y="9378"/>
                </a:lnTo>
                <a:lnTo>
                  <a:pt x="3593" y="9325"/>
                </a:lnTo>
                <a:lnTo>
                  <a:pt x="3407" y="9264"/>
                </a:lnTo>
                <a:lnTo>
                  <a:pt x="3226" y="9194"/>
                </a:lnTo>
                <a:lnTo>
                  <a:pt x="3049" y="9116"/>
                </a:lnTo>
                <a:lnTo>
                  <a:pt x="2876" y="9029"/>
                </a:lnTo>
                <a:lnTo>
                  <a:pt x="2708" y="8934"/>
                </a:lnTo>
                <a:lnTo>
                  <a:pt x="2545" y="8833"/>
                </a:lnTo>
                <a:lnTo>
                  <a:pt x="2388" y="8724"/>
                </a:lnTo>
                <a:lnTo>
                  <a:pt x="2235" y="8607"/>
                </a:lnTo>
                <a:lnTo>
                  <a:pt x="2089" y="8484"/>
                </a:lnTo>
                <a:lnTo>
                  <a:pt x="1949" y="8354"/>
                </a:lnTo>
                <a:lnTo>
                  <a:pt x="1814" y="8218"/>
                </a:lnTo>
                <a:lnTo>
                  <a:pt x="1687" y="8076"/>
                </a:lnTo>
                <a:lnTo>
                  <a:pt x="1566" y="7928"/>
                </a:lnTo>
                <a:lnTo>
                  <a:pt x="1452" y="7774"/>
                </a:lnTo>
                <a:lnTo>
                  <a:pt x="1345" y="7616"/>
                </a:lnTo>
                <a:lnTo>
                  <a:pt x="1246" y="7450"/>
                </a:lnTo>
                <a:lnTo>
                  <a:pt x="1155" y="7282"/>
                </a:lnTo>
                <a:lnTo>
                  <a:pt x="1071" y="7107"/>
                </a:lnTo>
                <a:lnTo>
                  <a:pt x="996" y="6929"/>
                </a:lnTo>
                <a:lnTo>
                  <a:pt x="930" y="6746"/>
                </a:lnTo>
                <a:lnTo>
                  <a:pt x="872" y="6559"/>
                </a:lnTo>
                <a:lnTo>
                  <a:pt x="823" y="6369"/>
                </a:lnTo>
                <a:lnTo>
                  <a:pt x="784" y="6176"/>
                </a:lnTo>
                <a:lnTo>
                  <a:pt x="753" y="5978"/>
                </a:lnTo>
                <a:lnTo>
                  <a:pt x="733" y="5778"/>
                </a:lnTo>
                <a:lnTo>
                  <a:pt x="723" y="5575"/>
                </a:lnTo>
                <a:lnTo>
                  <a:pt x="722" y="5474"/>
                </a:lnTo>
                <a:lnTo>
                  <a:pt x="723" y="5369"/>
                </a:lnTo>
                <a:lnTo>
                  <a:pt x="733" y="5163"/>
                </a:lnTo>
                <a:lnTo>
                  <a:pt x="753" y="4960"/>
                </a:lnTo>
                <a:lnTo>
                  <a:pt x="785" y="4760"/>
                </a:lnTo>
                <a:lnTo>
                  <a:pt x="825" y="4563"/>
                </a:lnTo>
                <a:lnTo>
                  <a:pt x="874" y="4370"/>
                </a:lnTo>
                <a:lnTo>
                  <a:pt x="933" y="4181"/>
                </a:lnTo>
                <a:lnTo>
                  <a:pt x="1001" y="3996"/>
                </a:lnTo>
                <a:lnTo>
                  <a:pt x="1077" y="3815"/>
                </a:lnTo>
                <a:lnTo>
                  <a:pt x="1162" y="3639"/>
                </a:lnTo>
                <a:lnTo>
                  <a:pt x="1256" y="3468"/>
                </a:lnTo>
                <a:lnTo>
                  <a:pt x="1356" y="3302"/>
                </a:lnTo>
                <a:lnTo>
                  <a:pt x="1465" y="3141"/>
                </a:lnTo>
                <a:lnTo>
                  <a:pt x="1581" y="2987"/>
                </a:lnTo>
                <a:lnTo>
                  <a:pt x="1704" y="2837"/>
                </a:lnTo>
                <a:lnTo>
                  <a:pt x="1834" y="2694"/>
                </a:lnTo>
                <a:lnTo>
                  <a:pt x="1971" y="2558"/>
                </a:lnTo>
                <a:lnTo>
                  <a:pt x="2113" y="2427"/>
                </a:lnTo>
                <a:lnTo>
                  <a:pt x="2263" y="2304"/>
                </a:lnTo>
                <a:lnTo>
                  <a:pt x="2418" y="2188"/>
                </a:lnTo>
                <a:lnTo>
                  <a:pt x="2579" y="2079"/>
                </a:lnTo>
                <a:lnTo>
                  <a:pt x="2745" y="1979"/>
                </a:lnTo>
                <a:lnTo>
                  <a:pt x="2916" y="1886"/>
                </a:lnTo>
                <a:lnTo>
                  <a:pt x="3092" y="1801"/>
                </a:lnTo>
                <a:lnTo>
                  <a:pt x="3273" y="1724"/>
                </a:lnTo>
                <a:lnTo>
                  <a:pt x="3458" y="1657"/>
                </a:lnTo>
                <a:lnTo>
                  <a:pt x="3647" y="1598"/>
                </a:lnTo>
                <a:lnTo>
                  <a:pt x="3840" y="1548"/>
                </a:lnTo>
                <a:lnTo>
                  <a:pt x="4037" y="1508"/>
                </a:lnTo>
                <a:lnTo>
                  <a:pt x="4237" y="1477"/>
                </a:lnTo>
                <a:lnTo>
                  <a:pt x="4440" y="1456"/>
                </a:lnTo>
                <a:lnTo>
                  <a:pt x="4646" y="1446"/>
                </a:lnTo>
                <a:lnTo>
                  <a:pt x="4750" y="1445"/>
                </a:lnTo>
                <a:lnTo>
                  <a:pt x="10254" y="1445"/>
                </a:lnTo>
                <a:lnTo>
                  <a:pt x="10329" y="1444"/>
                </a:lnTo>
                <a:lnTo>
                  <a:pt x="10476" y="1429"/>
                </a:lnTo>
                <a:lnTo>
                  <a:pt x="10619" y="1400"/>
                </a:lnTo>
                <a:lnTo>
                  <a:pt x="10756" y="1358"/>
                </a:lnTo>
                <a:lnTo>
                  <a:pt x="10887" y="1303"/>
                </a:lnTo>
                <a:lnTo>
                  <a:pt x="11011" y="1237"/>
                </a:lnTo>
                <a:lnTo>
                  <a:pt x="11126" y="1159"/>
                </a:lnTo>
                <a:lnTo>
                  <a:pt x="11234" y="1071"/>
                </a:lnTo>
                <a:lnTo>
                  <a:pt x="11334" y="972"/>
                </a:lnTo>
                <a:lnTo>
                  <a:pt x="11423" y="865"/>
                </a:lnTo>
                <a:lnTo>
                  <a:pt x="11502" y="750"/>
                </a:lnTo>
                <a:lnTo>
                  <a:pt x="11569" y="627"/>
                </a:lnTo>
                <a:lnTo>
                  <a:pt x="11625" y="497"/>
                </a:lnTo>
                <a:lnTo>
                  <a:pt x="11667" y="362"/>
                </a:lnTo>
                <a:lnTo>
                  <a:pt x="11698" y="221"/>
                </a:lnTo>
                <a:lnTo>
                  <a:pt x="11713" y="75"/>
                </a:lnTo>
                <a:lnTo>
                  <a:pt x="11714" y="0"/>
                </a:lnTo>
                <a:lnTo>
                  <a:pt x="10254" y="0"/>
                </a:lnTo>
                <a:close/>
              </a:path>
            </a:pathLst>
          </a:custGeom>
          <a:solidFill>
            <a:srgbClr val="355E71"/>
          </a:solidFill>
          <a:ln>
            <a:noFill/>
          </a:ln>
        </p:spPr>
        <p:txBody>
          <a:bodyPr vert="horz" wrap="square" lIns="91440" tIns="0" rIns="27432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278165" y="1390009"/>
            <a:ext cx="4684744" cy="523220"/>
          </a:xfrm>
          <a:prstGeom prst="rect">
            <a:avLst/>
          </a:prstGeom>
          <a:noFill/>
        </p:spPr>
        <p:txBody>
          <a:bodyPr wrap="none" lIns="0" rtlCol="0" anchor="ctr">
            <a:spAutoFit/>
          </a:bodyPr>
          <a:lstStyle/>
          <a:p>
            <a:r>
              <a:rPr lang="id-ID" sz="2800" b="1" dirty="0">
                <a:solidFill>
                  <a:srgbClr val="003296"/>
                </a:solidFill>
              </a:rPr>
              <a:t>AKE = Angka Kecukupan Energi</a:t>
            </a:r>
            <a:endParaRPr lang="en-US" sz="2800" b="1" dirty="0">
              <a:solidFill>
                <a:srgbClr val="003296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3808475" y="2054655"/>
            <a:ext cx="4886560" cy="52322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id-ID" sz="2800" b="1" dirty="0">
                <a:solidFill>
                  <a:srgbClr val="355E71"/>
                </a:solidFill>
              </a:rPr>
              <a:t>AKP = Angka Kecukupan Protein</a:t>
            </a:r>
            <a:endParaRPr lang="en-US" sz="2800" b="1" dirty="0">
              <a:solidFill>
                <a:srgbClr val="355E7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907080" y="2512770"/>
            <a:ext cx="1374345" cy="137434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3200" b="1" dirty="0"/>
              <a:t>AKG</a:t>
            </a:r>
            <a:endParaRPr lang="id-ID" b="1" dirty="0"/>
          </a:p>
        </p:txBody>
      </p:sp>
      <p:sp>
        <p:nvSpPr>
          <p:cNvPr id="26" name="Rectangle 25"/>
          <p:cNvSpPr/>
          <p:nvPr/>
        </p:nvSpPr>
        <p:spPr>
          <a:xfrm>
            <a:off x="2586835" y="2665475"/>
            <a:ext cx="6490115" cy="98488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err="1">
                <a:latin typeface="Arial Narrow" pitchFamily="34" charset="0"/>
              </a:rPr>
              <a:t>Adalah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suatu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kecukupan</a:t>
            </a:r>
            <a:r>
              <a:rPr lang="en-US" dirty="0">
                <a:latin typeface="Arial Narrow" pitchFamily="34" charset="0"/>
              </a:rPr>
              <a:t> rata-rata </a:t>
            </a:r>
            <a:r>
              <a:rPr lang="en-US" dirty="0" err="1">
                <a:latin typeface="Arial Narrow" pitchFamily="34" charset="0"/>
              </a:rPr>
              <a:t>zat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gizi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setiap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hari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bagi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semua</a:t>
            </a:r>
            <a:r>
              <a:rPr lang="en-US" dirty="0">
                <a:latin typeface="Arial Narrow" pitchFamily="34" charset="0"/>
              </a:rPr>
              <a:t> orang </a:t>
            </a:r>
          </a:p>
          <a:p>
            <a:pPr algn="ctr">
              <a:defRPr/>
            </a:pPr>
            <a:r>
              <a:rPr lang="en-US" sz="2000" b="1" dirty="0" err="1">
                <a:latin typeface="Arial Narrow" pitchFamily="34" charset="0"/>
              </a:rPr>
              <a:t>menurut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golongan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umur</a:t>
            </a:r>
            <a:r>
              <a:rPr lang="en-US" sz="2000" b="1" dirty="0">
                <a:latin typeface="Arial Narrow" pitchFamily="34" charset="0"/>
              </a:rPr>
              <a:t>, </a:t>
            </a:r>
            <a:r>
              <a:rPr lang="en-US" sz="2000" b="1" dirty="0" err="1">
                <a:latin typeface="Arial Narrow" pitchFamily="34" charset="0"/>
              </a:rPr>
              <a:t>jenis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kelamin</a:t>
            </a:r>
            <a:r>
              <a:rPr lang="en-US" sz="2000" b="1" dirty="0">
                <a:latin typeface="Arial Narrow" pitchFamily="34" charset="0"/>
              </a:rPr>
              <a:t>, </a:t>
            </a:r>
            <a:r>
              <a:rPr lang="en-US" sz="2000" b="1" dirty="0" err="1">
                <a:latin typeface="Arial Narrow" pitchFamily="34" charset="0"/>
              </a:rPr>
              <a:t>ukuran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tubuh</a:t>
            </a:r>
            <a:r>
              <a:rPr lang="en-US" sz="2000" b="1" dirty="0">
                <a:latin typeface="Arial Narrow" pitchFamily="34" charset="0"/>
              </a:rPr>
              <a:t>, </a:t>
            </a:r>
            <a:r>
              <a:rPr lang="en-US" sz="2000" b="1" dirty="0" err="1">
                <a:latin typeface="Arial Narrow" pitchFamily="34" charset="0"/>
              </a:rPr>
              <a:t>aktifitas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tubuh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untuk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mencapai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derajat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kesehatan</a:t>
            </a:r>
            <a:r>
              <a:rPr lang="en-US" sz="2000" b="1" dirty="0">
                <a:latin typeface="Arial Narrow" pitchFamily="34" charset="0"/>
              </a:rPr>
              <a:t> yang optimal. </a:t>
            </a:r>
          </a:p>
        </p:txBody>
      </p:sp>
      <p:sp>
        <p:nvSpPr>
          <p:cNvPr id="27" name="Equal 26"/>
          <p:cNvSpPr/>
          <p:nvPr/>
        </p:nvSpPr>
        <p:spPr>
          <a:xfrm>
            <a:off x="1976015" y="2970885"/>
            <a:ext cx="533400" cy="456833"/>
          </a:xfrm>
          <a:prstGeom prst="mathEqual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86266" y="5013262"/>
          <a:ext cx="4180324" cy="14478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67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8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KECUKUPAN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ENERGI</a:t>
                      </a:r>
                    </a:p>
                    <a:p>
                      <a:pPr algn="ctr"/>
                      <a:r>
                        <a:rPr lang="en-US" dirty="0"/>
                        <a:t>(</a:t>
                      </a:r>
                      <a:r>
                        <a:rPr lang="en-US" dirty="0" err="1"/>
                        <a:t>Kkal</a:t>
                      </a:r>
                      <a:r>
                        <a:rPr lang="en-US" dirty="0"/>
                        <a:t>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PROTEIN</a:t>
                      </a:r>
                    </a:p>
                    <a:p>
                      <a:pPr algn="ctr"/>
                      <a:r>
                        <a:rPr lang="en-US" dirty="0"/>
                        <a:t>(Gram)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Tk.Konsumsi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Tk. </a:t>
                      </a:r>
                      <a:r>
                        <a:rPr lang="en-US" sz="2000" b="1" dirty="0" err="1"/>
                        <a:t>Ketersediaan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62465" y="4540187"/>
            <a:ext cx="410412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AKG, WNPG VIII-2004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4724704" y="4956050"/>
          <a:ext cx="4123035" cy="149383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82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2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KECUKUPAN</a:t>
                      </a:r>
                    </a:p>
                  </a:txBody>
                  <a:tcPr marT="45698" marB="4569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ENERGI</a:t>
                      </a:r>
                    </a:p>
                    <a:p>
                      <a:pPr algn="ctr"/>
                      <a:r>
                        <a:rPr lang="en-US" sz="1800" dirty="0"/>
                        <a:t>(</a:t>
                      </a:r>
                      <a:r>
                        <a:rPr lang="en-US" sz="1800" dirty="0" err="1"/>
                        <a:t>Kkal</a:t>
                      </a:r>
                      <a:r>
                        <a:rPr lang="en-US" sz="1800" dirty="0"/>
                        <a:t>)</a:t>
                      </a:r>
                    </a:p>
                  </a:txBody>
                  <a:tcPr marT="45698" marB="456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PROTEIN</a:t>
                      </a:r>
                    </a:p>
                    <a:p>
                      <a:pPr algn="ctr"/>
                      <a:r>
                        <a:rPr lang="en-US" sz="1800" dirty="0"/>
                        <a:t>(Gram)</a:t>
                      </a:r>
                    </a:p>
                  </a:txBody>
                  <a:tcPr marT="45698" marB="456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91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Tk.Konsumsi</a:t>
                      </a:r>
                      <a:endParaRPr lang="en-US" sz="2400" b="1" dirty="0"/>
                    </a:p>
                  </a:txBody>
                  <a:tcPr marT="45698" marB="45698">
                    <a:solidFill>
                      <a:srgbClr val="E08EE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2150</a:t>
                      </a:r>
                    </a:p>
                  </a:txBody>
                  <a:tcPr marT="45698" marB="45698">
                    <a:solidFill>
                      <a:srgbClr val="E08EE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57</a:t>
                      </a:r>
                    </a:p>
                  </a:txBody>
                  <a:tcPr marT="45698" marB="45698">
                    <a:solidFill>
                      <a:srgbClr val="E08EE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08">
                <a:tc>
                  <a:txBody>
                    <a:bodyPr/>
                    <a:lstStyle/>
                    <a:p>
                      <a:r>
                        <a:rPr lang="en-US" sz="2000" b="1" dirty="0"/>
                        <a:t>Tk. </a:t>
                      </a:r>
                      <a:r>
                        <a:rPr lang="en-US" sz="2000" b="1" dirty="0" err="1"/>
                        <a:t>Ketersediaan</a:t>
                      </a:r>
                      <a:endParaRPr lang="en-US" sz="2000" b="1" dirty="0"/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2400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63</a:t>
                      </a:r>
                    </a:p>
                  </a:txBody>
                  <a:tcPr marT="45698" marB="4569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724705" y="4540187"/>
            <a:ext cx="412303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AKG, WNPG X-2012</a:t>
            </a:r>
          </a:p>
        </p:txBody>
      </p:sp>
      <p:sp>
        <p:nvSpPr>
          <p:cNvPr id="34" name="Curved Down Arrow 33"/>
          <p:cNvSpPr/>
          <p:nvPr/>
        </p:nvSpPr>
        <p:spPr>
          <a:xfrm>
            <a:off x="3051715" y="4123074"/>
            <a:ext cx="3892550" cy="458116"/>
          </a:xfrm>
          <a:prstGeom prst="curvedDownArrow">
            <a:avLst>
              <a:gd name="adj1" fmla="val 25000"/>
              <a:gd name="adj2" fmla="val 80316"/>
              <a:gd name="adj3" fmla="val 25000"/>
            </a:avLst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7778805" y="4192525"/>
            <a:ext cx="1133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id-ID" b="1" dirty="0" err="1"/>
              <a:t>saat</a:t>
            </a:r>
            <a:r>
              <a:rPr lang="en-US" altLang="id-ID" b="1" dirty="0"/>
              <a:t> </a:t>
            </a:r>
            <a:r>
              <a:rPr lang="en-US" altLang="id-ID" b="1" dirty="0" err="1"/>
              <a:t>ini</a:t>
            </a:r>
            <a:endParaRPr lang="en-US" altLang="id-ID" b="1" dirty="0"/>
          </a:p>
        </p:txBody>
      </p:sp>
      <p:sp>
        <p:nvSpPr>
          <p:cNvPr id="38" name="Rectangle 37"/>
          <p:cNvSpPr/>
          <p:nvPr/>
        </p:nvSpPr>
        <p:spPr>
          <a:xfrm>
            <a:off x="1976015" y="3685880"/>
            <a:ext cx="702443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d-ID" b="1" dirty="0"/>
              <a:t>Kegunaan AKG </a:t>
            </a:r>
            <a:r>
              <a:rPr lang="id-ID" b="1" dirty="0">
                <a:sym typeface="Wingdings" pitchFamily="2" charset="2"/>
              </a:rPr>
              <a:t> </a:t>
            </a:r>
            <a:r>
              <a:rPr lang="en-US" b="1" dirty="0"/>
              <a:t>SEBAGAI ACUAN DALAM MENILAI KECUKUPAN GIZI</a:t>
            </a:r>
          </a:p>
        </p:txBody>
      </p:sp>
    </p:spTree>
    <p:extLst>
      <p:ext uri="{BB962C8B-B14F-4D97-AF65-F5344CB8AC3E}">
        <p14:creationId xmlns:p14="http://schemas.microsoft.com/office/powerpoint/2010/main" val="1574510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1517900" y="3123590"/>
            <a:ext cx="604342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sv-SE" sz="2800" b="1" dirty="0">
                <a:solidFill>
                  <a:srgbClr val="FF9900"/>
                </a:solidFill>
                <a:latin typeface="Tahoma" panose="020B0604030504040204" pitchFamily="34" charset="0"/>
              </a:rPr>
              <a:t>ANALISIS</a:t>
            </a:r>
            <a:r>
              <a:rPr lang="id-ID" sz="2800" b="1" dirty="0">
                <a:solidFill>
                  <a:srgbClr val="FF9900"/>
                </a:solidFill>
                <a:latin typeface="Tahoma" panose="020B0604030504040204" pitchFamily="34" charset="0"/>
              </a:rPr>
              <a:t> KONSUMSI PANGAN</a:t>
            </a:r>
            <a:endParaRPr lang="sv-SE" b="1" dirty="0">
              <a:solidFill>
                <a:srgbClr val="FF99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153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6"/>
          <p:cNvSpPr txBox="1">
            <a:spLocks noChangeArrowheads="1"/>
          </p:cNvSpPr>
          <p:nvPr/>
        </p:nvSpPr>
        <p:spPr bwMode="auto">
          <a:xfrm>
            <a:off x="1062038" y="223838"/>
            <a:ext cx="7505700" cy="461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sv-SE" b="1" dirty="0">
                <a:solidFill>
                  <a:srgbClr val="FF9900"/>
                </a:solidFill>
                <a:latin typeface="Tahoma" panose="020B0604030504040204" pitchFamily="34" charset="0"/>
              </a:rPr>
              <a:t>S</a:t>
            </a:r>
            <a:r>
              <a:rPr lang="id-ID" b="1" dirty="0">
                <a:solidFill>
                  <a:srgbClr val="FF9900"/>
                </a:solidFill>
                <a:latin typeface="Tahoma" panose="020B0604030504040204" pitchFamily="34" charset="0"/>
              </a:rPr>
              <a:t>UMBER DATA </a:t>
            </a:r>
            <a:r>
              <a:rPr lang="sv-SE" b="1" dirty="0">
                <a:solidFill>
                  <a:srgbClr val="FF9900"/>
                </a:solidFill>
                <a:latin typeface="Tahoma" panose="020B0604030504040204" pitchFamily="34" charset="0"/>
              </a:rPr>
              <a:t>ANALISIS</a:t>
            </a:r>
            <a:r>
              <a:rPr lang="id-ID" b="1" dirty="0">
                <a:solidFill>
                  <a:srgbClr val="FF9900"/>
                </a:solidFill>
                <a:latin typeface="Tahoma" panose="020B0604030504040204" pitchFamily="34" charset="0"/>
              </a:rPr>
              <a:t> KONSUMSI PANGAN</a:t>
            </a:r>
            <a:endParaRPr lang="sv-SE" b="1" dirty="0">
              <a:solidFill>
                <a:srgbClr val="FF9900"/>
              </a:solidFill>
              <a:latin typeface="Tahoma" panose="020B0604030504040204" pitchFamily="34" charset="0"/>
            </a:endParaRPr>
          </a:p>
        </p:txBody>
      </p: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838200" y="1295400"/>
            <a:ext cx="3200400" cy="46196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d-ID" b="1"/>
              <a:t>PRIMER</a:t>
            </a:r>
          </a:p>
        </p:txBody>
      </p:sp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5181600" y="1295400"/>
            <a:ext cx="3200400" cy="46196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d-ID" b="1"/>
              <a:t>SEKUNDER</a:t>
            </a:r>
          </a:p>
        </p:txBody>
      </p:sp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838200" y="1989138"/>
            <a:ext cx="3200400" cy="830262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id-ID" sz="2400" b="1">
                <a:solidFill>
                  <a:schemeClr val="tx1"/>
                </a:solidFill>
              </a:rPr>
              <a:t>Survei konsumsi mandiri</a:t>
            </a:r>
          </a:p>
        </p:txBody>
      </p:sp>
      <p:sp>
        <p:nvSpPr>
          <p:cNvPr id="5126" name="TextBox 8"/>
          <p:cNvSpPr txBox="1">
            <a:spLocks noChangeArrowheads="1"/>
          </p:cNvSpPr>
          <p:nvPr/>
        </p:nvSpPr>
        <p:spPr bwMode="auto">
          <a:xfrm>
            <a:off x="5105400" y="4419600"/>
            <a:ext cx="3200400" cy="461963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id-ID" sz="2400" b="1">
                <a:solidFill>
                  <a:schemeClr val="tx1"/>
                </a:solidFill>
              </a:rPr>
              <a:t>Survei konsumsi gizi</a:t>
            </a:r>
          </a:p>
        </p:txBody>
      </p:sp>
      <p:sp>
        <p:nvSpPr>
          <p:cNvPr id="5127" name="TextBox 9"/>
          <p:cNvSpPr txBox="1">
            <a:spLocks noChangeArrowheads="1"/>
          </p:cNvSpPr>
          <p:nvPr/>
        </p:nvSpPr>
        <p:spPr bwMode="auto">
          <a:xfrm>
            <a:off x="5105400" y="1981200"/>
            <a:ext cx="3200400" cy="461963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id-ID" sz="2400" b="1">
                <a:solidFill>
                  <a:schemeClr val="tx1"/>
                </a:solidFill>
              </a:rPr>
              <a:t>Susenas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953000" y="2209800"/>
            <a:ext cx="3886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dirty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276225" lvl="2" indent="-2286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Proksi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d-ID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data </a:t>
            </a:r>
            <a:r>
              <a:rPr lang="id-ID" sz="1800" i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food expenditure</a:t>
            </a:r>
            <a:endParaRPr lang="id-ID" sz="18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6225" lvl="2" indent="-2286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d-ID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Tiap tahun (estimasi provinsi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d-ID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kabupaten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kota</a:t>
            </a:r>
            <a:r>
              <a:rPr lang="id-ID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276225" lvl="2" indent="-2286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Unit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analisis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rumahtangga</a:t>
            </a:r>
            <a:endParaRPr lang="id-ID" sz="18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6225" lvl="2" indent="-2286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d-ID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Dikumpulkan oleh BPS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143000" lvl="2" indent="-228600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sz="1800" dirty="0">
              <a:solidFill>
                <a:srgbClr val="00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05" name="Rectangle 8"/>
          <p:cNvSpPr>
            <a:spLocks noChangeArrowheads="1"/>
          </p:cNvSpPr>
          <p:nvPr/>
        </p:nvSpPr>
        <p:spPr bwMode="auto">
          <a:xfrm>
            <a:off x="4876800" y="4648200"/>
            <a:ext cx="3962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71475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dirty="0">
                <a:solidFill>
                  <a:srgbClr val="00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Konsumsi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pangan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i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(food intake)</a:t>
            </a:r>
            <a:endParaRPr lang="id-ID" sz="1800" i="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Wilayah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analisis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kabupaten</a:t>
            </a:r>
            <a:endParaRPr lang="id-ID" sz="1800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d-ID" sz="18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Dikumpulkan oleh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Kemenkes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06" name="Rectangle 14"/>
          <p:cNvSpPr>
            <a:spLocks noChangeArrowheads="1"/>
          </p:cNvSpPr>
          <p:nvPr/>
        </p:nvSpPr>
        <p:spPr bwMode="auto">
          <a:xfrm>
            <a:off x="838200" y="2362200"/>
            <a:ext cx="39766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65113" indent="-2651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sz="1800" dirty="0">
              <a:solidFill>
                <a:srgbClr val="0033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sz="1800" dirty="0">
              <a:solidFill>
                <a:srgbClr val="0033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Konsumsi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pangan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i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(food intake)</a:t>
            </a:r>
            <a:endParaRPr lang="id-ID" sz="1800" i="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Unit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analisis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rumahtangga</a:t>
            </a:r>
            <a:endParaRPr lang="id-ID" sz="1800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Wilayah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analisis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desa-kabupaten-provinsi</a:t>
            </a:r>
            <a:endParaRPr lang="id-ID" sz="1800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mengisi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kekosongan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antar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waktu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Susenas</a:t>
            </a:r>
            <a:endParaRPr lang="id-ID" sz="1800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sz="1800" dirty="0">
              <a:solidFill>
                <a:srgbClr val="0033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131" name="Straight Arrow Connector 16"/>
          <p:cNvCxnSpPr>
            <a:cxnSpLocks noChangeShapeType="1"/>
            <a:stCxn id="4098" idx="2"/>
          </p:cNvCxnSpPr>
          <p:nvPr/>
        </p:nvCxnSpPr>
        <p:spPr bwMode="auto">
          <a:xfrm flipH="1">
            <a:off x="1595438" y="685800"/>
            <a:ext cx="3219450" cy="6048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2" name="Straight Arrow Connector 18"/>
          <p:cNvCxnSpPr>
            <a:cxnSpLocks noChangeShapeType="1"/>
            <a:stCxn id="4098" idx="2"/>
            <a:endCxn id="4100" idx="0"/>
          </p:cNvCxnSpPr>
          <p:nvPr/>
        </p:nvCxnSpPr>
        <p:spPr bwMode="auto">
          <a:xfrm>
            <a:off x="4814888" y="685800"/>
            <a:ext cx="1966912" cy="609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133" name="Group 38"/>
          <p:cNvGrpSpPr>
            <a:grpSpLocks/>
          </p:cNvGrpSpPr>
          <p:nvPr/>
        </p:nvGrpSpPr>
        <p:grpSpPr bwMode="auto">
          <a:xfrm>
            <a:off x="457200" y="1524000"/>
            <a:ext cx="381000" cy="839788"/>
            <a:chOff x="457200" y="1524000"/>
            <a:chExt cx="381000" cy="839788"/>
          </a:xfrm>
        </p:grpSpPr>
        <p:cxnSp>
          <p:nvCxnSpPr>
            <p:cNvPr id="5141" name="Straight Connector 24"/>
            <p:cNvCxnSpPr>
              <a:cxnSpLocks noChangeShapeType="1"/>
              <a:stCxn id="4099" idx="1"/>
            </p:cNvCxnSpPr>
            <p:nvPr/>
          </p:nvCxnSpPr>
          <p:spPr bwMode="auto">
            <a:xfrm rot="10800000">
              <a:off x="457200" y="1524001"/>
              <a:ext cx="381000" cy="223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42" name="Straight Arrow Connector 26"/>
            <p:cNvCxnSpPr>
              <a:cxnSpLocks noChangeShapeType="1"/>
            </p:cNvCxnSpPr>
            <p:nvPr/>
          </p:nvCxnSpPr>
          <p:spPr bwMode="auto">
            <a:xfrm>
              <a:off x="457200" y="2362200"/>
              <a:ext cx="38100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43" name="Straight Connector 30"/>
            <p:cNvCxnSpPr>
              <a:cxnSpLocks noChangeShapeType="1"/>
            </p:cNvCxnSpPr>
            <p:nvPr/>
          </p:nvCxnSpPr>
          <p:spPr bwMode="auto">
            <a:xfrm rot="5400000">
              <a:off x="38100" y="1943100"/>
              <a:ext cx="8382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134" name="Group 37"/>
          <p:cNvGrpSpPr>
            <a:grpSpLocks/>
          </p:cNvGrpSpPr>
          <p:nvPr/>
        </p:nvGrpSpPr>
        <p:grpSpPr bwMode="auto">
          <a:xfrm>
            <a:off x="8305800" y="1524000"/>
            <a:ext cx="457200" cy="4833938"/>
            <a:chOff x="8305800" y="1524000"/>
            <a:chExt cx="457200" cy="4833958"/>
          </a:xfrm>
        </p:grpSpPr>
        <p:cxnSp>
          <p:nvCxnSpPr>
            <p:cNvPr id="5138" name="Straight Connector 20"/>
            <p:cNvCxnSpPr>
              <a:cxnSpLocks noChangeShapeType="1"/>
            </p:cNvCxnSpPr>
            <p:nvPr/>
          </p:nvCxnSpPr>
          <p:spPr bwMode="auto">
            <a:xfrm rot="5400000">
              <a:off x="6322223" y="3917181"/>
              <a:ext cx="4833958" cy="47596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9" name="Straight Connector 28"/>
            <p:cNvCxnSpPr>
              <a:cxnSpLocks noChangeShapeType="1"/>
            </p:cNvCxnSpPr>
            <p:nvPr/>
          </p:nvCxnSpPr>
          <p:spPr bwMode="auto">
            <a:xfrm rot="10800000">
              <a:off x="8382000" y="1524000"/>
              <a:ext cx="381000" cy="223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40" name="Straight Arrow Connector 32"/>
            <p:cNvCxnSpPr>
              <a:cxnSpLocks noChangeShapeType="1"/>
            </p:cNvCxnSpPr>
            <p:nvPr/>
          </p:nvCxnSpPr>
          <p:spPr bwMode="auto">
            <a:xfrm rot="10800000">
              <a:off x="8305800" y="2209800"/>
              <a:ext cx="45720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5135" name="Straight Arrow Connector 36"/>
          <p:cNvCxnSpPr>
            <a:cxnSpLocks noChangeShapeType="1"/>
          </p:cNvCxnSpPr>
          <p:nvPr/>
        </p:nvCxnSpPr>
        <p:spPr bwMode="auto">
          <a:xfrm rot="10800000">
            <a:off x="8305800" y="4695825"/>
            <a:ext cx="4572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6" name="TextBox 8"/>
          <p:cNvSpPr txBox="1">
            <a:spLocks noChangeArrowheads="1"/>
          </p:cNvSpPr>
          <p:nvPr/>
        </p:nvSpPr>
        <p:spPr bwMode="auto">
          <a:xfrm>
            <a:off x="5157788" y="6072188"/>
            <a:ext cx="3200400" cy="708025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id-ID" sz="2000" b="1">
                <a:solidFill>
                  <a:schemeClr val="tx1"/>
                </a:solidFill>
              </a:rPr>
              <a:t>Data hasil penelitian/publikasi lainnya</a:t>
            </a:r>
          </a:p>
        </p:txBody>
      </p:sp>
      <p:cxnSp>
        <p:nvCxnSpPr>
          <p:cNvPr id="5137" name="Straight Arrow Connector 36"/>
          <p:cNvCxnSpPr>
            <a:cxnSpLocks noChangeShapeType="1"/>
          </p:cNvCxnSpPr>
          <p:nvPr/>
        </p:nvCxnSpPr>
        <p:spPr bwMode="auto">
          <a:xfrm rot="10800000">
            <a:off x="8329613" y="6356350"/>
            <a:ext cx="4572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10929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781" y="374900"/>
            <a:ext cx="8229600" cy="61082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id-ID" dirty="0"/>
              <a:t>INSTRUMEN KONSUMSI PANGAN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2997784-34C3-419F-8928-BA3224F5675A}"/>
              </a:ext>
            </a:extLst>
          </p:cNvPr>
          <p:cNvGrpSpPr/>
          <p:nvPr/>
        </p:nvGrpSpPr>
        <p:grpSpPr>
          <a:xfrm>
            <a:off x="2605592" y="1562144"/>
            <a:ext cx="3932816" cy="3733712"/>
            <a:chOff x="2978125" y="1922433"/>
            <a:chExt cx="3188429" cy="3027010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A1B8147-3FA9-452D-A42A-8AEBF118B1E1}"/>
                </a:ext>
              </a:extLst>
            </p:cNvPr>
            <p:cNvSpPr/>
            <p:nvPr/>
          </p:nvSpPr>
          <p:spPr>
            <a:xfrm>
              <a:off x="2978125" y="2872911"/>
              <a:ext cx="2457878" cy="2076532"/>
            </a:xfrm>
            <a:custGeom>
              <a:avLst/>
              <a:gdLst>
                <a:gd name="connsiteX0" fmla="*/ 2270369 w 3277171"/>
                <a:gd name="connsiteY0" fmla="*/ 779 h 2768709"/>
                <a:gd name="connsiteX1" fmla="*/ 3206860 w 3277171"/>
                <a:gd name="connsiteY1" fmla="*/ 1646251 h 2768709"/>
                <a:gd name="connsiteX2" fmla="*/ 462411 w 3277171"/>
                <a:gd name="connsiteY2" fmla="*/ 2502821 h 2768709"/>
                <a:gd name="connsiteX3" fmla="*/ 367552 w 3277171"/>
                <a:gd name="connsiteY3" fmla="*/ 2669851 h 2768709"/>
                <a:gd name="connsiteX4" fmla="*/ 0 w 3277171"/>
                <a:gd name="connsiteY4" fmla="*/ 1771059 h 2768709"/>
                <a:gd name="connsiteX5" fmla="*/ 992716 w 3277171"/>
                <a:gd name="connsiteY5" fmla="*/ 1569047 h 2768709"/>
                <a:gd name="connsiteX6" fmla="*/ 907795 w 3277171"/>
                <a:gd name="connsiteY6" fmla="*/ 1718578 h 2768709"/>
                <a:gd name="connsiteX7" fmla="*/ 2845613 w 3277171"/>
                <a:gd name="connsiteY7" fmla="*/ 1072924 h 2768709"/>
                <a:gd name="connsiteX8" fmla="*/ 1974668 w 3277171"/>
                <a:gd name="connsiteY8" fmla="*/ 39723 h 2768709"/>
                <a:gd name="connsiteX9" fmla="*/ 2270369 w 3277171"/>
                <a:gd name="connsiteY9" fmla="*/ 779 h 276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77171" h="2768709">
                  <a:moveTo>
                    <a:pt x="2270369" y="779"/>
                  </a:moveTo>
                  <a:cubicBezTo>
                    <a:pt x="2944105" y="29646"/>
                    <a:pt x="3473221" y="856850"/>
                    <a:pt x="3206860" y="1646251"/>
                  </a:cubicBezTo>
                  <a:cubicBezTo>
                    <a:pt x="2888926" y="2587027"/>
                    <a:pt x="1686093" y="3122032"/>
                    <a:pt x="462411" y="2502821"/>
                  </a:cubicBezTo>
                  <a:cubicBezTo>
                    <a:pt x="367552" y="2669851"/>
                    <a:pt x="367552" y="2669851"/>
                    <a:pt x="367552" y="2669851"/>
                  </a:cubicBezTo>
                  <a:lnTo>
                    <a:pt x="0" y="1771059"/>
                  </a:lnTo>
                  <a:cubicBezTo>
                    <a:pt x="992716" y="1569047"/>
                    <a:pt x="992716" y="1569047"/>
                    <a:pt x="992716" y="1569047"/>
                  </a:cubicBezTo>
                  <a:cubicBezTo>
                    <a:pt x="907795" y="1718578"/>
                    <a:pt x="907795" y="1718578"/>
                    <a:pt x="907795" y="1718578"/>
                  </a:cubicBezTo>
                  <a:cubicBezTo>
                    <a:pt x="1708270" y="2065886"/>
                    <a:pt x="2576916" y="1812347"/>
                    <a:pt x="2845613" y="1072924"/>
                  </a:cubicBezTo>
                  <a:cubicBezTo>
                    <a:pt x="3107330" y="356887"/>
                    <a:pt x="2380803" y="-72550"/>
                    <a:pt x="1974668" y="39723"/>
                  </a:cubicBezTo>
                  <a:cubicBezTo>
                    <a:pt x="2074921" y="8824"/>
                    <a:pt x="2174121" y="-3345"/>
                    <a:pt x="2270369" y="77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D7FEB77-61C5-42E8-9BFB-622FEB29F688}"/>
                </a:ext>
              </a:extLst>
            </p:cNvPr>
            <p:cNvSpPr/>
            <p:nvPr/>
          </p:nvSpPr>
          <p:spPr>
            <a:xfrm>
              <a:off x="2978127" y="2876762"/>
              <a:ext cx="2457757" cy="2072677"/>
            </a:xfrm>
            <a:custGeom>
              <a:avLst/>
              <a:gdLst>
                <a:gd name="connsiteX0" fmla="*/ 2281149 w 3277009"/>
                <a:gd name="connsiteY0" fmla="*/ 1787 h 2763569"/>
                <a:gd name="connsiteX1" fmla="*/ 3206869 w 3277009"/>
                <a:gd name="connsiteY1" fmla="*/ 1641095 h 2763569"/>
                <a:gd name="connsiteX2" fmla="*/ 462409 w 3277009"/>
                <a:gd name="connsiteY2" fmla="*/ 2497684 h 2763569"/>
                <a:gd name="connsiteX3" fmla="*/ 367549 w 3277009"/>
                <a:gd name="connsiteY3" fmla="*/ 2664715 h 2763569"/>
                <a:gd name="connsiteX4" fmla="*/ 0 w 3277009"/>
                <a:gd name="connsiteY4" fmla="*/ 1765918 h 2763569"/>
                <a:gd name="connsiteX5" fmla="*/ 2993714 w 3277009"/>
                <a:gd name="connsiteY5" fmla="*/ 1465341 h 2763569"/>
                <a:gd name="connsiteX6" fmla="*/ 1986235 w 3277009"/>
                <a:gd name="connsiteY6" fmla="*/ 32707 h 2763569"/>
                <a:gd name="connsiteX7" fmla="*/ 2281149 w 3277009"/>
                <a:gd name="connsiteY7" fmla="*/ 1787 h 27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7009" h="2763569">
                  <a:moveTo>
                    <a:pt x="2281149" y="1787"/>
                  </a:moveTo>
                  <a:cubicBezTo>
                    <a:pt x="2951894" y="44772"/>
                    <a:pt x="3470862" y="855863"/>
                    <a:pt x="3206869" y="1641095"/>
                  </a:cubicBezTo>
                  <a:cubicBezTo>
                    <a:pt x="2888930" y="2581880"/>
                    <a:pt x="1686092" y="3116894"/>
                    <a:pt x="462409" y="2497684"/>
                  </a:cubicBezTo>
                  <a:cubicBezTo>
                    <a:pt x="367549" y="2664715"/>
                    <a:pt x="367549" y="2664715"/>
                    <a:pt x="367549" y="2664715"/>
                  </a:cubicBezTo>
                  <a:cubicBezTo>
                    <a:pt x="0" y="1765918"/>
                    <a:pt x="0" y="1765918"/>
                    <a:pt x="0" y="1765918"/>
                  </a:cubicBezTo>
                  <a:cubicBezTo>
                    <a:pt x="1503261" y="2802678"/>
                    <a:pt x="2626309" y="2260219"/>
                    <a:pt x="2993714" y="1465341"/>
                  </a:cubicBezTo>
                  <a:cubicBezTo>
                    <a:pt x="3420469" y="540070"/>
                    <a:pt x="2543458" y="-119994"/>
                    <a:pt x="1986235" y="32707"/>
                  </a:cubicBezTo>
                  <a:cubicBezTo>
                    <a:pt x="2086410" y="5182"/>
                    <a:pt x="2185329" y="-4353"/>
                    <a:pt x="2281149" y="178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56A6D7A-3474-4469-828D-641335562489}"/>
                </a:ext>
              </a:extLst>
            </p:cNvPr>
            <p:cNvSpPr/>
            <p:nvPr/>
          </p:nvSpPr>
          <p:spPr>
            <a:xfrm>
              <a:off x="3708669" y="1922433"/>
              <a:ext cx="2457885" cy="2075717"/>
            </a:xfrm>
            <a:custGeom>
              <a:avLst/>
              <a:gdLst>
                <a:gd name="connsiteX0" fmla="*/ 1698865 w 3277180"/>
                <a:gd name="connsiteY0" fmla="*/ 673 h 2767622"/>
                <a:gd name="connsiteX1" fmla="*/ 2813866 w 3277180"/>
                <a:gd name="connsiteY1" fmla="*/ 267027 h 2767622"/>
                <a:gd name="connsiteX2" fmla="*/ 2908725 w 3277180"/>
                <a:gd name="connsiteY2" fmla="*/ 99998 h 2767622"/>
                <a:gd name="connsiteX3" fmla="*/ 3277180 w 3277180"/>
                <a:gd name="connsiteY3" fmla="*/ 997199 h 2767622"/>
                <a:gd name="connsiteX4" fmla="*/ 2283560 w 3277180"/>
                <a:gd name="connsiteY4" fmla="*/ 1200802 h 2767622"/>
                <a:gd name="connsiteX5" fmla="*/ 2368481 w 3277180"/>
                <a:gd name="connsiteY5" fmla="*/ 1051271 h 2767622"/>
                <a:gd name="connsiteX6" fmla="*/ 429075 w 3277180"/>
                <a:gd name="connsiteY6" fmla="*/ 1696025 h 2767622"/>
                <a:gd name="connsiteX7" fmla="*/ 1300923 w 3277180"/>
                <a:gd name="connsiteY7" fmla="*/ 2727636 h 2767622"/>
                <a:gd name="connsiteX8" fmla="*/ 70319 w 3277180"/>
                <a:gd name="connsiteY8" fmla="*/ 1122009 h 2767622"/>
                <a:gd name="connsiteX9" fmla="*/ 1698865 w 3277180"/>
                <a:gd name="connsiteY9" fmla="*/ 673 h 276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77180" h="2767622">
                  <a:moveTo>
                    <a:pt x="1698865" y="673"/>
                  </a:moveTo>
                  <a:cubicBezTo>
                    <a:pt x="2050806" y="-8334"/>
                    <a:pt x="2431251" y="72745"/>
                    <a:pt x="2813866" y="267027"/>
                  </a:cubicBezTo>
                  <a:cubicBezTo>
                    <a:pt x="2908725" y="99998"/>
                    <a:pt x="2908725" y="99998"/>
                    <a:pt x="2908725" y="99998"/>
                  </a:cubicBezTo>
                  <a:lnTo>
                    <a:pt x="3277180" y="997199"/>
                  </a:lnTo>
                  <a:cubicBezTo>
                    <a:pt x="2283560" y="1200802"/>
                    <a:pt x="2283560" y="1200802"/>
                    <a:pt x="2283560" y="1200802"/>
                  </a:cubicBezTo>
                  <a:cubicBezTo>
                    <a:pt x="2368481" y="1051271"/>
                    <a:pt x="2368481" y="1051271"/>
                    <a:pt x="2368481" y="1051271"/>
                  </a:cubicBezTo>
                  <a:cubicBezTo>
                    <a:pt x="1568006" y="703964"/>
                    <a:pt x="700264" y="955912"/>
                    <a:pt x="429075" y="1696025"/>
                  </a:cubicBezTo>
                  <a:cubicBezTo>
                    <a:pt x="169849" y="2411374"/>
                    <a:pt x="894787" y="2839908"/>
                    <a:pt x="1300923" y="2727636"/>
                  </a:cubicBezTo>
                  <a:cubicBezTo>
                    <a:pt x="500483" y="2975730"/>
                    <a:pt x="-234094" y="2024181"/>
                    <a:pt x="70319" y="1122009"/>
                  </a:cubicBezTo>
                  <a:cubicBezTo>
                    <a:pt x="288278" y="476318"/>
                    <a:pt x="924593" y="20488"/>
                    <a:pt x="1698865" y="6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624942B-AF42-4C29-B0C0-11441334335C}"/>
                </a:ext>
              </a:extLst>
            </p:cNvPr>
            <p:cNvSpPr/>
            <p:nvPr/>
          </p:nvSpPr>
          <p:spPr>
            <a:xfrm>
              <a:off x="3708562" y="1922438"/>
              <a:ext cx="2457991" cy="2073241"/>
            </a:xfrm>
            <a:custGeom>
              <a:avLst/>
              <a:gdLst>
                <a:gd name="connsiteX0" fmla="*/ 1699006 w 3277321"/>
                <a:gd name="connsiteY0" fmla="*/ 673 h 2764321"/>
                <a:gd name="connsiteX1" fmla="*/ 2814009 w 3277321"/>
                <a:gd name="connsiteY1" fmla="*/ 267025 h 2764321"/>
                <a:gd name="connsiteX2" fmla="*/ 2908868 w 3277321"/>
                <a:gd name="connsiteY2" fmla="*/ 99993 h 2764321"/>
                <a:gd name="connsiteX3" fmla="*/ 3277321 w 3277321"/>
                <a:gd name="connsiteY3" fmla="*/ 997200 h 2764321"/>
                <a:gd name="connsiteX4" fmla="*/ 283606 w 3277321"/>
                <a:gd name="connsiteY4" fmla="*/ 1297779 h 2764321"/>
                <a:gd name="connsiteX5" fmla="*/ 1290181 w 3277321"/>
                <a:gd name="connsiteY5" fmla="*/ 2732005 h 2764321"/>
                <a:gd name="connsiteX6" fmla="*/ 70451 w 3277321"/>
                <a:gd name="connsiteY6" fmla="*/ 1122025 h 2764321"/>
                <a:gd name="connsiteX7" fmla="*/ 1699006 w 3277321"/>
                <a:gd name="connsiteY7" fmla="*/ 673 h 2764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7321" h="2764321">
                  <a:moveTo>
                    <a:pt x="1699006" y="673"/>
                  </a:moveTo>
                  <a:cubicBezTo>
                    <a:pt x="2050949" y="-8335"/>
                    <a:pt x="2431394" y="72742"/>
                    <a:pt x="2814009" y="267025"/>
                  </a:cubicBezTo>
                  <a:cubicBezTo>
                    <a:pt x="2908868" y="99993"/>
                    <a:pt x="2908868" y="99993"/>
                    <a:pt x="2908868" y="99993"/>
                  </a:cubicBezTo>
                  <a:cubicBezTo>
                    <a:pt x="3277321" y="997200"/>
                    <a:pt x="3277321" y="997200"/>
                    <a:pt x="3277321" y="997200"/>
                  </a:cubicBezTo>
                  <a:cubicBezTo>
                    <a:pt x="1774059" y="-39560"/>
                    <a:pt x="649423" y="501998"/>
                    <a:pt x="283606" y="1297779"/>
                  </a:cubicBezTo>
                  <a:cubicBezTo>
                    <a:pt x="-144053" y="2224642"/>
                    <a:pt x="732958" y="2884706"/>
                    <a:pt x="1290181" y="2732005"/>
                  </a:cubicBezTo>
                  <a:cubicBezTo>
                    <a:pt x="489681" y="2950618"/>
                    <a:pt x="-232160" y="2021024"/>
                    <a:pt x="70451" y="1122025"/>
                  </a:cubicBezTo>
                  <a:cubicBezTo>
                    <a:pt x="288414" y="476328"/>
                    <a:pt x="924733" y="20491"/>
                    <a:pt x="1699006" y="67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pic>
          <p:nvPicPr>
            <p:cNvPr id="6" name="Graphic 5" descr="Network">
              <a:extLst>
                <a:ext uri="{FF2B5EF4-FFF2-40B4-BE49-F238E27FC236}">
                  <a16:creationId xmlns:a16="http://schemas.microsoft.com/office/drawing/2014/main" id="{544BFB14-7461-4763-B018-25232F1B7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29100" y="3086100"/>
              <a:ext cx="685800" cy="685800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DBA105C-C011-4D91-A068-A7F73589D539}"/>
              </a:ext>
            </a:extLst>
          </p:cNvPr>
          <p:cNvSpPr txBox="1"/>
          <p:nvPr/>
        </p:nvSpPr>
        <p:spPr>
          <a:xfrm>
            <a:off x="448965" y="4069415"/>
            <a:ext cx="2202816" cy="95410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id-ID" sz="2800" b="1" dirty="0">
                <a:solidFill>
                  <a:srgbClr val="6C1A00"/>
                </a:solidFill>
              </a:rPr>
              <a:t>MIKRO (INDIVIDU) </a:t>
            </a:r>
            <a:endParaRPr lang="en-US" sz="2800" b="1" dirty="0">
              <a:solidFill>
                <a:srgbClr val="6C1A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C39E59A-EB52-4EC1-A830-A789DFE43710}"/>
              </a:ext>
            </a:extLst>
          </p:cNvPr>
          <p:cNvSpPr txBox="1"/>
          <p:nvPr/>
        </p:nvSpPr>
        <p:spPr>
          <a:xfrm>
            <a:off x="6557165" y="1427130"/>
            <a:ext cx="2202816" cy="150810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id-ID" sz="2800" b="1" dirty="0">
                <a:solidFill>
                  <a:srgbClr val="003296"/>
                </a:solidFill>
              </a:rPr>
              <a:t>MAKRO (WILAYAH): </a:t>
            </a:r>
          </a:p>
          <a:p>
            <a:pPr algn="ctr"/>
            <a:r>
              <a:rPr lang="id-ID" sz="3600" b="1" dirty="0"/>
              <a:t>PPH</a:t>
            </a:r>
            <a:endParaRPr lang="en-US" sz="3600" b="1" dirty="0"/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1066022102"/>
              </p:ext>
            </p:extLst>
          </p:nvPr>
        </p:nvGraphicFramePr>
        <p:xfrm>
          <a:off x="5640935" y="2970885"/>
          <a:ext cx="3640015" cy="3733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2" name="Picture 21" descr="Logo B2S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0095" y="4604339"/>
            <a:ext cx="1985165" cy="221889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43555" y="3840815"/>
            <a:ext cx="914400" cy="3381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b="1" dirty="0">
                <a:latin typeface="Arial Narrow" pitchFamily="34" charset="0"/>
              </a:rPr>
              <a:t>P = </a:t>
            </a:r>
            <a:r>
              <a:rPr lang="en-US" sz="1600" b="1" dirty="0" err="1">
                <a:latin typeface="Arial Narrow" pitchFamily="34" charset="0"/>
              </a:rPr>
              <a:t>Porsi</a:t>
            </a:r>
            <a:endParaRPr lang="en-US" sz="1600" b="1" dirty="0">
              <a:latin typeface="Arial Narrow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855" y="1313751"/>
            <a:ext cx="3527387" cy="287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245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9AC4114-ABC5-4A7A-9813-0380597278C2}" type="slidenum">
              <a:rPr lang="en-US" altLang="id-ID" sz="1400" smtClean="0">
                <a:solidFill>
                  <a:schemeClr val="bg1"/>
                </a:solidFill>
              </a:rPr>
              <a:pPr/>
              <a:t>30</a:t>
            </a:fld>
            <a:endParaRPr lang="en-US" altLang="id-ID" sz="140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99710" y="1188999"/>
            <a:ext cx="8246070" cy="814428"/>
          </a:xfrm>
          <a:ln>
            <a:miter lim="800000"/>
            <a:headEnd/>
            <a:tailEnd/>
          </a:ln>
          <a:effectLst/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buClr>
                <a:schemeClr val="hlink"/>
              </a:buClr>
              <a:buSzPct val="70000"/>
              <a:defRPr/>
            </a:pPr>
            <a:r>
              <a:rPr lang="en-US" sz="27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SUMBER DATA ANALISIS </a:t>
            </a:r>
            <a:br>
              <a:rPr lang="en-US" sz="2600" dirty="0">
                <a:solidFill>
                  <a:schemeClr val="accent6">
                    <a:lumMod val="50000"/>
                  </a:schemeClr>
                </a:solidFill>
                <a:cs typeface="+mn-cs"/>
              </a:rPr>
            </a:br>
            <a:r>
              <a:rPr lang="en-US" sz="2600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JENIS DATA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051786"/>
            <a:ext cx="7772400" cy="46482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  <a:tabLst>
                <a:tab pos="1371600" algn="l"/>
              </a:tabLst>
              <a:defRPr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DATA PRIMER</a:t>
            </a:r>
          </a:p>
          <a:p>
            <a:pPr marL="361950" indent="-361950" eaLnBrk="1" hangingPunct="1">
              <a:tabLst>
                <a:tab pos="1371600" algn="l"/>
              </a:tabLst>
              <a:defRPr/>
            </a:pP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Data-data</a:t>
            </a:r>
            <a:r>
              <a:rPr lang="id-ID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yang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diperoleh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langsung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dari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unit-unit</a:t>
            </a:r>
            <a:r>
              <a:rPr lang="id-ID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terkecil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obyek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data yang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diperlukan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atau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digunakan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sebagai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sumber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informasi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,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seperti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:</a:t>
            </a:r>
            <a:r>
              <a:rPr lang="id-ID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petani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,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pedagang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,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keluarga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,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balita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,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dll</a:t>
            </a:r>
            <a:endParaRPr lang="en-GB" sz="22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361950" indent="-361950" eaLnBrk="1" hangingPunct="1">
              <a:tabLst>
                <a:tab pos="1371600" algn="l"/>
              </a:tabLst>
              <a:defRPr/>
            </a:pP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Data-data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mentah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yang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belum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mengalami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proses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pengolahan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dan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/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atau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analisis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dalam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bentuk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komputasi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,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formulasi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,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tabulasi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,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dan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agregasi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1371600" algn="l"/>
              </a:tabLst>
              <a:defRPr/>
            </a:pP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Contoh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:	- Data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identitas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&amp;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sosial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ekonomi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keluarga</a:t>
            </a:r>
            <a:endParaRPr lang="en-GB" sz="22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0" indent="0" eaLnBrk="1" hangingPunct="1">
              <a:buFont typeface="Wingdings" pitchFamily="2" charset="2"/>
              <a:buNone/>
              <a:tabLst>
                <a:tab pos="1371600" algn="l"/>
              </a:tabLst>
              <a:defRPr/>
            </a:pP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	- Data </a:t>
            </a:r>
            <a:r>
              <a:rPr lang="en-GB" sz="2200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recall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konsumsi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pangan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keluarga</a:t>
            </a:r>
            <a:endParaRPr lang="en-GB" sz="22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83242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76200"/>
            <a:ext cx="3173413" cy="1143000"/>
          </a:xfrm>
        </p:spPr>
        <p:txBody>
          <a:bodyPr/>
          <a:lstStyle/>
          <a:p>
            <a:pPr algn="r">
              <a:defRPr/>
            </a:pP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Lanjutan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Jenis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Data 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0990FFA-833B-4D33-A416-B68604E16893}" type="slidenum">
              <a:rPr lang="en-US" altLang="id-ID" sz="1400" smtClean="0">
                <a:solidFill>
                  <a:schemeClr val="bg1"/>
                </a:solidFill>
              </a:rPr>
              <a:pPr/>
              <a:t>31</a:t>
            </a:fld>
            <a:endParaRPr lang="en-US" altLang="id-ID" sz="140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811213" y="1605690"/>
            <a:ext cx="7772400" cy="4572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 eaLnBrk="1" hangingPunct="1">
              <a:buFont typeface="Wingdings" pitchFamily="2" charset="2"/>
              <a:buNone/>
              <a:tabLst>
                <a:tab pos="1371600" algn="l"/>
              </a:tabLst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DATA SEKUNDER</a:t>
            </a:r>
          </a:p>
          <a:p>
            <a:pPr marL="361950" indent="-361950" algn="l" eaLnBrk="1" hangingPunct="1">
              <a:tabLst>
                <a:tab pos="1371600" algn="l"/>
              </a:tabLst>
              <a:defRPr/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Data-data yang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diperoleh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secara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langsung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maupun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tidak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langsung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dari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pihak-pihak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yang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mengelola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data,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seperti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: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kantor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statistik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,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intansi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teknis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,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lembaga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penelitian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,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lembaga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kemasyarakatan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,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dan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lain-lain</a:t>
            </a:r>
          </a:p>
          <a:p>
            <a:pPr marL="361950" indent="-361950" algn="l" eaLnBrk="1" hangingPunct="1">
              <a:tabLst>
                <a:tab pos="1371600" algn="l"/>
              </a:tabLst>
              <a:defRPr/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Data-data yang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telah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mengalami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proses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pengolahan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dan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/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atau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analisis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dalam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bentuk</a:t>
            </a:r>
            <a:r>
              <a:rPr lang="id-ID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komputasi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,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formulasi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,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tabulasi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,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dan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agregasi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</a:p>
          <a:p>
            <a:pPr marL="0" indent="0" algn="just" eaLnBrk="1" hangingPunct="1">
              <a:buFont typeface="Wingdings" pitchFamily="2" charset="2"/>
              <a:buNone/>
              <a:tabLst>
                <a:tab pos="1371600" algn="l"/>
              </a:tabLst>
              <a:defRPr/>
            </a:pP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Contoh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:	- Rata-rata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konsumsi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pangan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penduduk</a:t>
            </a:r>
            <a:endParaRPr lang="en-GB" sz="24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0" indent="0" algn="just" eaLnBrk="1" hangingPunct="1">
              <a:buFont typeface="Wingdings" pitchFamily="2" charset="2"/>
              <a:buNone/>
              <a:tabLst>
                <a:tab pos="1371600" algn="l"/>
              </a:tabLst>
              <a:defRPr/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	- Rata-rata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pengeluaran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pangan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penduduk</a:t>
            </a:r>
            <a:endParaRPr lang="en-GB" sz="24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0958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2054655"/>
            <a:ext cx="7772400" cy="35814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KAPANKAH SUERVEI KONSUMSI (PENGAMBILAN DATA PRIMER) PERLU DILAKUKAN ????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BFA7A2-437D-4A43-9CE4-AF34A628C662}" type="slidenum">
              <a:rPr lang="en-US" altLang="id-ID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id-ID" sz="1400"/>
          </a:p>
        </p:txBody>
      </p:sp>
    </p:spTree>
    <p:extLst>
      <p:ext uri="{BB962C8B-B14F-4D97-AF65-F5344CB8AC3E}">
        <p14:creationId xmlns:p14="http://schemas.microsoft.com/office/powerpoint/2010/main" val="16030663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95274" y="1291130"/>
            <a:ext cx="8458200" cy="685800"/>
          </a:xfrm>
        </p:spPr>
        <p:txBody>
          <a:bodyPr/>
          <a:lstStyle/>
          <a:p>
            <a:pPr eaLnBrk="1" hangingPunct="1"/>
            <a:r>
              <a:rPr lang="en-US" altLang="id-ID" dirty="0">
                <a:solidFill>
                  <a:schemeClr val="tx1"/>
                </a:solidFill>
              </a:rPr>
              <a:t>DATA PRIMER </a:t>
            </a:r>
            <a:r>
              <a:rPr lang="en-US" altLang="id-ID" dirty="0"/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646" y="2039335"/>
            <a:ext cx="8458200" cy="456198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just" eaLnBrk="1" hangingPunct="1">
              <a:spcAft>
                <a:spcPts val="600"/>
              </a:spcAft>
              <a:defRPr/>
            </a:pP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Jika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data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sekunder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belum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bisa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menjawab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tujuan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analisis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situasi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konsumsi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pangan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wilayah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dapat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dilakukan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Survey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Konsumsi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Pangan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melihat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kondisi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khusus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di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wilayah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membutuhkan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penanganan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spesifik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seperti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: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wilayah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rawan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pangan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dsb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</a:p>
          <a:p>
            <a:pPr algn="just" eaLnBrk="1" hangingPunct="1">
              <a:spcAft>
                <a:spcPts val="60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Survey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konsumsi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pangan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dilakukan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mengisi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“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kekosongan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”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informasi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belum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tercakup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data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sekunder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/data SUSENAS</a:t>
            </a:r>
          </a:p>
          <a:p>
            <a:pPr algn="just" eaLnBrk="1" hangingPunct="1">
              <a:spcAft>
                <a:spcPts val="60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Data primer/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Hasil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Survey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Konsumsi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Pangan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BUKAN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untuk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dibandingkan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Data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Sekunder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/Data SUSENAS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FCA441-3CAC-4197-BC4F-04D9852FCE17}" type="slidenum">
              <a:rPr lang="en-US" altLang="id-ID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id-ID" sz="1400"/>
          </a:p>
        </p:txBody>
      </p:sp>
    </p:spTree>
    <p:extLst>
      <p:ext uri="{BB962C8B-B14F-4D97-AF65-F5344CB8AC3E}">
        <p14:creationId xmlns:p14="http://schemas.microsoft.com/office/powerpoint/2010/main" val="22723722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>
            <a:spLocks noGrp="1" noChangeArrowheads="1"/>
          </p:cNvSpPr>
          <p:nvPr>
            <p:ph type="title"/>
          </p:nvPr>
        </p:nvSpPr>
        <p:spPr>
          <a:xfrm>
            <a:off x="685800" y="1372272"/>
            <a:ext cx="7772400" cy="2170113"/>
          </a:xfr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d-ID" altLang="id-ID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BAGAIMANA CARA MEMPEROLEH  </a:t>
            </a:r>
            <a:br>
              <a:rPr lang="id-ID" altLang="id-ID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id-ID" altLang="id-ID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DATA PRIMER ??</a:t>
            </a:r>
            <a:endParaRPr lang="en-US" altLang="id-ID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961180" y="3581705"/>
            <a:ext cx="1066800" cy="838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81100" y="4650640"/>
            <a:ext cx="6781800" cy="13239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charset="0"/>
              </a:rPr>
              <a:t>SURVEY KONSUMSI PANGAN</a:t>
            </a:r>
          </a:p>
        </p:txBody>
      </p:sp>
    </p:spTree>
    <p:extLst>
      <p:ext uri="{BB962C8B-B14F-4D97-AF65-F5344CB8AC3E}">
        <p14:creationId xmlns:p14="http://schemas.microsoft.com/office/powerpoint/2010/main" val="382684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1"/>
          <p:cNvSpPr txBox="1">
            <a:spLocks noChangeArrowheads="1"/>
          </p:cNvSpPr>
          <p:nvPr/>
        </p:nvSpPr>
        <p:spPr bwMode="auto">
          <a:xfrm>
            <a:off x="907315" y="1300356"/>
            <a:ext cx="7559675" cy="78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5000"/>
              </a:spcBef>
              <a:defRPr/>
            </a:pP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Sensus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=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Pengumpulan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terhadap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semua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anggota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populasi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25000"/>
              </a:spcBef>
              <a:defRPr/>
            </a:pP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Survei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  =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Pengukuran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hanya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sebagian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saja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yaitu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sampel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11980" name="Text Box 12"/>
          <p:cNvSpPr txBox="1">
            <a:spLocks noChangeArrowheads="1"/>
          </p:cNvSpPr>
          <p:nvPr/>
        </p:nvSpPr>
        <p:spPr bwMode="auto">
          <a:xfrm>
            <a:off x="1025158" y="2680094"/>
            <a:ext cx="7416800" cy="1784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9538" indent="-109538" eaLnBrk="1" hangingPunct="1">
              <a:spcBef>
                <a:spcPct val="50000"/>
              </a:spcBef>
              <a:defRPr/>
            </a:pPr>
            <a:r>
              <a:rPr lang="en-US" sz="2000" b="1" dirty="0">
                <a:latin typeface="Arial" pitchFamily="34" charset="0"/>
              </a:rPr>
              <a:t>  </a:t>
            </a:r>
            <a:r>
              <a:rPr lang="en-US" sz="2000" b="1" dirty="0" err="1">
                <a:latin typeface="Arial" pitchFamily="34" charset="0"/>
              </a:rPr>
              <a:t>seringkali</a:t>
            </a:r>
            <a:r>
              <a:rPr lang="en-US" sz="2000" b="1" dirty="0">
                <a:latin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</a:rPr>
              <a:t>tidak</a:t>
            </a:r>
            <a:r>
              <a:rPr lang="en-US" sz="2000" b="1" dirty="0">
                <a:latin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</a:rPr>
              <a:t>mungkin</a:t>
            </a:r>
            <a:r>
              <a:rPr lang="en-US" sz="2000" b="1" dirty="0">
                <a:latin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</a:rPr>
              <a:t>mengamati</a:t>
            </a:r>
            <a:r>
              <a:rPr lang="en-US" sz="2000" b="1" dirty="0">
                <a:latin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</a:rPr>
              <a:t>seluruh</a:t>
            </a:r>
            <a:r>
              <a:rPr lang="en-US" sz="2000" b="1" dirty="0">
                <a:latin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</a:rPr>
              <a:t>anggota</a:t>
            </a:r>
            <a:r>
              <a:rPr lang="en-US" sz="2000" b="1" dirty="0">
                <a:latin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</a:rPr>
              <a:t>populasi</a:t>
            </a:r>
            <a:r>
              <a:rPr lang="en-US" sz="2000" b="1" dirty="0">
                <a:latin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</a:rPr>
              <a:t>karena</a:t>
            </a:r>
            <a:r>
              <a:rPr lang="en-US" sz="2000" b="1" dirty="0">
                <a:latin typeface="Arial" pitchFamily="34" charset="0"/>
              </a:rPr>
              <a:t> :</a:t>
            </a:r>
          </a:p>
          <a:p>
            <a:pPr marL="109538" indent="-109538" eaLnBrk="1" hangingPunct="1">
              <a:spcBef>
                <a:spcPct val="25000"/>
              </a:spcBef>
              <a:buFont typeface="Wingdings" pitchFamily="2" charset="2"/>
              <a:buChar char="§"/>
              <a:defRPr/>
            </a:pPr>
            <a:r>
              <a:rPr lang="en-US" sz="2000" b="1" dirty="0" err="1">
                <a:latin typeface="Arial" pitchFamily="34" charset="0"/>
              </a:rPr>
              <a:t>keterbatasan</a:t>
            </a:r>
            <a:r>
              <a:rPr lang="en-US" sz="2000" b="1" dirty="0">
                <a:latin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</a:rPr>
              <a:t>dana</a:t>
            </a:r>
            <a:r>
              <a:rPr lang="en-US" sz="2000" b="1" dirty="0">
                <a:latin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</a:rPr>
              <a:t>waktu</a:t>
            </a:r>
            <a:r>
              <a:rPr lang="en-US" sz="2000" b="1" dirty="0">
                <a:latin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</a:rPr>
              <a:t>dan</a:t>
            </a:r>
            <a:r>
              <a:rPr lang="en-US" sz="2000" b="1" dirty="0">
                <a:latin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</a:rPr>
              <a:t>tenaga</a:t>
            </a:r>
            <a:r>
              <a:rPr lang="en-US" sz="2000" b="1" dirty="0">
                <a:latin typeface="Arial" pitchFamily="34" charset="0"/>
              </a:rPr>
              <a:t> </a:t>
            </a:r>
          </a:p>
          <a:p>
            <a:pPr marL="109538" indent="-109538" eaLnBrk="1" hangingPunct="1">
              <a:spcBef>
                <a:spcPct val="25000"/>
              </a:spcBef>
              <a:buFont typeface="Wingdings" pitchFamily="2" charset="2"/>
              <a:buChar char="§"/>
              <a:defRPr/>
            </a:pPr>
            <a:r>
              <a:rPr lang="en-US" sz="2000" b="1" dirty="0" err="1">
                <a:latin typeface="Arial" pitchFamily="34" charset="0"/>
              </a:rPr>
              <a:t>kemungkinan</a:t>
            </a:r>
            <a:r>
              <a:rPr lang="en-US" sz="2000" b="1" dirty="0">
                <a:latin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</a:rPr>
              <a:t>membuat</a:t>
            </a:r>
            <a:r>
              <a:rPr lang="en-US" sz="2000" b="1" dirty="0">
                <a:latin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</a:rPr>
              <a:t>kesimpulan</a:t>
            </a:r>
            <a:r>
              <a:rPr lang="en-US" sz="2000" b="1" dirty="0">
                <a:latin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</a:rPr>
              <a:t>hanya</a:t>
            </a:r>
            <a:r>
              <a:rPr lang="en-US" sz="2000" b="1" dirty="0">
                <a:latin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</a:rPr>
              <a:t>berdasar</a:t>
            </a:r>
            <a:r>
              <a:rPr lang="en-US" sz="2000" b="1" dirty="0">
                <a:latin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</a:rPr>
              <a:t>sebagian</a:t>
            </a:r>
            <a:r>
              <a:rPr lang="en-US" sz="2000" b="1" dirty="0">
                <a:latin typeface="Arial" pitchFamily="34" charset="0"/>
              </a:rPr>
              <a:t> data </a:t>
            </a:r>
          </a:p>
        </p:txBody>
      </p:sp>
      <p:sp>
        <p:nvSpPr>
          <p:cNvPr id="12292" name="AutoShape 13"/>
          <p:cNvSpPr>
            <a:spLocks noChangeArrowheads="1"/>
          </p:cNvSpPr>
          <p:nvPr/>
        </p:nvSpPr>
        <p:spPr bwMode="auto">
          <a:xfrm>
            <a:off x="4284663" y="2161576"/>
            <a:ext cx="457200" cy="465137"/>
          </a:xfrm>
          <a:prstGeom prst="downArrow">
            <a:avLst>
              <a:gd name="adj1" fmla="val 50000"/>
              <a:gd name="adj2" fmla="val 2543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d-ID" altLang="id-ID" sz="2400">
              <a:solidFill>
                <a:schemeClr val="tx1"/>
              </a:solidFill>
            </a:endParaRPr>
          </a:p>
        </p:txBody>
      </p:sp>
      <p:sp>
        <p:nvSpPr>
          <p:cNvPr id="12293" name="AutoShape 14"/>
          <p:cNvSpPr>
            <a:spLocks noChangeArrowheads="1"/>
          </p:cNvSpPr>
          <p:nvPr/>
        </p:nvSpPr>
        <p:spPr bwMode="auto">
          <a:xfrm>
            <a:off x="4294188" y="4538264"/>
            <a:ext cx="457200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d-ID" altLang="id-ID" sz="2400">
              <a:solidFill>
                <a:schemeClr val="tx1"/>
              </a:solidFill>
            </a:endParaRPr>
          </a:p>
        </p:txBody>
      </p:sp>
      <p:sp>
        <p:nvSpPr>
          <p:cNvPr id="12294" name="Text Box 15"/>
          <p:cNvSpPr txBox="1">
            <a:spLocks noChangeArrowheads="1"/>
          </p:cNvSpPr>
          <p:nvPr/>
        </p:nvSpPr>
        <p:spPr bwMode="auto">
          <a:xfrm>
            <a:off x="2871788" y="5019674"/>
            <a:ext cx="34290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US" altLang="id-ID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Sensus</a:t>
            </a:r>
            <a:r>
              <a:rPr lang="en-US" altLang="id-ID" sz="2400" b="1" dirty="0">
                <a:solidFill>
                  <a:schemeClr val="tx1"/>
                </a:solidFill>
                <a:latin typeface="Arial" panose="020B0604020202020204" pitchFamily="34" charset="0"/>
              </a:rPr>
              <a:t>            </a:t>
            </a:r>
            <a:r>
              <a:rPr lang="en-US" altLang="id-ID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Survei</a:t>
            </a:r>
            <a:endParaRPr lang="en-US" altLang="id-ID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295" name="Line 16"/>
          <p:cNvSpPr>
            <a:spLocks noChangeShapeType="1"/>
          </p:cNvSpPr>
          <p:nvPr/>
        </p:nvSpPr>
        <p:spPr bwMode="auto">
          <a:xfrm>
            <a:off x="4267200" y="5250655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2296" name="AutoShape 17"/>
          <p:cNvSpPr>
            <a:spLocks noChangeArrowheads="1"/>
          </p:cNvSpPr>
          <p:nvPr/>
        </p:nvSpPr>
        <p:spPr bwMode="auto">
          <a:xfrm>
            <a:off x="4284663" y="5555457"/>
            <a:ext cx="457200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d-ID" altLang="id-ID" sz="2400">
              <a:solidFill>
                <a:schemeClr val="tx1"/>
              </a:solidFill>
            </a:endParaRPr>
          </a:p>
        </p:txBody>
      </p:sp>
      <p:sp>
        <p:nvSpPr>
          <p:cNvPr id="9225" name="Text Box 18"/>
          <p:cNvSpPr txBox="1">
            <a:spLocks noChangeArrowheads="1"/>
          </p:cNvSpPr>
          <p:nvPr/>
        </p:nvSpPr>
        <p:spPr bwMode="auto">
          <a:xfrm>
            <a:off x="1119188" y="5959475"/>
            <a:ext cx="6934200" cy="8302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5000"/>
              </a:spcBef>
              <a:defRPr/>
            </a:pPr>
            <a:r>
              <a:rPr lang="en-US" b="1" dirty="0" err="1">
                <a:latin typeface="Arial" panose="020B0604020202020204" pitchFamily="34" charset="0"/>
              </a:rPr>
              <a:t>Syarat</a:t>
            </a:r>
            <a:r>
              <a:rPr lang="en-US" b="1" dirty="0">
                <a:latin typeface="Arial" panose="020B0604020202020204" pitchFamily="34" charset="0"/>
              </a:rPr>
              <a:t> : </a:t>
            </a:r>
            <a:r>
              <a:rPr lang="en-US" b="1" dirty="0" err="1">
                <a:latin typeface="Arial" panose="020B0604020202020204" pitchFamily="34" charset="0"/>
              </a:rPr>
              <a:t>peneliti</a:t>
            </a:r>
            <a:r>
              <a:rPr lang="en-US" b="1" dirty="0">
                <a:latin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</a:rPr>
              <a:t>mendapatkan</a:t>
            </a:r>
            <a:r>
              <a:rPr lang="en-US" b="1" dirty="0">
                <a:latin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</a:rPr>
              <a:t>sampel</a:t>
            </a:r>
            <a:r>
              <a:rPr lang="en-US" b="1" dirty="0">
                <a:latin typeface="Arial" panose="020B0604020202020204" pitchFamily="34" charset="0"/>
              </a:rPr>
              <a:t> yang </a:t>
            </a:r>
            <a:r>
              <a:rPr lang="en-US" b="1" dirty="0" err="1">
                <a:latin typeface="Arial" panose="020B0604020202020204" pitchFamily="34" charset="0"/>
              </a:rPr>
              <a:t>mewakili</a:t>
            </a:r>
            <a:r>
              <a:rPr lang="en-US" b="1" dirty="0">
                <a:latin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</a:rPr>
              <a:t>populasi</a:t>
            </a: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814388" y="0"/>
            <a:ext cx="7543800" cy="8810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id-ID" sz="3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DESAIN SURVEI</a:t>
            </a:r>
            <a:endParaRPr lang="en-US" sz="3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287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01670" y="1489935"/>
            <a:ext cx="8305800" cy="49530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just"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3000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Agar </a:t>
            </a:r>
            <a:r>
              <a:rPr lang="en-US" sz="3000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hasil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survey </a:t>
            </a:r>
            <a:r>
              <a:rPr lang="en-US" sz="3000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masih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bisa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mewakili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karakteristik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populasi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,  </a:t>
            </a:r>
            <a:r>
              <a:rPr lang="en-US" sz="3000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maka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cara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penarikan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sampelnya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harus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dilakukan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secara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seksama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.</a:t>
            </a:r>
            <a:endParaRPr lang="id-ID" sz="3000" dirty="0">
              <a:solidFill>
                <a:schemeClr val="tx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3000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Cara </a:t>
            </a:r>
            <a:r>
              <a:rPr lang="en-US" sz="3000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pemilihan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sampel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dikenal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dengan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nama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teknik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sampling </a:t>
            </a:r>
            <a:r>
              <a:rPr lang="en-US" sz="3000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atau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teknik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pengambilan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sampel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.</a:t>
            </a:r>
            <a:endParaRPr lang="id-ID" sz="3000" dirty="0">
              <a:solidFill>
                <a:schemeClr val="tx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3000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Secara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umum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ada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dua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jenis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teknik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pengambilan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sampel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yaitu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sampel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acak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dan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sampel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tidak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acak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B9F50B99-9886-4698-A034-8C47C1070A8A}" type="slidenum">
              <a:rPr lang="en-US" altLang="id-ID" sz="1400" smtClean="0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36</a:t>
            </a:fld>
            <a:endParaRPr lang="en-US" altLang="id-ID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337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71438"/>
            <a:ext cx="8329612" cy="8810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id-ID" sz="3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SURVEI KONSUMSI PANGAN</a:t>
            </a:r>
            <a:endParaRPr lang="en-US" sz="3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764381" y="1749245"/>
            <a:ext cx="8072438" cy="18161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kumimoji="1"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Survei</a:t>
            </a:r>
            <a:r>
              <a:rPr kumimoji="1"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konsumsi</a:t>
            </a:r>
            <a:r>
              <a:rPr kumimoji="1"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pangan</a:t>
            </a:r>
            <a:r>
              <a:rPr kumimoji="1" lang="en-US" sz="2800" dirty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kumimoji="1"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kegiatan</a:t>
            </a:r>
            <a:r>
              <a:rPr kumimoji="1"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survei</a:t>
            </a:r>
            <a:r>
              <a:rPr kumimoji="1"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kumimoji="1"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dilakukan</a:t>
            </a:r>
            <a:r>
              <a:rPr kumimoji="1"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kumimoji="1"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mengumpulkan</a:t>
            </a:r>
            <a:r>
              <a:rPr kumimoji="1"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data </a:t>
            </a:r>
            <a:r>
              <a:rPr kumimoji="1"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pangan</a:t>
            </a:r>
            <a:r>
              <a:rPr kumimoji="1"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apa</a:t>
            </a:r>
            <a:r>
              <a:rPr kumimoji="1"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saja</a:t>
            </a:r>
            <a:r>
              <a:rPr kumimoji="1"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kumimoji="1"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dikonsumsi</a:t>
            </a:r>
            <a:r>
              <a:rPr kumimoji="1"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suatu</a:t>
            </a:r>
            <a:r>
              <a:rPr kumimoji="1"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penduduk</a:t>
            </a:r>
            <a:r>
              <a:rPr kumimoji="1" lang="id-ID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kumimoji="1"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64319" y="3887115"/>
            <a:ext cx="857250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4813" indent="-404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id-ID" sz="28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Data konsumsi pangan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: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d-ID" sz="2800" dirty="0">
                <a:latin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J</a:t>
            </a:r>
            <a:r>
              <a:rPr lang="id-ID" sz="2800" dirty="0">
                <a:latin typeface="Tahoma" panose="020B0604030504040204" pitchFamily="34" charset="0"/>
                <a:cs typeface="Tahoma" panose="020B0604030504040204" pitchFamily="34" charset="0"/>
              </a:rPr>
              <a:t>enis dan jumlah p</a:t>
            </a:r>
            <a:r>
              <a:rPr 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lang="id-ID" sz="2800" dirty="0">
                <a:latin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id-ID" sz="2800" dirty="0">
                <a:latin typeface="Tahoma" panose="020B0604030504040204" pitchFamily="34" charset="0"/>
                <a:cs typeface="Tahoma" panose="020B0604030504040204" pitchFamily="34" charset="0"/>
              </a:rPr>
              <a:t>n  </a:t>
            </a:r>
            <a:r>
              <a:rPr 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yang </a:t>
            </a:r>
            <a:r>
              <a:rPr lang="en-US" sz="2800" dirty="0" err="1">
                <a:latin typeface="Tahoma" panose="020B0604030504040204" pitchFamily="34" charset="0"/>
                <a:cs typeface="Tahoma" panose="020B0604030504040204" pitchFamily="34" charset="0"/>
              </a:rPr>
              <a:t>dikonsumsi</a:t>
            </a:r>
            <a:r>
              <a:rPr 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2800" dirty="0">
                <a:latin typeface="Tahoma" panose="020B0604030504040204" pitchFamily="34" charset="0"/>
                <a:cs typeface="Tahoma" panose="020B0604030504040204" pitchFamily="34" charset="0"/>
              </a:rPr>
              <a:t>ole</a:t>
            </a:r>
            <a:r>
              <a:rPr 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id-ID" sz="2800" dirty="0">
                <a:latin typeface="Tahoma" panose="020B0604030504040204" pitchFamily="34" charset="0"/>
                <a:cs typeface="Tahoma" panose="020B0604030504040204" pitchFamily="34" charset="0"/>
              </a:rPr>
              <a:t> seseorang atau kelompok orang (keluarga/rumahtangga) p</a:t>
            </a:r>
            <a:r>
              <a:rPr 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id-ID" sz="2800" dirty="0">
                <a:latin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id-ID" sz="2800" dirty="0">
                <a:latin typeface="Tahoma" panose="020B0604030504040204" pitchFamily="34" charset="0"/>
                <a:cs typeface="Tahoma" panose="020B0604030504040204" pitchFamily="34" charset="0"/>
              </a:rPr>
              <a:t> saat atau </a:t>
            </a:r>
            <a:r>
              <a:rPr 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                             </a:t>
            </a:r>
            <a:r>
              <a:rPr lang="id-ID" sz="2800" dirty="0">
                <a:latin typeface="Tahoma" panose="020B0604030504040204" pitchFamily="34" charset="0"/>
                <a:cs typeface="Tahoma" panose="020B0604030504040204" pitchFamily="34" charset="0"/>
              </a:rPr>
              <a:t>periode t</a:t>
            </a:r>
            <a:r>
              <a:rPr lang="en-US" sz="2800" dirty="0" err="1">
                <a:latin typeface="Tahoma" panose="020B0604030504040204" pitchFamily="34" charset="0"/>
                <a:cs typeface="Tahoma" panose="020B0604030504040204" pitchFamily="34" charset="0"/>
              </a:rPr>
              <a:t>er</a:t>
            </a:r>
            <a:r>
              <a:rPr lang="id-ID" sz="2800" dirty="0">
                <a:latin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id-ID" sz="2800" dirty="0">
                <a:latin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id-ID" sz="2800" dirty="0"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2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6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/>
          </p:cNvSpPr>
          <p:nvPr/>
        </p:nvSpPr>
        <p:spPr bwMode="auto">
          <a:xfrm>
            <a:off x="609600" y="381000"/>
            <a:ext cx="8229600" cy="1371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pt-BR" altLang="id-ID" sz="2800" b="1" dirty="0">
                <a:solidFill>
                  <a:srgbClr val="0070C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TAHAP PENGOLAHAN DATA KONSUMSI PANGAN BERBASIS PPH</a:t>
            </a:r>
            <a:r>
              <a:rPr lang="en-US" altLang="id-ID" sz="4000" dirty="0">
                <a:solidFill>
                  <a:srgbClr val="0070C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altLang="id-ID" sz="3600" dirty="0">
                <a:solidFill>
                  <a:srgbClr val="0070C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9156" name="Rectangle 7"/>
          <p:cNvSpPr>
            <a:spLocks/>
          </p:cNvSpPr>
          <p:nvPr/>
        </p:nvSpPr>
        <p:spPr bwMode="auto">
          <a:xfrm>
            <a:off x="754375" y="2054655"/>
            <a:ext cx="6934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9763" indent="-5715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pt-BR" altLang="id-ID" sz="3000" b="1" dirty="0">
                <a:latin typeface="Corbel" pitchFamily="34" charset="0"/>
              </a:rPr>
              <a:t>Tahapan pengolahan data : </a:t>
            </a:r>
          </a:p>
          <a:p>
            <a:pPr marL="639763" indent="-5715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pt-BR" altLang="id-ID" sz="3000" dirty="0">
                <a:latin typeface="Corbel" pitchFamily="34" charset="0"/>
              </a:rPr>
              <a:t>(1) pengkodean (</a:t>
            </a:r>
            <a:r>
              <a:rPr lang="pt-BR" altLang="id-ID" sz="3000" i="1" dirty="0">
                <a:latin typeface="Corbel" pitchFamily="34" charset="0"/>
              </a:rPr>
              <a:t>coding</a:t>
            </a:r>
            <a:r>
              <a:rPr lang="pt-BR" altLang="id-ID" sz="3000" dirty="0">
                <a:latin typeface="Corbel" pitchFamily="34" charset="0"/>
              </a:rPr>
              <a:t>), </a:t>
            </a:r>
          </a:p>
          <a:p>
            <a:pPr marL="639763" indent="-5715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pt-BR" altLang="id-ID" sz="3000" dirty="0">
                <a:latin typeface="Corbel" pitchFamily="34" charset="0"/>
              </a:rPr>
              <a:t>(2) pemasukan (</a:t>
            </a:r>
            <a:r>
              <a:rPr lang="pt-BR" altLang="id-ID" sz="3000" i="1" dirty="0">
                <a:latin typeface="Corbel" pitchFamily="34" charset="0"/>
              </a:rPr>
              <a:t>entry</a:t>
            </a:r>
            <a:r>
              <a:rPr lang="pt-BR" altLang="id-ID" sz="3000" dirty="0">
                <a:latin typeface="Corbel" pitchFamily="34" charset="0"/>
              </a:rPr>
              <a:t>), dan </a:t>
            </a:r>
          </a:p>
          <a:p>
            <a:pPr marL="639763" indent="-5715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pt-BR" altLang="id-ID" sz="3000" dirty="0">
                <a:latin typeface="Corbel" pitchFamily="34" charset="0"/>
              </a:rPr>
              <a:t>(3) pengeditan (</a:t>
            </a:r>
            <a:r>
              <a:rPr lang="pt-BR" altLang="id-ID" sz="3000" i="1" dirty="0">
                <a:latin typeface="Corbel" pitchFamily="34" charset="0"/>
              </a:rPr>
              <a:t>editing</a:t>
            </a:r>
            <a:r>
              <a:rPr lang="pt-BR" altLang="id-ID" sz="3000" dirty="0">
                <a:latin typeface="Corbel" pitchFamily="34" charset="0"/>
              </a:rPr>
              <a:t>) data</a:t>
            </a:r>
            <a:r>
              <a:rPr lang="en-US" altLang="id-ID" sz="3000" dirty="0">
                <a:latin typeface="Corbel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0849" y="4803345"/>
            <a:ext cx="75225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Formulating </a:t>
            </a:r>
            <a:r>
              <a:rPr lang="en-US" sz="2000" b="1" dirty="0" err="1"/>
              <a:t>Variabel</a:t>
            </a:r>
            <a:r>
              <a:rPr lang="en-US" sz="2000" b="1" dirty="0"/>
              <a:t>  </a:t>
            </a:r>
            <a:r>
              <a:rPr lang="en-US" sz="2000" dirty="0"/>
              <a:t>: </a:t>
            </a:r>
            <a:r>
              <a:rPr lang="en-US" sz="2000" dirty="0" err="1"/>
              <a:t>Suatu</a:t>
            </a:r>
            <a:r>
              <a:rPr lang="en-US" sz="2000" dirty="0"/>
              <a:t> proses </a:t>
            </a:r>
            <a:r>
              <a:rPr lang="en-US" sz="2000" dirty="0" err="1"/>
              <a:t>manipulasi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nilai-nilai</a:t>
            </a:r>
            <a:r>
              <a:rPr lang="en-US" sz="2000" dirty="0"/>
              <a:t> data pada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variabel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rangka</a:t>
            </a:r>
            <a:r>
              <a:rPr lang="en-US" sz="2000" dirty="0"/>
              <a:t> </a:t>
            </a:r>
            <a:r>
              <a:rPr lang="en-US" sz="2000" dirty="0" err="1"/>
              <a:t>menghasilkan</a:t>
            </a:r>
            <a:r>
              <a:rPr lang="en-US" sz="2000" dirty="0"/>
              <a:t> </a:t>
            </a:r>
            <a:r>
              <a:rPr lang="en-US" sz="2000" dirty="0" err="1"/>
              <a:t>variabel</a:t>
            </a:r>
            <a:r>
              <a:rPr lang="en-US" sz="2000" dirty="0"/>
              <a:t> </a:t>
            </a:r>
            <a:r>
              <a:rPr lang="en-US" sz="2000" dirty="0" err="1"/>
              <a:t>baru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tujuan</a:t>
            </a:r>
            <a:r>
              <a:rPr lang="en-US" sz="2000" dirty="0"/>
              <a:t> </a:t>
            </a:r>
            <a:r>
              <a:rPr lang="en-US" sz="2000" dirty="0" err="1"/>
              <a:t>memperoleh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yang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spesifik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relliable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06636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48965" y="1291130"/>
            <a:ext cx="8329612" cy="8810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Contoh</a:t>
            </a:r>
            <a:r>
              <a:rPr lang="en-US" sz="2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Penghitungan</a:t>
            </a:r>
            <a:r>
              <a:rPr lang="en-US" sz="2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Kebutuhan</a:t>
            </a:r>
            <a:r>
              <a:rPr lang="en-US" sz="2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en-US" sz="2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8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Konsumsi</a:t>
            </a:r>
            <a:r>
              <a:rPr lang="en-US" sz="2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Pangan</a:t>
            </a:r>
            <a:endParaRPr lang="en-US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7080" y="2512770"/>
            <a:ext cx="71771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Diketahui</a:t>
            </a:r>
            <a:r>
              <a:rPr lang="en-US" sz="2400" dirty="0"/>
              <a:t>:</a:t>
            </a:r>
          </a:p>
          <a:p>
            <a:r>
              <a:rPr lang="en-US" sz="2400" dirty="0" err="1"/>
              <a:t>Konsumsi</a:t>
            </a:r>
            <a:r>
              <a:rPr lang="en-US" sz="2400" dirty="0"/>
              <a:t> </a:t>
            </a:r>
            <a:r>
              <a:rPr lang="en-US" sz="2400" dirty="0" err="1"/>
              <a:t>beras</a:t>
            </a:r>
            <a:r>
              <a:rPr lang="en-US" sz="2400" dirty="0"/>
              <a:t>  : 124 kg/</a:t>
            </a:r>
            <a:r>
              <a:rPr lang="en-US" sz="2400" dirty="0" err="1"/>
              <a:t>kap</a:t>
            </a:r>
            <a:r>
              <a:rPr lang="en-US" sz="2400" dirty="0"/>
              <a:t>/</a:t>
            </a:r>
            <a:r>
              <a:rPr lang="en-US" sz="2400" dirty="0" err="1"/>
              <a:t>th</a:t>
            </a:r>
            <a:endParaRPr lang="en-US" sz="2400" dirty="0"/>
          </a:p>
          <a:p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penduduk</a:t>
            </a:r>
            <a:r>
              <a:rPr lang="en-US" sz="2400" dirty="0"/>
              <a:t> X : 250 </a:t>
            </a:r>
            <a:r>
              <a:rPr lang="en-US" sz="2400" dirty="0" err="1"/>
              <a:t>juta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Ditanya</a:t>
            </a:r>
            <a:r>
              <a:rPr lang="en-US" sz="2400" dirty="0"/>
              <a:t>:</a:t>
            </a:r>
          </a:p>
          <a:p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beras</a:t>
            </a:r>
            <a:r>
              <a:rPr lang="en-US" sz="2400" dirty="0"/>
              <a:t> per </a:t>
            </a:r>
            <a:r>
              <a:rPr lang="en-US" sz="2400" dirty="0" err="1"/>
              <a:t>tahun</a:t>
            </a:r>
            <a:r>
              <a:rPr lang="en-US" sz="2400" dirty="0"/>
              <a:t> ?</a:t>
            </a:r>
          </a:p>
          <a:p>
            <a:endParaRPr lang="en-US" sz="2400" dirty="0"/>
          </a:p>
          <a:p>
            <a:r>
              <a:rPr lang="en-US" sz="2400" dirty="0" err="1"/>
              <a:t>Jawab</a:t>
            </a:r>
            <a:r>
              <a:rPr lang="en-US" sz="2400" dirty="0"/>
              <a:t>:</a:t>
            </a:r>
          </a:p>
          <a:p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beras</a:t>
            </a:r>
            <a:r>
              <a:rPr lang="en-US" sz="2400" dirty="0"/>
              <a:t> = 124 x 250 </a:t>
            </a:r>
            <a:r>
              <a:rPr lang="en-US" sz="2400" dirty="0" err="1"/>
              <a:t>juta</a:t>
            </a:r>
            <a:r>
              <a:rPr lang="en-US" sz="2400" dirty="0"/>
              <a:t> </a:t>
            </a:r>
          </a:p>
          <a:p>
            <a:r>
              <a:rPr lang="en-US" sz="2400" dirty="0"/>
              <a:t>                               =  31.000.000.000 kg </a:t>
            </a:r>
            <a:r>
              <a:rPr lang="en-US" sz="2400" dirty="0" err="1"/>
              <a:t>atau</a:t>
            </a:r>
            <a:r>
              <a:rPr lang="en-US" sz="2400" dirty="0"/>
              <a:t> 31 </a:t>
            </a:r>
            <a:r>
              <a:rPr lang="en-US" sz="2400" dirty="0" err="1"/>
              <a:t>juta</a:t>
            </a:r>
            <a:r>
              <a:rPr lang="en-US" sz="2400" dirty="0"/>
              <a:t> ton</a:t>
            </a:r>
          </a:p>
        </p:txBody>
      </p:sp>
    </p:spTree>
    <p:extLst>
      <p:ext uri="{BB962C8B-B14F-4D97-AF65-F5344CB8AC3E}">
        <p14:creationId xmlns:p14="http://schemas.microsoft.com/office/powerpoint/2010/main" val="1144394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844062" y="3886200"/>
            <a:ext cx="3717681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latin typeface="+mj-lt"/>
              </a:rPr>
              <a:t>FAO-RAPA (1989)</a:t>
            </a:r>
            <a:r>
              <a:rPr lang="en-US" sz="2800" dirty="0">
                <a:latin typeface="+mj-lt"/>
              </a:rPr>
              <a:t> :</a:t>
            </a:r>
            <a:r>
              <a:rPr lang="en-US" sz="2800" b="1" dirty="0">
                <a:latin typeface="+mj-lt"/>
              </a:rPr>
              <a:t> </a:t>
            </a:r>
          </a:p>
        </p:txBody>
      </p:sp>
      <p:sp>
        <p:nvSpPr>
          <p:cNvPr id="5123" name="AutoShape 4"/>
          <p:cNvSpPr>
            <a:spLocks noChangeArrowheads="1"/>
          </p:cNvSpPr>
          <p:nvPr/>
        </p:nvSpPr>
        <p:spPr bwMode="auto">
          <a:xfrm>
            <a:off x="457200" y="1143000"/>
            <a:ext cx="3505200" cy="6096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Font typeface="Wingdings" pitchFamily="2" charset="2"/>
              <a:buChar char="Ø"/>
              <a:defRPr/>
            </a:pPr>
            <a:r>
              <a:rPr lang="en-GB" sz="2800" b="1" dirty="0">
                <a:latin typeface="Calibri" pitchFamily="34" charset="0"/>
              </a:rPr>
              <a:t>APA ITU </a:t>
            </a:r>
            <a:r>
              <a:rPr lang="en-US" sz="2800" b="1" dirty="0">
                <a:latin typeface="Calibri" pitchFamily="34" charset="0"/>
              </a:rPr>
              <a:t>PPH 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0677" y="1905000"/>
            <a:ext cx="4267200" cy="1600200"/>
          </a:xfrm>
          <a:prstGeom prst="roundRect">
            <a:avLst/>
          </a:prstGeom>
          <a:solidFill>
            <a:srgbClr val="F7F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200" b="1" dirty="0">
                <a:solidFill>
                  <a:srgbClr val="000000"/>
                </a:solidFill>
              </a:rPr>
              <a:t>PPH </a:t>
            </a:r>
            <a:r>
              <a:rPr lang="id-ID" sz="2200" b="1" dirty="0">
                <a:solidFill>
                  <a:srgbClr val="000000"/>
                </a:solidFill>
              </a:rPr>
              <a:t>: 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komposisi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kelompok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id-ID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pangan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utama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id-ID" sz="2200" b="1" dirty="0">
                <a:solidFill>
                  <a:srgbClr val="000000"/>
                </a:solidFill>
              </a:rPr>
              <a:t>,</a:t>
            </a:r>
            <a:r>
              <a:rPr lang="en-US" sz="2200" b="1" dirty="0">
                <a:solidFill>
                  <a:srgbClr val="000000"/>
                </a:solidFill>
              </a:rPr>
              <a:t> yang </a:t>
            </a:r>
            <a:r>
              <a:rPr lang="en-US" sz="2200" b="1" dirty="0" err="1">
                <a:solidFill>
                  <a:srgbClr val="000000"/>
                </a:solidFill>
              </a:rPr>
              <a:t>bila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dikonsumsi</a:t>
            </a:r>
            <a:r>
              <a:rPr lang="en-US" sz="2200" b="1" dirty="0">
                <a:solidFill>
                  <a:srgbClr val="000000"/>
                </a:solidFill>
              </a:rPr>
              <a:t>  </a:t>
            </a:r>
            <a:r>
              <a:rPr lang="en-US" sz="2200" b="1" dirty="0" err="1">
                <a:solidFill>
                  <a:srgbClr val="000000"/>
                </a:solidFill>
              </a:rPr>
              <a:t>dapat</a:t>
            </a:r>
            <a:r>
              <a:rPr lang="id-ID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memenuhi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kebutuhan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energi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dan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zat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gizi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lainnya</a:t>
            </a:r>
            <a:r>
              <a:rPr lang="en-US" sz="2200" b="1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40677" y="396240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 sz="3600"/>
          </a:p>
        </p:txBody>
      </p:sp>
      <p:sp>
        <p:nvSpPr>
          <p:cNvPr id="8" name="Flowchart: Terminator 7"/>
          <p:cNvSpPr/>
          <p:nvPr/>
        </p:nvSpPr>
        <p:spPr>
          <a:xfrm>
            <a:off x="0" y="4419600"/>
            <a:ext cx="5064369" cy="2209800"/>
          </a:xfrm>
          <a:prstGeom prst="flowChartTerminator">
            <a:avLst/>
          </a:prstGeom>
          <a:solidFill>
            <a:srgbClr val="FFF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200" b="1" dirty="0" err="1">
                <a:solidFill>
                  <a:srgbClr val="000000"/>
                </a:solidFill>
              </a:rPr>
              <a:t>susunan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beragam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pangan</a:t>
            </a:r>
            <a:r>
              <a:rPr lang="en-US" sz="2200" b="1" dirty="0">
                <a:solidFill>
                  <a:srgbClr val="000000"/>
                </a:solidFill>
              </a:rPr>
              <a:t>  </a:t>
            </a:r>
            <a:r>
              <a:rPr lang="id-ID" sz="2200" b="1" dirty="0">
                <a:solidFill>
                  <a:srgbClr val="000000"/>
                </a:solidFill>
              </a:rPr>
              <a:t>berdasarkan </a:t>
            </a:r>
            <a:r>
              <a:rPr lang="en-US" sz="2200" b="1" dirty="0" err="1">
                <a:solidFill>
                  <a:srgbClr val="000000"/>
                </a:solidFill>
              </a:rPr>
              <a:t>proporsi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keseimbangan</a:t>
            </a:r>
            <a:r>
              <a:rPr lang="en-US" sz="2200" b="1" dirty="0">
                <a:solidFill>
                  <a:srgbClr val="000000"/>
                </a:solidFill>
              </a:rPr>
              <a:t>  </a:t>
            </a:r>
            <a:r>
              <a:rPr lang="en-US" sz="2200" b="1" dirty="0" err="1">
                <a:solidFill>
                  <a:srgbClr val="000000"/>
                </a:solidFill>
              </a:rPr>
              <a:t>energi</a:t>
            </a:r>
            <a:r>
              <a:rPr lang="en-US" sz="2200" b="1" dirty="0">
                <a:solidFill>
                  <a:srgbClr val="000000"/>
                </a:solidFill>
              </a:rPr>
              <a:t>  </a:t>
            </a:r>
            <a:r>
              <a:rPr lang="en-US" sz="2200" b="1" dirty="0" err="1">
                <a:solidFill>
                  <a:srgbClr val="000000"/>
                </a:solidFill>
              </a:rPr>
              <a:t>dari</a:t>
            </a:r>
            <a:r>
              <a:rPr lang="en-US" sz="2200" b="1" dirty="0">
                <a:solidFill>
                  <a:srgbClr val="000000"/>
                </a:solidFill>
              </a:rPr>
              <a:t> 9 </a:t>
            </a:r>
            <a:r>
              <a:rPr lang="en-US" sz="2200" b="1" dirty="0" err="1">
                <a:solidFill>
                  <a:srgbClr val="000000"/>
                </a:solidFill>
              </a:rPr>
              <a:t>kel</a:t>
            </a:r>
            <a:r>
              <a:rPr lang="id-ID" sz="2200" b="1" dirty="0">
                <a:solidFill>
                  <a:srgbClr val="000000"/>
                </a:solidFill>
              </a:rPr>
              <a:t>p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pangan</a:t>
            </a:r>
            <a:r>
              <a:rPr lang="id-ID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dengan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id-ID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mempertimbangkan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segi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daya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terima</a:t>
            </a:r>
            <a:r>
              <a:rPr lang="en-US" sz="2200" b="1" dirty="0">
                <a:solidFill>
                  <a:srgbClr val="000000"/>
                </a:solidFill>
              </a:rPr>
              <a:t>,</a:t>
            </a:r>
            <a:r>
              <a:rPr lang="id-ID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ketersediaan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pangan</a:t>
            </a:r>
            <a:r>
              <a:rPr lang="en-US" sz="2200" b="1" dirty="0">
                <a:solidFill>
                  <a:srgbClr val="000000"/>
                </a:solidFill>
              </a:rPr>
              <a:t>, </a:t>
            </a:r>
            <a:r>
              <a:rPr lang="en-US" sz="2200" b="1" dirty="0" err="1">
                <a:solidFill>
                  <a:srgbClr val="000000"/>
                </a:solidFill>
              </a:rPr>
              <a:t>ekonomi</a:t>
            </a:r>
            <a:r>
              <a:rPr lang="en-US" sz="2200" b="1" dirty="0">
                <a:solidFill>
                  <a:srgbClr val="000000"/>
                </a:solidFill>
              </a:rPr>
              <a:t>,  </a:t>
            </a:r>
            <a:r>
              <a:rPr lang="en-US" sz="2200" b="1" dirty="0" err="1">
                <a:solidFill>
                  <a:srgbClr val="000000"/>
                </a:solidFill>
              </a:rPr>
              <a:t>budaya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dan</a:t>
            </a:r>
            <a:r>
              <a:rPr lang="en-US" sz="2200" b="1" dirty="0">
                <a:solidFill>
                  <a:srgbClr val="000000"/>
                </a:solidFill>
              </a:rPr>
              <a:t> agama.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369" y="304801"/>
            <a:ext cx="5615354" cy="523875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b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OLA </a:t>
            </a:r>
            <a:r>
              <a:rPr lang="id-ID" sz="2800" b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ANGAN </a:t>
            </a:r>
            <a:r>
              <a:rPr lang="id-ID" sz="2800" b="1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ARAPAN</a:t>
            </a:r>
          </a:p>
        </p:txBody>
      </p:sp>
      <p:sp>
        <p:nvSpPr>
          <p:cNvPr id="10" name="Can 9"/>
          <p:cNvSpPr/>
          <p:nvPr/>
        </p:nvSpPr>
        <p:spPr>
          <a:xfrm>
            <a:off x="5416061" y="1676400"/>
            <a:ext cx="3446585" cy="5029200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31775" indent="-231775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7000"/>
              <a:defRPr/>
            </a:pPr>
            <a:r>
              <a:rPr lang="en-US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PERSENTASE ENERGI PER KELOMPOK PANGAN</a:t>
            </a:r>
            <a:endParaRPr lang="en-US" sz="1600" b="1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marL="231775" indent="-231775" algn="ctr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7000"/>
              <a:defRPr/>
            </a:pPr>
            <a:endParaRPr lang="en-US" sz="1600" b="1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marL="231775" indent="-231775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7000"/>
              <a:buFont typeface="Arial" charset="0"/>
              <a:buAutoNum type="arabicPeriod"/>
              <a:defRPr/>
            </a:pPr>
            <a:r>
              <a:rPr lang="en-US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Padi-padian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id-ID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	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	50 %</a:t>
            </a:r>
          </a:p>
          <a:p>
            <a:pPr marL="231775" indent="-231775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7000"/>
              <a:buFont typeface="Arial" charset="0"/>
              <a:buAutoNum type="arabicPeriod"/>
              <a:defRPr/>
            </a:pPr>
            <a:r>
              <a:rPr lang="en-US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Umbi-umbian</a:t>
            </a:r>
            <a:r>
              <a:rPr lang="id-ID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	  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6 %</a:t>
            </a:r>
          </a:p>
          <a:p>
            <a:pPr marL="231775" indent="-231775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7000"/>
              <a:buFont typeface="Arial" charset="0"/>
              <a:buAutoNum type="arabicPeriod"/>
              <a:defRPr/>
            </a:pPr>
            <a:r>
              <a:rPr lang="en-US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Pangan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Hewani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id-ID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	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12 %</a:t>
            </a:r>
          </a:p>
          <a:p>
            <a:pPr marL="231775" indent="-231775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7000"/>
              <a:buFont typeface="Arial" charset="0"/>
              <a:buAutoNum type="arabicPeriod"/>
              <a:defRPr/>
            </a:pPr>
            <a:r>
              <a:rPr lang="en-US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Minyak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&amp; </a:t>
            </a:r>
            <a:r>
              <a:rPr lang="en-US" b="1" dirty="0" err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Lemak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id-ID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	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10 %</a:t>
            </a:r>
          </a:p>
          <a:p>
            <a:pPr marL="231775" indent="-231775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7000"/>
              <a:buFont typeface="Arial" charset="0"/>
              <a:buAutoNum type="arabicPeriod"/>
              <a:defRPr/>
            </a:pPr>
            <a:r>
              <a:rPr lang="en-US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Buah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/</a:t>
            </a:r>
            <a:r>
              <a:rPr lang="en-US" b="1" dirty="0" err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Biji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berminyak</a:t>
            </a:r>
            <a:r>
              <a:rPr lang="id-ID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 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3 %</a:t>
            </a:r>
            <a:r>
              <a:rPr lang="id-ID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            </a:t>
            </a:r>
            <a:endParaRPr lang="en-US" b="1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marL="231775" indent="-231775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7000"/>
              <a:buFont typeface="Arial" charset="0"/>
              <a:buAutoNum type="arabicPeriod"/>
              <a:defRPr/>
            </a:pPr>
            <a:r>
              <a:rPr lang="en-US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Kacang-kacangan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id-ID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	  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5 %</a:t>
            </a:r>
          </a:p>
          <a:p>
            <a:pPr marL="231775" indent="-231775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7000"/>
              <a:buFont typeface="Arial" charset="0"/>
              <a:buAutoNum type="arabicPeriod"/>
              <a:defRPr/>
            </a:pPr>
            <a:r>
              <a:rPr lang="en-US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Gula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id-ID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		  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5 %</a:t>
            </a:r>
          </a:p>
          <a:p>
            <a:pPr marL="231775" indent="-231775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7000"/>
              <a:buFont typeface="Arial" charset="0"/>
              <a:buAutoNum type="arabicPeriod"/>
              <a:defRPr/>
            </a:pPr>
            <a:r>
              <a:rPr lang="en-US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Sayur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dan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Buah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id-ID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	  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6 %</a:t>
            </a:r>
          </a:p>
          <a:p>
            <a:pPr marL="231775" indent="-231775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7000"/>
              <a:buFont typeface="Arial" charset="0"/>
              <a:buAutoNum type="arabicPeriod"/>
              <a:defRPr/>
            </a:pPr>
            <a:r>
              <a:rPr lang="en-US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Lain-lain (</a:t>
            </a:r>
            <a:r>
              <a:rPr lang="en-US" b="1" dirty="0" err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bumbu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) </a:t>
            </a:r>
            <a:r>
              <a:rPr lang="id-ID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	  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3 %</a:t>
            </a:r>
            <a:r>
              <a:rPr lang="id-ID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endParaRPr lang="en-GB" b="1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611815" y="685800"/>
            <a:ext cx="2391508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en-US" b="1" dirty="0">
                <a:cs typeface="Arial" pitchFamily="34" charset="0"/>
              </a:rPr>
              <a:t>PPH,</a:t>
            </a:r>
            <a:r>
              <a:rPr lang="id-ID" b="1" dirty="0">
                <a:cs typeface="Arial" pitchFamily="34" charset="0"/>
              </a:rPr>
              <a:t> </a:t>
            </a:r>
            <a:r>
              <a:rPr lang="en-US" b="1" dirty="0" err="1">
                <a:cs typeface="Arial" pitchFamily="34" charset="0"/>
              </a:rPr>
              <a:t>Deptan</a:t>
            </a:r>
            <a:r>
              <a:rPr lang="en-US" b="1" dirty="0">
                <a:cs typeface="Arial" pitchFamily="34" charset="0"/>
              </a:rPr>
              <a:t> 2001</a:t>
            </a:r>
            <a:endParaRPr lang="en-GB" b="1" dirty="0">
              <a:cs typeface="Arial" pitchFamily="34" charset="0"/>
            </a:endParaRPr>
          </a:p>
        </p:txBody>
      </p:sp>
      <p:sp>
        <p:nvSpPr>
          <p:cNvPr id="12" name="Lightning Bolt 11"/>
          <p:cNvSpPr/>
          <p:nvPr/>
        </p:nvSpPr>
        <p:spPr>
          <a:xfrm rot="6333897">
            <a:off x="5823194" y="1244479"/>
            <a:ext cx="1073150" cy="492369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405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48965" y="2818180"/>
            <a:ext cx="8093365" cy="1221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/>
              <a:t>KONSUMSI PANGAN BERAGAM, BERGIZI SEIMBANG </a:t>
            </a:r>
          </a:p>
          <a:p>
            <a:r>
              <a:rPr lang="id-ID" b="1" dirty="0"/>
              <a:t>DAN AMAN (B2SA)</a:t>
            </a:r>
          </a:p>
          <a:p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2859071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7"/>
          <p:cNvSpPr>
            <a:spLocks noGrp="1"/>
          </p:cNvSpPr>
          <p:nvPr>
            <p:ph sz="half" idx="2"/>
          </p:nvPr>
        </p:nvSpPr>
        <p:spPr>
          <a:xfrm>
            <a:off x="4419295" y="2195513"/>
            <a:ext cx="4572000" cy="4525963"/>
          </a:xfrm>
          <a:solidFill>
            <a:srgbClr val="FFFFE7"/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 err="1"/>
              <a:t>Menekankan</a:t>
            </a:r>
            <a:r>
              <a:rPr lang="en-US" sz="2400" dirty="0"/>
              <a:t> </a:t>
            </a:r>
            <a:r>
              <a:rPr lang="en-US" sz="2400" dirty="0" err="1"/>
              <a:t>pentingnya</a:t>
            </a:r>
            <a:r>
              <a:rPr lang="en-US" sz="2400" dirty="0"/>
              <a:t> </a:t>
            </a:r>
            <a:r>
              <a:rPr lang="en-US" sz="2400" dirty="0" err="1"/>
              <a:t>empat</a:t>
            </a:r>
            <a:r>
              <a:rPr lang="en-US" sz="2400" dirty="0"/>
              <a:t> </a:t>
            </a:r>
            <a:r>
              <a:rPr lang="en-US" sz="2400" dirty="0" err="1"/>
              <a:t>golongan</a:t>
            </a:r>
            <a:r>
              <a:rPr lang="en-US" sz="2400" dirty="0"/>
              <a:t> </a:t>
            </a:r>
            <a:r>
              <a:rPr lang="en-US" sz="2400" dirty="0" err="1"/>
              <a:t>makanan</a:t>
            </a:r>
            <a:r>
              <a:rPr lang="en-US" sz="2400" dirty="0"/>
              <a:t> :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Pokok</a:t>
            </a:r>
            <a:endParaRPr lang="en-US" dirty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 err="1"/>
              <a:t>Lauk-Pauk</a:t>
            </a:r>
            <a:endParaRPr lang="en-US" dirty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 err="1"/>
              <a:t>Sayur-Mayur</a:t>
            </a:r>
            <a:endParaRPr lang="en-US" dirty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err="1"/>
              <a:t>Buah</a:t>
            </a:r>
            <a:endParaRPr lang="en-US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400" dirty="0" err="1"/>
              <a:t>Susu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makanan</a:t>
            </a:r>
            <a:r>
              <a:rPr lang="en-US" sz="2400" dirty="0"/>
              <a:t> </a:t>
            </a:r>
            <a:r>
              <a:rPr lang="en-US" sz="2400" dirty="0" err="1"/>
              <a:t>sempurna</a:t>
            </a:r>
            <a:endParaRPr lang="en-US" sz="24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400" dirty="0" err="1"/>
              <a:t>Tidak</a:t>
            </a:r>
            <a:r>
              <a:rPr lang="en-US" sz="2400" dirty="0"/>
              <a:t>  </a:t>
            </a:r>
            <a:r>
              <a:rPr lang="en-US" sz="2400" dirty="0" err="1"/>
              <a:t>diatur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orang.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id-ID" sz="2400" dirty="0"/>
              <a:t>Tidak menjamin </a:t>
            </a:r>
            <a:r>
              <a:rPr lang="en-US" sz="2400" dirty="0"/>
              <a:t>“</a:t>
            </a:r>
            <a:r>
              <a:rPr lang="id-ID" sz="2400" dirty="0"/>
              <a:t>status gizi baik”</a:t>
            </a:r>
            <a:endParaRPr lang="en-US" sz="2400" dirty="0"/>
          </a:p>
          <a:p>
            <a:pPr eaLnBrk="1" hangingPunct="1">
              <a:spcAft>
                <a:spcPts val="1200"/>
              </a:spcAft>
            </a:pPr>
            <a:endParaRPr lang="en-US" sz="2400" dirty="0"/>
          </a:p>
          <a:p>
            <a:pPr eaLnBrk="1" hangingPunct="1"/>
            <a:endParaRPr lang="en-US" sz="2400" dirty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2195512"/>
            <a:ext cx="3962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-152705" y="1204913"/>
            <a:ext cx="9144000" cy="868363"/>
          </a:xfr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en-US" sz="2600" b="1" dirty="0">
                <a:solidFill>
                  <a:schemeClr val="tx1"/>
                </a:solidFill>
              </a:rPr>
              <a:t>ANJURAN KONSUMSI </a:t>
            </a:r>
            <a:r>
              <a:rPr lang="en-US" sz="2600" b="1" dirty="0">
                <a:solidFill>
                  <a:schemeClr val="tx1"/>
                </a:solidFill>
                <a:sym typeface="Wingdings" pitchFamily="2" charset="2"/>
              </a:rPr>
              <a:t>PANGAN   DULU DAN SEKARANG</a:t>
            </a:r>
            <a:br>
              <a:rPr lang="en-US" sz="3200" b="1" dirty="0">
                <a:solidFill>
                  <a:schemeClr val="tx1"/>
                </a:solidFill>
                <a:sym typeface="Wingdings" pitchFamily="2" charset="2"/>
              </a:rPr>
            </a:br>
            <a:r>
              <a:rPr lang="en-US" sz="3200" b="1" dirty="0">
                <a:solidFill>
                  <a:schemeClr val="tx1"/>
                </a:solidFill>
                <a:sym typeface="Wingdings" pitchFamily="2" charset="2"/>
              </a:rPr>
              <a:t>TH 1950-an: 4 SEHAT 5 SEMPURNA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749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7"/>
          <p:cNvSpPr>
            <a:spLocks noGrp="1"/>
          </p:cNvSpPr>
          <p:nvPr>
            <p:ph sz="half" idx="2"/>
          </p:nvPr>
        </p:nvSpPr>
        <p:spPr>
          <a:xfrm>
            <a:off x="4817806" y="1487059"/>
            <a:ext cx="3733800" cy="42672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/>
              <a:t>Mengonsumsi makanan yang beraneka ragam</a:t>
            </a:r>
          </a:p>
          <a:p>
            <a:pPr eaLnBrk="1" hangingPunct="1"/>
            <a:r>
              <a:rPr lang="en-US" sz="2400"/>
              <a:t>Mengatur kebutuhan (porsi) yang berbeda untuk setiap golongan usia, jenis kelamin, akitifitas fisik dan kesehatan.</a:t>
            </a:r>
          </a:p>
          <a:p>
            <a:pPr eaLnBrk="1" hangingPunct="1"/>
            <a:r>
              <a:rPr lang="en-US" sz="2400"/>
              <a:t>Susu merupakan bagian dari pangan hewani.</a:t>
            </a:r>
          </a:p>
          <a:p>
            <a:pPr eaLnBrk="1" hangingPunct="1"/>
            <a:r>
              <a:rPr lang="en-US" sz="2400"/>
              <a:t>Menjaga status gizi baik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</p:txBody>
      </p:sp>
      <p:sp>
        <p:nvSpPr>
          <p:cNvPr id="9" name="Title 8"/>
          <p:cNvSpPr txBox="1">
            <a:spLocks/>
          </p:cNvSpPr>
          <p:nvPr/>
        </p:nvSpPr>
        <p:spPr bwMode="auto">
          <a:xfrm>
            <a:off x="457200" y="427038"/>
            <a:ext cx="8229600" cy="868362"/>
          </a:xfrm>
          <a:prstGeom prst="rect">
            <a:avLst/>
          </a:prstGeom>
          <a:noFill/>
          <a:ln w="76200" cap="flat" cmpd="sng" algn="ctr">
            <a:solidFill>
              <a:srgbClr val="0000FF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SAAT INI </a:t>
            </a:r>
            <a:r>
              <a:rPr lang="en-US" sz="3200" b="1" dirty="0">
                <a:solidFill>
                  <a:schemeClr val="bg1"/>
                </a:solidFill>
                <a:sym typeface="Wingdings" pitchFamily="2" charset="2"/>
              </a:rPr>
              <a:t> PRINSIP </a:t>
            </a:r>
            <a:r>
              <a:rPr lang="en-US" sz="3200" b="1" dirty="0">
                <a:solidFill>
                  <a:schemeClr val="bg1"/>
                </a:solidFill>
              </a:rPr>
              <a:t>GIZI SEIMBANG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57800" y="5867400"/>
            <a:ext cx="2895600" cy="914400"/>
          </a:xfrm>
          <a:prstGeom prst="rect">
            <a:avLst/>
          </a:prstGeom>
          <a:solidFill>
            <a:srgbClr val="FFFF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RELEVAN DENGAN KEHIDUPAN SEKARANG</a:t>
            </a:r>
          </a:p>
        </p:txBody>
      </p:sp>
      <p:sp>
        <p:nvSpPr>
          <p:cNvPr id="2867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112BBE7F-E0A4-4607-BFCE-DCB7185D3C12}" type="slidenum">
              <a:rPr lang="en-US" altLang="id-ID" sz="1200" smtClean="0">
                <a:solidFill>
                  <a:srgbClr val="898989"/>
                </a:solidFill>
              </a:rPr>
              <a:pPr eaLnBrk="1" hangingPunct="1"/>
              <a:t>42</a:t>
            </a:fld>
            <a:endParaRPr lang="en-US" altLang="id-ID" sz="1200">
              <a:solidFill>
                <a:srgbClr val="898989"/>
              </a:solidFill>
            </a:endParaRPr>
          </a:p>
        </p:txBody>
      </p:sp>
      <p:pic>
        <p:nvPicPr>
          <p:cNvPr id="8" name="Picture 2" descr="http://3.bp.blogspot.com/-EUFGQWq6wiw/UuXdFkYhdNI/AAAAAAAAABQ/QTP5H7bo7HQ/s1600/Logo+Tumpe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31" y="1496822"/>
            <a:ext cx="4182470" cy="449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730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9144000" cy="7493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id-ID" b="1" dirty="0"/>
              <a:t>PENGERTIAN B2SA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23850" y="2054655"/>
            <a:ext cx="3331920" cy="409214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d-ID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 ITU B2SA?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id-ID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id-ID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ERAGAM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id-ID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id-ID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ERGIZI </a:t>
            </a:r>
            <a:r>
              <a:rPr lang="id-ID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id-ID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EIMBANG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id-ID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id-ID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</a:t>
            </a:r>
          </a:p>
        </p:txBody>
      </p:sp>
      <p:sp>
        <p:nvSpPr>
          <p:cNvPr id="7" name="Oval 6"/>
          <p:cNvSpPr/>
          <p:nvPr/>
        </p:nvSpPr>
        <p:spPr>
          <a:xfrm>
            <a:off x="4392309" y="1532046"/>
            <a:ext cx="3997316" cy="156160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BERAGAM ITU PENTING...TAPI TIDAK CUKUP</a:t>
            </a:r>
          </a:p>
        </p:txBody>
      </p:sp>
      <p:sp>
        <p:nvSpPr>
          <p:cNvPr id="8" name="Oval 7"/>
          <p:cNvSpPr/>
          <p:nvPr/>
        </p:nvSpPr>
        <p:spPr>
          <a:xfrm>
            <a:off x="4454525" y="3363575"/>
            <a:ext cx="4114798" cy="147430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SEIMBANG ANTAR KELOMPOK, ANTAR WAKTU</a:t>
            </a:r>
          </a:p>
        </p:txBody>
      </p:sp>
      <p:sp>
        <p:nvSpPr>
          <p:cNvPr id="9" name="Oval 8"/>
          <p:cNvSpPr/>
          <p:nvPr/>
        </p:nvSpPr>
        <p:spPr>
          <a:xfrm>
            <a:off x="4572000" y="5047630"/>
            <a:ext cx="3858900" cy="148065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KEDUDUKAN AMAN SETARA DENGAN B2S</a:t>
            </a:r>
          </a:p>
        </p:txBody>
      </p:sp>
    </p:spTree>
    <p:extLst>
      <p:ext uri="{BB962C8B-B14F-4D97-AF65-F5344CB8AC3E}">
        <p14:creationId xmlns:p14="http://schemas.microsoft.com/office/powerpoint/2010/main" val="33905855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617512"/>
              </p:ext>
            </p:extLst>
          </p:nvPr>
        </p:nvGraphicFramePr>
        <p:xfrm>
          <a:off x="143555" y="1434311"/>
          <a:ext cx="8686800" cy="541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76350" y="101545"/>
            <a:ext cx="5907087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b">
            <a:spAutoFit/>
          </a:bodyPr>
          <a:lstStyle/>
          <a:p>
            <a:pPr algn="ctr">
              <a:defRPr/>
            </a:pPr>
            <a:r>
              <a:rPr lang="en-US" sz="3000" b="1" dirty="0">
                <a:latin typeface="+mj-lt"/>
                <a:cs typeface="Times New Roman" pitchFamily="18" charset="0"/>
              </a:rPr>
              <a:t>MENGAPA HARUS PANGAN</a:t>
            </a:r>
            <a:endParaRPr lang="en-US" sz="3000" b="1" dirty="0">
              <a:latin typeface="+mj-lt"/>
              <a:cs typeface="Arial" charset="0"/>
            </a:endParaRPr>
          </a:p>
          <a:p>
            <a:pPr algn="ctr">
              <a:defRPr/>
            </a:pPr>
            <a:r>
              <a:rPr lang="en-US" sz="3000" b="1" dirty="0">
                <a:latin typeface="+mj-lt"/>
                <a:cs typeface="Times New Roman" pitchFamily="18" charset="0"/>
              </a:rPr>
              <a:t>BERANEKARAGAM</a:t>
            </a:r>
            <a:endParaRPr lang="en-US" sz="3000" b="1" dirty="0">
              <a:latin typeface="+mj-lt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19687" y="2054655"/>
            <a:ext cx="5219700" cy="381000"/>
            <a:chOff x="3733800" y="1638300"/>
            <a:chExt cx="5219700" cy="381000"/>
          </a:xfrm>
        </p:grpSpPr>
        <p:graphicFrame>
          <p:nvGraphicFramePr>
            <p:cNvPr id="9" name="Diagram 8"/>
            <p:cNvGraphicFramePr/>
            <p:nvPr>
              <p:extLst>
                <p:ext uri="{D42A27DB-BD31-4B8C-83A1-F6EECF244321}">
                  <p14:modId xmlns:p14="http://schemas.microsoft.com/office/powerpoint/2010/main" val="2785324729"/>
                </p:ext>
              </p:extLst>
            </p:nvPr>
          </p:nvGraphicFramePr>
          <p:xfrm>
            <a:off x="4076700" y="1638300"/>
            <a:ext cx="4876800" cy="381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cxnSp>
          <p:nvCxnSpPr>
            <p:cNvPr id="12" name="Curved Connector 11"/>
            <p:cNvCxnSpPr/>
            <p:nvPr/>
          </p:nvCxnSpPr>
          <p:spPr>
            <a:xfrm>
              <a:off x="3733800" y="1828800"/>
              <a:ext cx="342900" cy="1270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51691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4479925" y="3160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endParaRPr lang="id-ID">
              <a:latin typeface="Calibri" pitchFamily="34" charset="0"/>
            </a:endParaRPr>
          </a:p>
        </p:txBody>
      </p:sp>
      <p:sp>
        <p:nvSpPr>
          <p:cNvPr id="32771" name="Oval 5"/>
          <p:cNvSpPr>
            <a:spLocks noChangeArrowheads="1"/>
          </p:cNvSpPr>
          <p:nvPr/>
        </p:nvSpPr>
        <p:spPr bwMode="auto">
          <a:xfrm>
            <a:off x="2200755" y="59151"/>
            <a:ext cx="5376862" cy="1150938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Franklin Gothic Demi Cond" pitchFamily="34" charset="0"/>
              </a:rPr>
              <a:t>GIZI SEIMBANG</a:t>
            </a:r>
          </a:p>
        </p:txBody>
      </p:sp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439738" y="3200400"/>
            <a:ext cx="116046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800">
                <a:latin typeface="Calibri" pitchFamily="34" charset="0"/>
              </a:rPr>
              <a:t>Yaitu :</a:t>
            </a:r>
          </a:p>
        </p:txBody>
      </p:sp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304800" y="3835400"/>
            <a:ext cx="785812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5113" indent="-265113">
              <a:spcBef>
                <a:spcPts val="250"/>
              </a:spcBef>
              <a:spcAft>
                <a:spcPts val="1200"/>
              </a:spcAft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sz="2600">
                <a:latin typeface="Franklin Gothic Demi Cond" pitchFamily="34" charset="0"/>
              </a:rPr>
              <a:t>Sumber Karbohidrat – zat tenaga, </a:t>
            </a:r>
          </a:p>
          <a:p>
            <a:pPr marL="265113" indent="-265113">
              <a:spcBef>
                <a:spcPts val="250"/>
              </a:spcBef>
              <a:spcAft>
                <a:spcPts val="1200"/>
              </a:spcAft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sz="2600">
                <a:latin typeface="Franklin Gothic Demi Cond" pitchFamily="34" charset="0"/>
              </a:rPr>
              <a:t>Sumber Protein - zat pembangun,</a:t>
            </a:r>
          </a:p>
          <a:p>
            <a:pPr marL="265113" indent="-265113">
              <a:spcBef>
                <a:spcPts val="250"/>
              </a:spcBef>
              <a:spcAft>
                <a:spcPts val="1200"/>
              </a:spcAft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sz="2600">
                <a:latin typeface="Franklin Gothic Demi Cond" pitchFamily="34" charset="0"/>
              </a:rPr>
              <a:t>Sumber Vitamin dan Mineral – zat pengatur</a:t>
            </a:r>
          </a:p>
        </p:txBody>
      </p:sp>
      <p:grpSp>
        <p:nvGrpSpPr>
          <p:cNvPr id="32774" name="Group 39"/>
          <p:cNvGrpSpPr>
            <a:grpSpLocks/>
          </p:cNvGrpSpPr>
          <p:nvPr/>
        </p:nvGrpSpPr>
        <p:grpSpPr bwMode="auto">
          <a:xfrm>
            <a:off x="5943600" y="2209800"/>
            <a:ext cx="2971800" cy="2895600"/>
            <a:chOff x="2895600" y="3090863"/>
            <a:chExt cx="3651250" cy="3462337"/>
          </a:xfrm>
        </p:grpSpPr>
        <p:sp>
          <p:nvSpPr>
            <p:cNvPr id="32779" name="Freeform 3"/>
            <p:cNvSpPr>
              <a:spLocks/>
            </p:cNvSpPr>
            <p:nvPr/>
          </p:nvSpPr>
          <p:spPr bwMode="auto">
            <a:xfrm>
              <a:off x="4725987" y="3090863"/>
              <a:ext cx="1820863" cy="2605087"/>
            </a:xfrm>
            <a:custGeom>
              <a:avLst/>
              <a:gdLst>
                <a:gd name="T0" fmla="*/ 2147483647 w 156"/>
                <a:gd name="T1" fmla="*/ 2147483647 h 234"/>
                <a:gd name="T2" fmla="*/ 2147483647 w 156"/>
                <a:gd name="T3" fmla="*/ 2147483647 h 234"/>
                <a:gd name="T4" fmla="*/ 0 w 156"/>
                <a:gd name="T5" fmla="*/ 0 h 234"/>
                <a:gd name="T6" fmla="*/ 0 w 156"/>
                <a:gd name="T7" fmla="*/ 2147483647 h 234"/>
                <a:gd name="T8" fmla="*/ 2147483647 w 156"/>
                <a:gd name="T9" fmla="*/ 2147483647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"/>
                <a:gd name="T16" fmla="*/ 0 h 234"/>
                <a:gd name="T17" fmla="*/ 156 w 156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" h="234">
                  <a:moveTo>
                    <a:pt x="135" y="234"/>
                  </a:moveTo>
                  <a:cubicBezTo>
                    <a:pt x="148" y="210"/>
                    <a:pt x="156" y="183"/>
                    <a:pt x="156" y="156"/>
                  </a:cubicBezTo>
                  <a:cubicBezTo>
                    <a:pt x="156" y="69"/>
                    <a:pt x="86" y="0"/>
                    <a:pt x="0" y="0"/>
                  </a:cubicBezTo>
                  <a:lnTo>
                    <a:pt x="0" y="156"/>
                  </a:lnTo>
                  <a:lnTo>
                    <a:pt x="135" y="234"/>
                  </a:lnTo>
                  <a:close/>
                </a:path>
              </a:pathLst>
            </a:custGeom>
            <a:solidFill>
              <a:srgbClr val="FFCCCC"/>
            </a:solidFill>
            <a:ln w="142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Freeform 4"/>
            <p:cNvSpPr>
              <a:spLocks/>
            </p:cNvSpPr>
            <p:nvPr/>
          </p:nvSpPr>
          <p:spPr bwMode="auto">
            <a:xfrm>
              <a:off x="3140075" y="4827588"/>
              <a:ext cx="3162300" cy="1725612"/>
            </a:xfrm>
            <a:custGeom>
              <a:avLst/>
              <a:gdLst>
                <a:gd name="T0" fmla="*/ 0 w 271"/>
                <a:gd name="T1" fmla="*/ 2147483647 h 155"/>
                <a:gd name="T2" fmla="*/ 2147483647 w 271"/>
                <a:gd name="T3" fmla="*/ 2147483647 h 155"/>
                <a:gd name="T4" fmla="*/ 2147483647 w 271"/>
                <a:gd name="T5" fmla="*/ 2147483647 h 155"/>
                <a:gd name="T6" fmla="*/ 2147483647 w 271"/>
                <a:gd name="T7" fmla="*/ 0 h 155"/>
                <a:gd name="T8" fmla="*/ 0 w 271"/>
                <a:gd name="T9" fmla="*/ 2147483647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1"/>
                <a:gd name="T16" fmla="*/ 0 h 155"/>
                <a:gd name="T17" fmla="*/ 271 w 271"/>
                <a:gd name="T18" fmla="*/ 155 h 1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1" h="155">
                  <a:moveTo>
                    <a:pt x="0" y="78"/>
                  </a:moveTo>
                  <a:cubicBezTo>
                    <a:pt x="28" y="126"/>
                    <a:pt x="80" y="155"/>
                    <a:pt x="136" y="155"/>
                  </a:cubicBezTo>
                  <a:cubicBezTo>
                    <a:pt x="191" y="155"/>
                    <a:pt x="243" y="126"/>
                    <a:pt x="271" y="78"/>
                  </a:cubicBezTo>
                  <a:lnTo>
                    <a:pt x="136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B0F0"/>
            </a:solidFill>
            <a:ln w="142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Freeform 5"/>
            <p:cNvSpPr>
              <a:spLocks/>
            </p:cNvSpPr>
            <p:nvPr/>
          </p:nvSpPr>
          <p:spPr bwMode="auto">
            <a:xfrm>
              <a:off x="2895600" y="3090863"/>
              <a:ext cx="1830387" cy="2605087"/>
            </a:xfrm>
            <a:custGeom>
              <a:avLst/>
              <a:gdLst>
                <a:gd name="T0" fmla="*/ 2147483647 w 157"/>
                <a:gd name="T1" fmla="*/ 0 h 234"/>
                <a:gd name="T2" fmla="*/ 2147483647 w 157"/>
                <a:gd name="T3" fmla="*/ 2147483647 h 234"/>
                <a:gd name="T4" fmla="*/ 2147483647 w 157"/>
                <a:gd name="T5" fmla="*/ 2147483647 h 234"/>
                <a:gd name="T6" fmla="*/ 2147483647 w 157"/>
                <a:gd name="T7" fmla="*/ 2147483647 h 234"/>
                <a:gd name="T8" fmla="*/ 2147483647 w 157"/>
                <a:gd name="T9" fmla="*/ 0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234"/>
                <a:gd name="T17" fmla="*/ 157 w 157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234">
                  <a:moveTo>
                    <a:pt x="156" y="0"/>
                  </a:moveTo>
                  <a:cubicBezTo>
                    <a:pt x="70" y="0"/>
                    <a:pt x="1" y="69"/>
                    <a:pt x="1" y="155"/>
                  </a:cubicBezTo>
                  <a:cubicBezTo>
                    <a:pt x="0" y="183"/>
                    <a:pt x="8" y="210"/>
                    <a:pt x="21" y="234"/>
                  </a:cubicBezTo>
                  <a:lnTo>
                    <a:pt x="157" y="156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A886E0"/>
            </a:solidFill>
            <a:ln w="142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Rectangle 7"/>
            <p:cNvSpPr>
              <a:spLocks noChangeArrowheads="1"/>
            </p:cNvSpPr>
            <p:nvPr/>
          </p:nvSpPr>
          <p:spPr bwMode="auto">
            <a:xfrm>
              <a:off x="3238275" y="3886200"/>
              <a:ext cx="1303339" cy="1029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id-ID" sz="1600" b="1">
                  <a:latin typeface="Calibri" pitchFamily="34" charset="0"/>
                </a:rPr>
                <a:t>Zat pembangun</a:t>
              </a:r>
              <a:r>
                <a:rPr lang="en-US" sz="1600" b="1">
                  <a:latin typeface="Calibri" pitchFamily="34" charset="0"/>
                </a:rPr>
                <a:t> (Lauk Pauk)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32783" name="Rectangle 8"/>
            <p:cNvSpPr>
              <a:spLocks noChangeArrowheads="1"/>
            </p:cNvSpPr>
            <p:nvPr/>
          </p:nvSpPr>
          <p:spPr bwMode="auto">
            <a:xfrm>
              <a:off x="3471174" y="4639803"/>
              <a:ext cx="8287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latin typeface="Calibri" pitchFamily="34" charset="0"/>
                </a:rPr>
                <a:t>(100/3 %)</a:t>
              </a:r>
            </a:p>
          </p:txBody>
        </p:sp>
        <p:sp>
          <p:nvSpPr>
            <p:cNvPr id="32784" name="Rectangle 9"/>
            <p:cNvSpPr>
              <a:spLocks noChangeArrowheads="1"/>
            </p:cNvSpPr>
            <p:nvPr/>
          </p:nvSpPr>
          <p:spPr bwMode="auto">
            <a:xfrm>
              <a:off x="3493029" y="5334000"/>
              <a:ext cx="2363324" cy="588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b="1">
                  <a:latin typeface="Calibri" pitchFamily="34" charset="0"/>
                </a:rPr>
                <a:t> </a:t>
              </a:r>
              <a:r>
                <a:rPr lang="id-ID" sz="2000" b="1">
                  <a:latin typeface="Calibri" pitchFamily="34" charset="0"/>
                </a:rPr>
                <a:t>Zat Tenaga</a:t>
              </a:r>
              <a:r>
                <a:rPr lang="en-US" sz="2000" b="1">
                  <a:latin typeface="Calibri" pitchFamily="34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b="1">
                  <a:latin typeface="Calibri" pitchFamily="34" charset="0"/>
                </a:rPr>
                <a:t>(Makanan Pokok) </a:t>
              </a:r>
              <a:endParaRPr lang="en-US" sz="2000">
                <a:latin typeface="Calibri" pitchFamily="34" charset="0"/>
              </a:endParaRPr>
            </a:p>
          </p:txBody>
        </p:sp>
        <p:sp>
          <p:nvSpPr>
            <p:cNvPr id="32785" name="Rectangle 11"/>
            <p:cNvSpPr>
              <a:spLocks noChangeArrowheads="1"/>
            </p:cNvSpPr>
            <p:nvPr/>
          </p:nvSpPr>
          <p:spPr bwMode="auto">
            <a:xfrm>
              <a:off x="4267200" y="5943600"/>
              <a:ext cx="89127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latin typeface="Calibri" pitchFamily="34" charset="0"/>
                </a:rPr>
                <a:t>(100/3 %)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32786" name="Rectangle 12"/>
            <p:cNvSpPr>
              <a:spLocks noChangeArrowheads="1"/>
            </p:cNvSpPr>
            <p:nvPr/>
          </p:nvSpPr>
          <p:spPr bwMode="auto">
            <a:xfrm>
              <a:off x="4731844" y="3886200"/>
              <a:ext cx="1728040" cy="88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id-ID" sz="2000" b="1">
                  <a:latin typeface="Calibri" pitchFamily="34" charset="0"/>
                </a:rPr>
                <a:t>Zat </a:t>
              </a:r>
            </a:p>
            <a:p>
              <a:pPr algn="ctr">
                <a:lnSpc>
                  <a:spcPct val="80000"/>
                </a:lnSpc>
              </a:pPr>
              <a:r>
                <a:rPr lang="id-ID" sz="2000" b="1">
                  <a:latin typeface="Calibri" pitchFamily="34" charset="0"/>
                </a:rPr>
                <a:t>Pengatur</a:t>
              </a:r>
              <a:endParaRPr lang="en-US" sz="2000" b="1">
                <a:latin typeface="Calibri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000" b="1">
                  <a:latin typeface="Calibri" pitchFamily="34" charset="0"/>
                </a:rPr>
                <a:t>(Sayur, Buah)</a:t>
              </a:r>
              <a:endParaRPr lang="en-US" sz="2000">
                <a:latin typeface="Calibri" pitchFamily="34" charset="0"/>
              </a:endParaRPr>
            </a:p>
          </p:txBody>
        </p:sp>
        <p:sp>
          <p:nvSpPr>
            <p:cNvPr id="32787" name="Rectangle 13"/>
            <p:cNvSpPr>
              <a:spLocks noChangeArrowheads="1"/>
            </p:cNvSpPr>
            <p:nvPr/>
          </p:nvSpPr>
          <p:spPr bwMode="auto">
            <a:xfrm>
              <a:off x="5374715" y="4940267"/>
              <a:ext cx="89127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latin typeface="Calibri" pitchFamily="34" charset="0"/>
                </a:rPr>
                <a:t>(100/3 %)</a:t>
              </a:r>
              <a:endParaRPr lang="en-US" sz="1600">
                <a:latin typeface="Calibri" pitchFamily="34" charset="0"/>
              </a:endParaRPr>
            </a:p>
          </p:txBody>
        </p:sp>
      </p:grpSp>
      <p:sp>
        <p:nvSpPr>
          <p:cNvPr id="19" name="Curved Right Arrow 18"/>
          <p:cNvSpPr/>
          <p:nvPr/>
        </p:nvSpPr>
        <p:spPr>
          <a:xfrm rot="20583923">
            <a:off x="1499259" y="916889"/>
            <a:ext cx="900112" cy="1352550"/>
          </a:xfrm>
          <a:prstGeom prst="curvedRightArrow">
            <a:avLst>
              <a:gd name="adj1" fmla="val 16512"/>
              <a:gd name="adj2" fmla="val 4334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124200" y="1752600"/>
            <a:ext cx="3200400" cy="814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300" b="1" dirty="0">
                <a:solidFill>
                  <a:schemeClr val="tx1"/>
                </a:solidFill>
                <a:latin typeface="Franklin Gothic Demi Cond"/>
              </a:rPr>
              <a:t>TRIGUNA MAKANAN</a:t>
            </a:r>
          </a:p>
        </p:txBody>
      </p:sp>
      <p:sp>
        <p:nvSpPr>
          <p:cNvPr id="32777" name="TextBox 3"/>
          <p:cNvSpPr txBox="1">
            <a:spLocks noChangeArrowheads="1"/>
          </p:cNvSpPr>
          <p:nvPr/>
        </p:nvSpPr>
        <p:spPr bwMode="auto">
          <a:xfrm>
            <a:off x="1600200" y="1455738"/>
            <a:ext cx="160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>
                <a:latin typeface="Agency FB" pitchFamily="34" charset="0"/>
              </a:rPr>
              <a:t>MEMENUHI</a:t>
            </a:r>
          </a:p>
        </p:txBody>
      </p:sp>
      <p:sp>
        <p:nvSpPr>
          <p:cNvPr id="32778" name="Slide Number Placeholder 1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A54EEDAD-72B5-4D60-93E2-FF2B2892F6FD}" type="slidenum">
              <a:rPr lang="en-US" altLang="id-ID" sz="1200" smtClean="0">
                <a:solidFill>
                  <a:srgbClr val="898989"/>
                </a:solidFill>
              </a:rPr>
              <a:pPr eaLnBrk="1" hangingPunct="1"/>
              <a:t>45</a:t>
            </a:fld>
            <a:endParaRPr lang="en-US" altLang="id-ID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25456"/>
      </p:ext>
    </p:extLst>
  </p:cSld>
  <p:clrMapOvr>
    <a:masterClrMapping/>
  </p:clrMapOvr>
  <p:transition spd="slow">
    <p:strips dir="r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-60810" y="2500313"/>
            <a:ext cx="4958461" cy="1447800"/>
          </a:xfrm>
        </p:spPr>
        <p:txBody>
          <a:bodyPr>
            <a:noAutofit/>
          </a:bodyPr>
          <a:lstStyle/>
          <a:p>
            <a:pPr marL="630238" indent="-63023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None/>
              <a:defRPr/>
            </a:pPr>
            <a:endParaRPr lang="id-ID" sz="2200" dirty="0"/>
          </a:p>
          <a:p>
            <a:pPr marL="630238" indent="-63023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None/>
              <a:defRPr/>
            </a:pPr>
            <a:endParaRPr lang="id-ID" sz="2200" dirty="0"/>
          </a:p>
          <a:p>
            <a:pPr marL="630238" indent="-63023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None/>
              <a:defRPr/>
            </a:pPr>
            <a:endParaRPr lang="id-ID" sz="2200" dirty="0"/>
          </a:p>
          <a:p>
            <a:pPr marL="630238" indent="-63023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None/>
              <a:defRPr/>
            </a:pPr>
            <a:endParaRPr lang="id-ID" sz="2200" dirty="0"/>
          </a:p>
          <a:p>
            <a:pPr marL="630238" indent="-63023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None/>
              <a:defRPr/>
            </a:pPr>
            <a:endParaRPr lang="id-ID" sz="2200" dirty="0"/>
          </a:p>
          <a:p>
            <a:pPr marL="630238" indent="-63023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None/>
              <a:defRPr/>
            </a:pPr>
            <a:endParaRPr lang="id-ID" sz="2200" dirty="0"/>
          </a:p>
          <a:p>
            <a:pPr marL="630238" indent="-63023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None/>
              <a:defRPr/>
            </a:pPr>
            <a:endParaRPr lang="id-ID" sz="2200" dirty="0"/>
          </a:p>
          <a:p>
            <a:pPr marL="630238" indent="-63023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None/>
              <a:defRPr/>
            </a:pPr>
            <a:r>
              <a:rPr lang="fi-FI" sz="2000" dirty="0"/>
              <a:t>Seimbang antar kelompok pangan </a:t>
            </a:r>
            <a:endParaRPr lang="id-ID" sz="2000" dirty="0"/>
          </a:p>
          <a:p>
            <a:pPr marL="630238" indent="-63023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None/>
              <a:defRPr/>
            </a:pPr>
            <a:r>
              <a:rPr lang="fi-FI" sz="2000" dirty="0"/>
              <a:t>(pangan pokok, lauk-pauk, sayur &amp; buah)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id-ID" sz="2000" dirty="0"/>
          </a:p>
        </p:txBody>
      </p:sp>
      <p:sp>
        <p:nvSpPr>
          <p:cNvPr id="1028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419600" y="2805113"/>
            <a:ext cx="4724400" cy="838200"/>
          </a:xfrm>
        </p:spPr>
        <p:txBody>
          <a:bodyPr/>
          <a:lstStyle/>
          <a:p>
            <a:pPr marL="354013" indent="-354013" algn="ctr">
              <a:lnSpc>
                <a:spcPct val="80000"/>
              </a:lnSpc>
              <a:spcBef>
                <a:spcPct val="0"/>
              </a:spcBef>
              <a:buClr>
                <a:srgbClr val="000000"/>
              </a:buClr>
            </a:pPr>
            <a:r>
              <a:rPr lang="fi-FI" sz="2200" dirty="0"/>
              <a:t>Seimbang jumlah antar waktu makan </a:t>
            </a:r>
            <a:endParaRPr lang="id-ID" sz="2200" dirty="0"/>
          </a:p>
          <a:p>
            <a:pPr marL="354013" indent="-354013" algn="ctr">
              <a:lnSpc>
                <a:spcPct val="80000"/>
              </a:lnSpc>
              <a:spcBef>
                <a:spcPct val="0"/>
              </a:spcBef>
              <a:buClr>
                <a:srgbClr val="000000"/>
              </a:buClr>
            </a:pPr>
            <a:r>
              <a:rPr lang="fi-FI" sz="2200" dirty="0"/>
              <a:t>(3 kali makan sehari)</a:t>
            </a:r>
            <a:endParaRPr lang="id-ID" sz="22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89634308"/>
              </p:ext>
            </p:extLst>
          </p:nvPr>
        </p:nvGraphicFramePr>
        <p:xfrm>
          <a:off x="5183187" y="3357563"/>
          <a:ext cx="3352800" cy="3341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631670"/>
              </p:ext>
            </p:extLst>
          </p:nvPr>
        </p:nvGraphicFramePr>
        <p:xfrm>
          <a:off x="-871992" y="3643313"/>
          <a:ext cx="6473825" cy="390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Chart" r:id="rId8" imgW="8412480" imgH="5235123" progId="Excel.Chart.8">
                  <p:embed/>
                </p:oleObj>
              </mc:Choice>
              <mc:Fallback>
                <p:oleObj name="Chart" r:id="rId8" imgW="8412480" imgH="5235123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71992" y="3643313"/>
                        <a:ext cx="6473825" cy="39014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48965" y="1338263"/>
            <a:ext cx="8277225" cy="1600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463550" indent="-4635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itchFamily="34" charset="0"/>
              <a:buAutoNum type="alphaLcPeriod"/>
              <a:defRPr/>
            </a:pPr>
            <a:r>
              <a:rPr lang="fi-FI" sz="2200" dirty="0">
                <a:latin typeface="+mn-lt"/>
                <a:cs typeface="+mn-cs"/>
              </a:rPr>
              <a:t>Keseimbangan asupan (konsumsi) zat gizi dengan kebutuhan tubuh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itchFamily="34" charset="0"/>
              <a:buAutoNum type="alphaLcPeriod"/>
              <a:defRPr/>
            </a:pPr>
            <a:r>
              <a:rPr lang="fi-FI" sz="2200" dirty="0">
                <a:latin typeface="+mn-lt"/>
                <a:cs typeface="+mn-cs"/>
              </a:rPr>
              <a:t>Berimbang jumlah antar kelompok pangan (pangan pokok, lauk-pauk, sayur dan buah)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itchFamily="34" charset="0"/>
              <a:buAutoNum type="alphaLcPeriod"/>
              <a:defRPr/>
            </a:pPr>
            <a:r>
              <a:rPr lang="fi-FI" sz="2200" dirty="0">
                <a:latin typeface="+mn-lt"/>
                <a:cs typeface="+mn-cs"/>
              </a:rPr>
              <a:t>Berimbang jumlah antar waktu makan</a:t>
            </a:r>
            <a:endParaRPr lang="en-US" sz="2200" dirty="0">
              <a:latin typeface="+mn-lt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503065" y="341313"/>
            <a:ext cx="7772400" cy="64452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</a:rPr>
              <a:t>SEIMBANG :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8225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17900" y="1413058"/>
            <a:ext cx="61082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algn="ctr">
              <a:defRPr/>
            </a:pPr>
            <a:r>
              <a:rPr lang="id-ID" sz="3200" b="1" dirty="0">
                <a:latin typeface="+mj-lt"/>
                <a:cs typeface="Times New Roman" pitchFamily="18" charset="0"/>
              </a:rPr>
              <a:t>4 (Empat Pilar Gizi Seimbang)</a:t>
            </a:r>
            <a:endParaRPr lang="en-US" sz="3200" b="1" dirty="0">
              <a:latin typeface="+mj-lt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669" y="2512770"/>
            <a:ext cx="74825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d-ID" sz="2800" dirty="0"/>
              <a:t>Mengonsumsi makanan beragam</a:t>
            </a:r>
          </a:p>
          <a:p>
            <a:pPr marL="342900" indent="-342900">
              <a:buFontTx/>
              <a:buAutoNum type="arabicPeriod"/>
            </a:pPr>
            <a:r>
              <a:rPr lang="id-ID" sz="2800" dirty="0"/>
              <a:t>Membiasakan perilaku hidup bersih</a:t>
            </a:r>
          </a:p>
          <a:p>
            <a:pPr marL="342900" indent="-342900">
              <a:buFontTx/>
              <a:buAutoNum type="arabicPeriod"/>
            </a:pPr>
            <a:r>
              <a:rPr lang="id-ID" sz="2800" dirty="0"/>
              <a:t>Melakukan aktivitas fisik</a:t>
            </a:r>
          </a:p>
          <a:p>
            <a:pPr marL="342900" indent="-342900">
              <a:buFontTx/>
              <a:buAutoNum type="arabicPeriod"/>
            </a:pPr>
            <a:r>
              <a:rPr lang="sv-SE" sz="2800" dirty="0"/>
              <a:t>Mempertahankan dan memantau Berat Badan (BB) normal</a:t>
            </a:r>
          </a:p>
          <a:p>
            <a:endParaRPr lang="id-ID" sz="2800" dirty="0"/>
          </a:p>
          <a:p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35789402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291130"/>
            <a:ext cx="7915275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0971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383547"/>
            <a:ext cx="8246070" cy="4275739"/>
          </a:xfrm>
        </p:spPr>
        <p:txBody>
          <a:bodyPr>
            <a:noAutofit/>
          </a:bodyPr>
          <a:lstStyle/>
          <a:p>
            <a:pPr marL="0" lvl="0" indent="0" algn="l">
              <a:buNone/>
            </a:pPr>
            <a:r>
              <a:rPr lang="en-GB" sz="2000" b="1" dirty="0">
                <a:latin typeface="Georgia" pitchFamily="18" charset="0"/>
              </a:rPr>
              <a:t>Menu </a:t>
            </a:r>
            <a:r>
              <a:rPr lang="id-ID" sz="2000" dirty="0">
                <a:latin typeface="Georgia" pitchFamily="18" charset="0"/>
              </a:rPr>
              <a:t>:</a:t>
            </a:r>
          </a:p>
          <a:p>
            <a:pPr marL="0" lvl="0" indent="0" algn="l">
              <a:buNone/>
            </a:pPr>
            <a:r>
              <a:rPr lang="id-ID" sz="2000" dirty="0">
                <a:latin typeface="Georgia" pitchFamily="18" charset="0"/>
              </a:rPr>
              <a:t>S</a:t>
            </a:r>
            <a:r>
              <a:rPr lang="en-GB" sz="2000" dirty="0" err="1">
                <a:latin typeface="Georgia" pitchFamily="18" charset="0"/>
              </a:rPr>
              <a:t>usunan</a:t>
            </a:r>
            <a:r>
              <a:rPr lang="en-GB" sz="2000" dirty="0">
                <a:latin typeface="Georgia" pitchFamily="18" charset="0"/>
              </a:rPr>
              <a:t> </a:t>
            </a:r>
            <a:r>
              <a:rPr lang="en-GB" sz="2000" dirty="0" err="1">
                <a:latin typeface="Georgia" pitchFamily="18" charset="0"/>
              </a:rPr>
              <a:t>makanan</a:t>
            </a:r>
            <a:r>
              <a:rPr lang="en-GB" sz="2000" dirty="0">
                <a:latin typeface="Georgia" pitchFamily="18" charset="0"/>
              </a:rPr>
              <a:t> </a:t>
            </a:r>
            <a:r>
              <a:rPr lang="id-ID" sz="2000" dirty="0">
                <a:latin typeface="Georgia" pitchFamily="18" charset="0"/>
              </a:rPr>
              <a:t>untuk</a:t>
            </a:r>
            <a:r>
              <a:rPr lang="en-GB" sz="2000" dirty="0">
                <a:latin typeface="Georgia" pitchFamily="18" charset="0"/>
              </a:rPr>
              <a:t> </a:t>
            </a:r>
            <a:r>
              <a:rPr lang="en-GB" sz="2000" dirty="0" err="1">
                <a:latin typeface="Georgia" pitchFamily="18" charset="0"/>
              </a:rPr>
              <a:t>dikonsumsi</a:t>
            </a:r>
            <a:r>
              <a:rPr lang="en-GB" sz="2000" dirty="0">
                <a:latin typeface="Georgia" pitchFamily="18" charset="0"/>
              </a:rPr>
              <a:t> </a:t>
            </a:r>
            <a:r>
              <a:rPr lang="id-ID" sz="2000" dirty="0">
                <a:latin typeface="Georgia" pitchFamily="18" charset="0"/>
              </a:rPr>
              <a:t>baik untuk </a:t>
            </a:r>
            <a:r>
              <a:rPr lang="en-GB" sz="2000" dirty="0" err="1">
                <a:latin typeface="Georgia" pitchFamily="18" charset="0"/>
              </a:rPr>
              <a:t>sekali</a:t>
            </a:r>
            <a:r>
              <a:rPr lang="en-GB" sz="2000" dirty="0">
                <a:latin typeface="Georgia" pitchFamily="18" charset="0"/>
              </a:rPr>
              <a:t> </a:t>
            </a:r>
            <a:r>
              <a:rPr lang="en-GB" sz="2000" dirty="0" err="1">
                <a:latin typeface="Georgia" pitchFamily="18" charset="0"/>
              </a:rPr>
              <a:t>makan</a:t>
            </a:r>
            <a:r>
              <a:rPr lang="en-GB" sz="2000" dirty="0">
                <a:latin typeface="Georgia" pitchFamily="18" charset="0"/>
              </a:rPr>
              <a:t> </a:t>
            </a:r>
            <a:r>
              <a:rPr lang="en-GB" sz="2000" dirty="0" err="1">
                <a:latin typeface="Georgia" pitchFamily="18" charset="0"/>
              </a:rPr>
              <a:t>atau</a:t>
            </a:r>
            <a:r>
              <a:rPr lang="en-GB" sz="2000" dirty="0">
                <a:latin typeface="Georgia" pitchFamily="18" charset="0"/>
              </a:rPr>
              <a:t> </a:t>
            </a:r>
            <a:r>
              <a:rPr lang="id-ID" sz="2000" dirty="0">
                <a:latin typeface="Georgia" pitchFamily="18" charset="0"/>
              </a:rPr>
              <a:t>beberapa kali waktu makan.</a:t>
            </a:r>
            <a:endParaRPr lang="en-US" sz="2000" dirty="0">
              <a:latin typeface="Georgia" pitchFamily="18" charset="0"/>
            </a:endParaRPr>
          </a:p>
          <a:p>
            <a:pPr marL="0" lvl="0" indent="0" algn="l">
              <a:buNone/>
            </a:pPr>
            <a:endParaRPr lang="en-US" sz="800" dirty="0">
              <a:latin typeface="Georgia" pitchFamily="18" charset="0"/>
            </a:endParaRPr>
          </a:p>
          <a:p>
            <a:pPr marL="0" lvl="0" indent="0" algn="l">
              <a:buNone/>
            </a:pPr>
            <a:r>
              <a:rPr lang="en-US" sz="2000" b="1" dirty="0">
                <a:latin typeface="Georgia" pitchFamily="18" charset="0"/>
              </a:rPr>
              <a:t>Menu </a:t>
            </a:r>
            <a:r>
              <a:rPr lang="en-US" sz="2000" b="1" dirty="0" err="1">
                <a:latin typeface="Georgia" pitchFamily="18" charset="0"/>
              </a:rPr>
              <a:t>Seimbang</a:t>
            </a:r>
            <a:r>
              <a:rPr lang="en-US" sz="2000" b="1" dirty="0">
                <a:latin typeface="Georgia" pitchFamily="18" charset="0"/>
              </a:rPr>
              <a:t> :</a:t>
            </a:r>
          </a:p>
          <a:p>
            <a:pPr marL="0" lvl="0" indent="0" algn="l">
              <a:buNone/>
            </a:pPr>
            <a:r>
              <a:rPr lang="id-ID" sz="2000" dirty="0">
                <a:latin typeface="Georgia" pitchFamily="18" charset="0"/>
              </a:rPr>
              <a:t>Susunan makanan lengkap dan memenuhi kebutuhan semua zat gizi untuk kesehatan yang  optimal</a:t>
            </a:r>
            <a:endParaRPr lang="en-US" sz="2000" dirty="0">
              <a:latin typeface="Georgia" pitchFamily="18" charset="0"/>
            </a:endParaRPr>
          </a:p>
          <a:p>
            <a:pPr marL="0" lvl="0" indent="0" algn="l">
              <a:buNone/>
            </a:pPr>
            <a:endParaRPr lang="id-ID" sz="900" dirty="0">
              <a:latin typeface="Georgia" pitchFamily="18" charset="0"/>
            </a:endParaRPr>
          </a:p>
          <a:p>
            <a:pPr marL="457200" lvl="0" indent="-457200" algn="l">
              <a:buNone/>
            </a:pPr>
            <a:r>
              <a:rPr lang="id-ID" sz="2000" b="1" dirty="0">
                <a:latin typeface="Georgia" pitchFamily="18" charset="0"/>
              </a:rPr>
              <a:t>Garnish </a:t>
            </a:r>
            <a:r>
              <a:rPr lang="id-ID" sz="2000" dirty="0">
                <a:latin typeface="Georgia" pitchFamily="18" charset="0"/>
              </a:rPr>
              <a:t>: </a:t>
            </a:r>
          </a:p>
          <a:p>
            <a:pPr marL="0" lvl="0" indent="0" algn="l">
              <a:buNone/>
            </a:pPr>
            <a:r>
              <a:rPr lang="id-ID" sz="2000" dirty="0">
                <a:latin typeface="Georgia" pitchFamily="18" charset="0"/>
              </a:rPr>
              <a:t>Bahan pangan yang dibuat sedemikian rupa dan dapat dikonsumsi untuk menunjang penampilan suatu hidangan dan menggugah selera makan sehingga diperhitungkan sebagai bagian dari porsi menu makanan.</a:t>
            </a:r>
          </a:p>
          <a:p>
            <a:pPr marL="0" lvl="0" indent="0" algn="l">
              <a:spcBef>
                <a:spcPts val="1200"/>
              </a:spcBef>
              <a:buNone/>
            </a:pPr>
            <a:r>
              <a:rPr lang="en-US" sz="2000" b="1" dirty="0">
                <a:latin typeface="Georgia" pitchFamily="18" charset="0"/>
              </a:rPr>
              <a:t>Stunting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id-ID" sz="2000" dirty="0">
                <a:latin typeface="Georgia" pitchFamily="18" charset="0"/>
              </a:rPr>
              <a:t>:</a:t>
            </a:r>
          </a:p>
          <a:p>
            <a:pPr marL="0" lvl="0" indent="0" algn="l">
              <a:spcBef>
                <a:spcPts val="600"/>
              </a:spcBef>
              <a:buNone/>
            </a:pPr>
            <a:r>
              <a:rPr lang="id-ID" sz="2000" dirty="0">
                <a:latin typeface="Georgia" pitchFamily="18" charset="0"/>
              </a:rPr>
              <a:t>K</a:t>
            </a:r>
            <a:r>
              <a:rPr lang="en-US" sz="2000" dirty="0" err="1">
                <a:latin typeface="Georgia" pitchFamily="18" charset="0"/>
              </a:rPr>
              <a:t>ondisi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gagal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tumbuh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pada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anak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balita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akibat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kekurangan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gizi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kronis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sehingga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anak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terlalu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pendek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untuk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usianya</a:t>
            </a:r>
            <a:r>
              <a:rPr lang="en-US" sz="2000" dirty="0">
                <a:latin typeface="Georgia" pitchFamily="18" charset="0"/>
              </a:rPr>
              <a:t>.</a:t>
            </a:r>
            <a:endParaRPr lang="id-ID" sz="2000" dirty="0">
              <a:latin typeface="Georgia" pitchFamily="18" charset="0"/>
            </a:endParaRPr>
          </a:p>
          <a:p>
            <a:pPr marL="457200" lvl="0" indent="-457200" algn="l">
              <a:buNone/>
            </a:pPr>
            <a:endParaRPr lang="id-ID" sz="2000" dirty="0">
              <a:latin typeface="Georgia" pitchFamily="18" charset="0"/>
            </a:endParaRPr>
          </a:p>
          <a:p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2979247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609600" y="2362200"/>
            <a:ext cx="8534400" cy="35544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sv-SE" sz="2500" b="1" dirty="0">
                <a:latin typeface="Arial" charset="0"/>
              </a:rPr>
              <a:t>Untuk menghasilkan suatu komposisi norma (standar) pangan guna memenuhi kebutuhan gizi penduduk, 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sv-SE" sz="2500" b="1" dirty="0">
                <a:latin typeface="Arial" charset="0"/>
              </a:rPr>
              <a:t>yang mempertimbangkan keseimbangan gizi (</a:t>
            </a:r>
            <a:r>
              <a:rPr lang="sv-SE" sz="2500" b="1" i="1" dirty="0">
                <a:latin typeface="Arial" charset="0"/>
              </a:rPr>
              <a:t>nutritional balance</a:t>
            </a:r>
            <a:r>
              <a:rPr lang="sv-SE" sz="2500" b="1" dirty="0">
                <a:latin typeface="Arial" charset="0"/>
              </a:rPr>
              <a:t>) 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sv-SE" sz="2500" b="1" dirty="0">
                <a:latin typeface="Arial" charset="0"/>
              </a:rPr>
              <a:t>berdasarkan : cita rasa (</a:t>
            </a:r>
            <a:r>
              <a:rPr lang="sv-SE" sz="2500" b="1" i="1" dirty="0">
                <a:latin typeface="Arial" charset="0"/>
              </a:rPr>
              <a:t>palatability</a:t>
            </a:r>
            <a:r>
              <a:rPr lang="sv-SE" sz="2500" b="1" dirty="0">
                <a:latin typeface="Arial" charset="0"/>
              </a:rPr>
              <a:t>), </a:t>
            </a:r>
          </a:p>
          <a:p>
            <a:pPr marL="2119313" eaLnBrk="0" hangingPunct="0">
              <a:spcBef>
                <a:spcPts val="0"/>
              </a:spcBef>
              <a:defRPr/>
            </a:pPr>
            <a:r>
              <a:rPr lang="sv-SE" sz="2500" b="1" dirty="0">
                <a:latin typeface="Arial" charset="0"/>
              </a:rPr>
              <a:t>daya cerna (</a:t>
            </a:r>
            <a:r>
              <a:rPr lang="sv-SE" sz="2500" b="1" i="1" dirty="0">
                <a:latin typeface="Arial" charset="0"/>
              </a:rPr>
              <a:t>digestability</a:t>
            </a:r>
            <a:r>
              <a:rPr lang="sv-SE" sz="2500" b="1" dirty="0">
                <a:latin typeface="Arial" charset="0"/>
              </a:rPr>
              <a:t>), </a:t>
            </a:r>
          </a:p>
          <a:p>
            <a:pPr marL="2119313" eaLnBrk="0" hangingPunct="0">
              <a:spcBef>
                <a:spcPts val="0"/>
              </a:spcBef>
              <a:defRPr/>
            </a:pPr>
            <a:r>
              <a:rPr lang="sv-SE" sz="2500" b="1" dirty="0">
                <a:latin typeface="Arial" charset="0"/>
              </a:rPr>
              <a:t>daya terima masyarakat (</a:t>
            </a:r>
            <a:r>
              <a:rPr lang="sv-SE" sz="2500" b="1" i="1" dirty="0">
                <a:latin typeface="Arial" charset="0"/>
              </a:rPr>
              <a:t>acceptability</a:t>
            </a:r>
            <a:r>
              <a:rPr lang="sv-SE" sz="2500" b="1" dirty="0">
                <a:latin typeface="Arial" charset="0"/>
              </a:rPr>
              <a:t>), kuantitas dan kemampuan daya beli (</a:t>
            </a:r>
            <a:r>
              <a:rPr lang="sv-SE" sz="2500" b="1" i="1" dirty="0">
                <a:latin typeface="Arial" charset="0"/>
              </a:rPr>
              <a:t>affortability</a:t>
            </a:r>
            <a:r>
              <a:rPr lang="sv-SE" sz="2500" b="1" dirty="0">
                <a:latin typeface="Arial" charset="0"/>
              </a:rPr>
              <a:t>). </a:t>
            </a:r>
            <a:endParaRPr lang="en-US" sz="2500" b="1" dirty="0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619125"/>
            <a:ext cx="5638800" cy="523875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b="1" dirty="0">
                <a:latin typeface="Arial" pitchFamily="34" charset="0"/>
                <a:cs typeface="Arial" pitchFamily="34" charset="0"/>
              </a:rPr>
              <a:t>Tujuan dan Kegunaan PPH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09600" y="1676400"/>
            <a:ext cx="37338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T</a:t>
            </a:r>
            <a:r>
              <a:rPr lang="id-ID" sz="2800" b="1" dirty="0">
                <a:latin typeface="Arial" pitchFamily="34" charset="0"/>
                <a:cs typeface="Arial" pitchFamily="34" charset="0"/>
              </a:rPr>
              <a:t>ujuan PPH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07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22195"/>
            <a:ext cx="8229600" cy="6397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d-ID" sz="2400" b="1" dirty="0">
                <a:solidFill>
                  <a:schemeClr val="bg1"/>
                </a:solidFill>
              </a:rPr>
              <a:t>Anjuran Komposisi Makanan untuk Memenuhi Angka Kecukupan Gizi </a:t>
            </a:r>
            <a:r>
              <a:rPr lang="en-GB" sz="2400" b="1" dirty="0">
                <a:solidFill>
                  <a:schemeClr val="bg1"/>
                </a:solidFill>
              </a:rPr>
              <a:t>(AKG) </a:t>
            </a:r>
            <a:r>
              <a:rPr lang="id-ID" sz="2400" b="1" dirty="0">
                <a:solidFill>
                  <a:schemeClr val="bg1"/>
                </a:solidFill>
              </a:rPr>
              <a:t>Berdasarkan Kelompok Umur dan Jenis Kelamin (dalam Bentuk Porsi) 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78838"/>
              </p:ext>
            </p:extLst>
          </p:nvPr>
        </p:nvGraphicFramePr>
        <p:xfrm>
          <a:off x="73933" y="1443835"/>
          <a:ext cx="8926512" cy="522642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{1FECB4D8-DB02-4DC6-A0A2-4F2EBAE1DC90}</a:tableStyleId>
              </a:tblPr>
              <a:tblGrid>
                <a:gridCol w="2360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25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9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8170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FFFF00"/>
                          </a:solidFill>
                          <a:effectLst/>
                        </a:rPr>
                        <a:t>Kelompok Umur/AKE</a:t>
                      </a:r>
                      <a:endParaRPr lang="en-US" sz="1600" b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FFFF00"/>
                          </a:solidFill>
                          <a:effectLst/>
                        </a:rPr>
                        <a:t>Makanan Pokok</a:t>
                      </a:r>
                      <a:endParaRPr lang="en-US" sz="1400" b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FFFF00"/>
                          </a:solidFill>
                          <a:effectLst/>
                        </a:rPr>
                        <a:t>Lauk</a:t>
                      </a:r>
                      <a:endParaRPr lang="en-US" sz="1400" b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FFFF00"/>
                          </a:solidFill>
                          <a:effectLst/>
                        </a:rPr>
                        <a:t>Sayur</a:t>
                      </a:r>
                      <a:endParaRPr lang="en-US" sz="1400" b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FFFF00"/>
                          </a:solidFill>
                          <a:effectLst/>
                        </a:rPr>
                        <a:t>Buah</a:t>
                      </a:r>
                      <a:endParaRPr lang="en-US" sz="1400" b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FFFF00"/>
                          </a:solidFill>
                          <a:effectLst/>
                        </a:rPr>
                        <a:t>Susu</a:t>
                      </a:r>
                      <a:r>
                        <a:rPr lang="id-ID" sz="1400" baseline="30000" dirty="0">
                          <a:solidFill>
                            <a:srgbClr val="FFFF00"/>
                          </a:solidFill>
                          <a:effectLst/>
                        </a:rPr>
                        <a:t>1)</a:t>
                      </a:r>
                      <a:endParaRPr lang="en-US" sz="1400" b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FFFF00"/>
                          </a:solidFill>
                          <a:effectLst/>
                        </a:rPr>
                        <a:t>Gula</a:t>
                      </a:r>
                      <a:endParaRPr lang="en-US" sz="1400" b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FFFF00"/>
                          </a:solidFill>
                          <a:effectLst/>
                        </a:rPr>
                        <a:t>Minyak</a:t>
                      </a:r>
                      <a:endParaRPr lang="en-US" sz="1400" b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7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100 gr nasi/ padanan</a:t>
                      </a:r>
                      <a:r>
                        <a:rPr lang="en-US" sz="1400" dirty="0">
                          <a:effectLst/>
                        </a:rPr>
                        <a:t>-</a:t>
                      </a:r>
                      <a:r>
                        <a:rPr lang="id-ID" sz="1400" dirty="0">
                          <a:effectLst/>
                        </a:rPr>
                        <a:t>nya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Lauk Hewani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45 gr ikan segar/ padanannya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Lauk Nabati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50 gr tempe/ padanannya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100 gr sayuran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50 gr buah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(pisang ambon)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200 gr susu sapi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10 g gula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5 g minyak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8943">
                <a:tc>
                  <a:txBody>
                    <a:bodyPr/>
                    <a:lstStyle/>
                    <a:p>
                      <a:pPr marL="114300" indent="0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</a:t>
                      </a:r>
                      <a:r>
                        <a:rPr lang="id-ID" sz="1100" dirty="0">
                          <a:effectLst/>
                        </a:rPr>
                        <a:t>nak-anak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   </a:t>
                      </a:r>
                      <a:r>
                        <a:rPr lang="id-ID" sz="1400" b="0" dirty="0">
                          <a:effectLst/>
                        </a:rPr>
                        <a:t>1 - 3 tahun</a:t>
                      </a:r>
                      <a:r>
                        <a:rPr lang="id-ID" sz="1400" b="0" baseline="30000" dirty="0">
                          <a:effectLst/>
                        </a:rPr>
                        <a:t>2) </a:t>
                      </a:r>
                      <a:r>
                        <a:rPr lang="id-ID" sz="1400" b="0" dirty="0">
                          <a:effectLst/>
                        </a:rPr>
                        <a:t>(1125 kkal)</a:t>
                      </a:r>
                      <a:endParaRPr lang="en-US" sz="1400" b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   4 – 6 tahun (1600 kkal)</a:t>
                      </a:r>
                      <a:endParaRPr lang="en-US" sz="1400" b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   7 – 9 tahun (1850 kkal)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3 p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4 p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4,5 p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1 p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2 p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2 p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1 p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2 p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3 P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1,5 p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2 p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3 P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3 p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3 p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3 P</a:t>
                      </a:r>
                      <a:endParaRPr lang="en-US" sz="14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1 p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1 p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1 p</a:t>
                      </a:r>
                      <a:endParaRPr lang="en-US" sz="14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2 p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2 p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2 p</a:t>
                      </a:r>
                      <a:endParaRPr lang="en-US" sz="14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3 p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4 p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5 p</a:t>
                      </a:r>
                      <a:endParaRPr lang="en-US" sz="14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8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Laki-laki Remaja</a:t>
                      </a:r>
                      <a:endParaRPr lang="en-US" sz="1400" b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   10 – 12 tahun (2100 kkal)</a:t>
                      </a:r>
                      <a:endParaRPr lang="en-US" sz="1400" b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   13 – 15 tahun (2475 kkal)</a:t>
                      </a:r>
                      <a:endParaRPr lang="en-US" sz="1400" b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   16 – 18 tahun (2675 kkal)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5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6,5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8 p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2,5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3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3 p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3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3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3 p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3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3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3 p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4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4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4 p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1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1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-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2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2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2 p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5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6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6 p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8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Perempuan Remaja</a:t>
                      </a:r>
                      <a:endParaRPr lang="en-US" sz="1400" b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   10 – 12 tahun (2000 kkal)</a:t>
                      </a:r>
                      <a:endParaRPr lang="en-US" sz="1400" b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   13 – 15 tahun (2125 kkal)</a:t>
                      </a:r>
                      <a:endParaRPr lang="en-US" sz="1400" b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   16 – 18 tahun (2125 kkal)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4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4,5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5 p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>
                          <a:effectLst/>
                        </a:rPr>
                        <a:t>2 p</a:t>
                      </a:r>
                      <a:endParaRPr lang="en-US" sz="1400" b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>
                          <a:effectLst/>
                        </a:rPr>
                        <a:t>3 p</a:t>
                      </a:r>
                      <a:endParaRPr lang="en-US" sz="1400" b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>
                          <a:effectLst/>
                        </a:rPr>
                        <a:t>3 p</a:t>
                      </a:r>
                      <a:endParaRPr lang="en-US" sz="14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3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3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3 p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3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3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3 p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4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4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4 p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1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1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-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2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2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2 p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5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5 p 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5 p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3483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3" y="0"/>
            <a:ext cx="7685087" cy="304800"/>
          </a:xfrm>
        </p:spPr>
        <p:txBody>
          <a:bodyPr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bg1"/>
                </a:solidFill>
              </a:rPr>
              <a:t>Lanjutan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id-ID" sz="2000" b="1" dirty="0">
                <a:solidFill>
                  <a:schemeClr val="bg1"/>
                </a:solidFill>
              </a:rPr>
              <a:t>Anjuran Komposisi </a:t>
            </a:r>
            <a:r>
              <a:rPr lang="en-US" sz="2000" b="1" dirty="0">
                <a:solidFill>
                  <a:schemeClr val="bg1"/>
                </a:solidFill>
              </a:rPr>
              <a:t>….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411480"/>
          <a:ext cx="9143998" cy="4693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{1FECB4D8-DB02-4DC6-A0A2-4F2EBAE1DC90}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3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09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FFFF00"/>
                          </a:solidFill>
                          <a:effectLst/>
                        </a:rPr>
                        <a:t>Kelompok Umur/AKE</a:t>
                      </a:r>
                      <a:endParaRPr lang="en-US" sz="16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FF00"/>
                          </a:solidFill>
                          <a:effectLst/>
                        </a:rPr>
                        <a:t>Makanan Pokok</a:t>
                      </a:r>
                      <a:endParaRPr lang="en-US" sz="14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FF00"/>
                          </a:solidFill>
                          <a:effectLst/>
                        </a:rPr>
                        <a:t>Lauk</a:t>
                      </a:r>
                      <a:endParaRPr lang="en-US" sz="14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FF00"/>
                          </a:solidFill>
                          <a:effectLst/>
                        </a:rPr>
                        <a:t>Sayur</a:t>
                      </a:r>
                      <a:endParaRPr lang="en-US" sz="14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FF00"/>
                          </a:solidFill>
                          <a:effectLst/>
                        </a:rPr>
                        <a:t>Buah</a:t>
                      </a:r>
                      <a:endParaRPr lang="en-US" sz="14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FF00"/>
                          </a:solidFill>
                          <a:effectLst/>
                        </a:rPr>
                        <a:t>Susu</a:t>
                      </a:r>
                      <a:r>
                        <a:rPr lang="id-ID" sz="1400" b="1" baseline="30000" dirty="0">
                          <a:solidFill>
                            <a:srgbClr val="FFFF00"/>
                          </a:solidFill>
                          <a:effectLst/>
                        </a:rPr>
                        <a:t>1)</a:t>
                      </a:r>
                      <a:endParaRPr lang="en-US" sz="14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FF00"/>
                          </a:solidFill>
                          <a:effectLst/>
                        </a:rPr>
                        <a:t>Gula</a:t>
                      </a:r>
                      <a:endParaRPr lang="en-US" sz="14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FF00"/>
                          </a:solidFill>
                          <a:effectLst/>
                        </a:rPr>
                        <a:t>Minyak</a:t>
                      </a:r>
                      <a:endParaRPr lang="en-US" sz="14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100 gr nasi/ padanan</a:t>
                      </a:r>
                      <a:r>
                        <a:rPr lang="en-US" sz="1400" b="0" dirty="0">
                          <a:effectLst/>
                        </a:rPr>
                        <a:t>-</a:t>
                      </a:r>
                      <a:r>
                        <a:rPr lang="id-ID" sz="1400" b="0" dirty="0">
                          <a:effectLst/>
                        </a:rPr>
                        <a:t>nya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Lauk Hewani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45 gr ikan segar/ padanannya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Lauk Nabati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50 gr tempe/ padanannya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100 gr sayuran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50 gr buah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(pisang ambon)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200 gr susu sapi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10 g gula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5 g minyak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Laki-laki Dewasa</a:t>
                      </a:r>
                      <a:endParaRPr lang="en-US" sz="1400" b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   19 – 29 tahun   (2725 kkal)</a:t>
                      </a:r>
                      <a:endParaRPr lang="en-US" sz="1400" b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   30 – 49 tahun (2625 kkal)</a:t>
                      </a:r>
                      <a:endParaRPr lang="en-US" sz="1400" b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   50 – 64 tahun</a:t>
                      </a:r>
                      <a:r>
                        <a:rPr lang="id-ID" sz="1400" b="0" baseline="30000" dirty="0">
                          <a:effectLst/>
                        </a:rPr>
                        <a:t>3) </a:t>
                      </a:r>
                      <a:r>
                        <a:rPr lang="id-ID" sz="1400" b="0" dirty="0">
                          <a:effectLst/>
                        </a:rPr>
                        <a:t>(2325 kkal)</a:t>
                      </a:r>
                      <a:endParaRPr lang="en-US" sz="1400" b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   65 tahun keatas</a:t>
                      </a:r>
                      <a:r>
                        <a:rPr lang="id-ID" sz="1400" b="0" baseline="30000" dirty="0">
                          <a:effectLst/>
                        </a:rPr>
                        <a:t>3)</a:t>
                      </a:r>
                      <a:r>
                        <a:rPr lang="id-ID" sz="1400" b="0" dirty="0">
                          <a:effectLst/>
                        </a:rPr>
                        <a:t> (1900 kkal)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8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7,5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6,5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5 p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3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3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3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3 p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3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3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3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3 p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3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3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4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4 p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5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5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5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4 p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-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-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1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1 p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2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2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1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2 p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7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6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6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4 p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Wanita Dewasa</a:t>
                      </a:r>
                      <a:endParaRPr lang="en-US" sz="1400" b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   19 – 29 tahun (2250 kkal)</a:t>
                      </a:r>
                      <a:endParaRPr lang="en-US" sz="1400" b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   30 – 49 tahun (2125 kkal)</a:t>
                      </a:r>
                      <a:endParaRPr lang="en-US" sz="1400" b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   50 – 64 tahun</a:t>
                      </a:r>
                      <a:r>
                        <a:rPr lang="id-ID" sz="1400" b="0" baseline="30000" dirty="0">
                          <a:effectLst/>
                        </a:rPr>
                        <a:t>3)</a:t>
                      </a:r>
                      <a:r>
                        <a:rPr lang="id-ID" sz="1400" b="0" dirty="0">
                          <a:effectLst/>
                        </a:rPr>
                        <a:t> (1900 kkal)</a:t>
                      </a:r>
                      <a:endParaRPr lang="en-US" sz="1400" b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   65 tahun keatas</a:t>
                      </a:r>
                      <a:r>
                        <a:rPr lang="id-ID" sz="1400" b="0" baseline="30000" dirty="0">
                          <a:effectLst/>
                        </a:rPr>
                        <a:t>3)</a:t>
                      </a:r>
                      <a:r>
                        <a:rPr lang="id-ID" sz="1400" b="0" dirty="0">
                          <a:effectLst/>
                        </a:rPr>
                        <a:t> (1550 kkal)</a:t>
                      </a:r>
                      <a:endParaRPr lang="en-US" sz="1400" b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   Hamil (2500 kkal)</a:t>
                      </a:r>
                      <a:endParaRPr lang="en-US" sz="1400" b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   Menyusui (2500 kkal)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5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4,5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4,5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3,5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6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6 p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3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3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3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3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3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3 p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3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3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3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3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4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4 p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>
                          <a:effectLst/>
                        </a:rPr>
                        <a:t>3 p</a:t>
                      </a:r>
                      <a:endParaRPr lang="en-US" sz="1400" b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>
                          <a:effectLst/>
                        </a:rPr>
                        <a:t>3 p</a:t>
                      </a:r>
                      <a:endParaRPr lang="en-US" sz="1400" b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>
                          <a:effectLst/>
                        </a:rPr>
                        <a:t>4 p</a:t>
                      </a:r>
                      <a:endParaRPr lang="en-US" sz="1400" b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>
                          <a:effectLst/>
                        </a:rPr>
                        <a:t>4 p</a:t>
                      </a:r>
                      <a:endParaRPr lang="en-US" sz="1400" b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>
                          <a:effectLst/>
                        </a:rPr>
                        <a:t>4p</a:t>
                      </a:r>
                      <a:endParaRPr lang="en-US" sz="1400" b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>
                          <a:effectLst/>
                        </a:rPr>
                        <a:t>4 p</a:t>
                      </a:r>
                      <a:endParaRPr lang="en-US" sz="14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5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5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5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4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4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4 p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>
                          <a:effectLst/>
                        </a:rPr>
                        <a:t>-</a:t>
                      </a:r>
                      <a:endParaRPr lang="en-US" sz="1400" b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>
                          <a:effectLst/>
                        </a:rPr>
                        <a:t>-</a:t>
                      </a:r>
                      <a:endParaRPr lang="en-US" sz="1400" b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>
                          <a:effectLst/>
                        </a:rPr>
                        <a:t>1 p</a:t>
                      </a:r>
                      <a:endParaRPr lang="en-US" sz="1400" b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>
                          <a:effectLst/>
                        </a:rPr>
                        <a:t>1 p</a:t>
                      </a:r>
                      <a:endParaRPr lang="en-US" sz="1400" b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>
                          <a:effectLst/>
                        </a:rPr>
                        <a:t>1 p</a:t>
                      </a:r>
                      <a:endParaRPr lang="en-US" sz="1400" b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>
                          <a:effectLst/>
                        </a:rPr>
                        <a:t>1 p</a:t>
                      </a:r>
                      <a:endParaRPr lang="en-US" sz="14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>
                          <a:effectLst/>
                        </a:rPr>
                        <a:t>2 p</a:t>
                      </a:r>
                      <a:endParaRPr lang="en-US" sz="1400" b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>
                          <a:effectLst/>
                        </a:rPr>
                        <a:t>2 p</a:t>
                      </a:r>
                      <a:endParaRPr lang="en-US" sz="1400" b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>
                          <a:effectLst/>
                        </a:rPr>
                        <a:t>2 p</a:t>
                      </a:r>
                      <a:endParaRPr lang="en-US" sz="1400" b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>
                          <a:effectLst/>
                        </a:rPr>
                        <a:t>2 p</a:t>
                      </a:r>
                      <a:endParaRPr lang="en-US" sz="1400" b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>
                          <a:effectLst/>
                        </a:rPr>
                        <a:t>2 p</a:t>
                      </a:r>
                      <a:endParaRPr lang="en-US" sz="1400" b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>
                          <a:effectLst/>
                        </a:rPr>
                        <a:t>2 p</a:t>
                      </a:r>
                      <a:endParaRPr lang="en-US" sz="14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5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6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4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4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6 p</a:t>
                      </a:r>
                      <a:endParaRPr lang="en-US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</a:rPr>
                        <a:t>6 p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772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31687A-64D2-4B0B-B935-F678D7061C5C}" type="slidenum">
              <a:rPr lang="en-US"/>
              <a:pPr/>
              <a:t>51</a:t>
            </a:fld>
            <a:endParaRPr lang="en-US"/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152400" y="5235575"/>
            <a:ext cx="87630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id-ID" sz="1350" dirty="0"/>
              <a:t>Sumber : Pedoman Gizi Seimbang, Kementerian Kesehatan, 2014</a:t>
            </a:r>
            <a:endParaRPr lang="en-US" sz="1350" dirty="0"/>
          </a:p>
          <a:p>
            <a:pPr eaLnBrk="1" hangingPunct="1">
              <a:spcBef>
                <a:spcPts val="0"/>
              </a:spcBef>
              <a:defRPr/>
            </a:pPr>
            <a:r>
              <a:rPr lang="id-ID" sz="1350" b="1" dirty="0"/>
              <a:t>Keterangan :</a:t>
            </a:r>
            <a:endParaRPr lang="en-US" sz="1350" dirty="0"/>
          </a:p>
          <a:p>
            <a:pPr eaLnBrk="1" hangingPunct="1">
              <a:spcBef>
                <a:spcPts val="0"/>
              </a:spcBef>
              <a:defRPr/>
            </a:pPr>
            <a:r>
              <a:rPr lang="id-ID" sz="1350" baseline="30000" dirty="0"/>
              <a:t>1)</a:t>
            </a:r>
            <a:r>
              <a:rPr lang="id-ID" sz="1350" dirty="0"/>
              <a:t>  1 porsi susu merupakan pengganti porsi pangan hewani. Minum susu dianjurkan bagi golongan rawan dan yang </a:t>
            </a:r>
            <a:r>
              <a:rPr lang="en-US" sz="1350" dirty="0"/>
              <a:t>m</a:t>
            </a:r>
            <a:r>
              <a:rPr lang="id-ID" sz="1350" dirty="0"/>
              <a:t>ampu</a:t>
            </a:r>
            <a:endParaRPr lang="en-US" sz="1350" dirty="0"/>
          </a:p>
          <a:p>
            <a:pPr eaLnBrk="1" hangingPunct="1">
              <a:spcBef>
                <a:spcPts val="0"/>
              </a:spcBef>
              <a:defRPr/>
            </a:pPr>
            <a:r>
              <a:rPr lang="id-ID" sz="1350" baseline="30000" dirty="0"/>
              <a:t>2)</a:t>
            </a:r>
            <a:r>
              <a:rPr lang="id-ID" sz="1350" dirty="0"/>
              <a:t>  ASI dberikan hingga usia 2 tahun</a:t>
            </a:r>
            <a:endParaRPr lang="en-US" sz="1350" dirty="0"/>
          </a:p>
          <a:p>
            <a:pPr eaLnBrk="1" hangingPunct="1">
              <a:spcBef>
                <a:spcPts val="0"/>
              </a:spcBef>
              <a:defRPr/>
            </a:pPr>
            <a:r>
              <a:rPr lang="id-ID" sz="1350" baseline="30000" dirty="0"/>
              <a:t>3)</a:t>
            </a:r>
            <a:r>
              <a:rPr lang="id-ID" sz="1350" dirty="0"/>
              <a:t>  Untuk kelompok umur 50 tahun ke atas, dianjurkan menggunakan susu rendah lemak (1 porsi = 4 sdm = 20 gr = 75 kkal)</a:t>
            </a:r>
            <a:endParaRPr lang="en-US" sz="1350" dirty="0"/>
          </a:p>
          <a:p>
            <a:pPr marL="179388" eaLnBrk="1" hangingPunct="1">
              <a:spcBef>
                <a:spcPts val="0"/>
              </a:spcBef>
              <a:defRPr/>
            </a:pPr>
            <a:r>
              <a:rPr lang="id-ID" sz="1350" dirty="0"/>
              <a:t>Penetapan jumlah porsi berdasarkan angka kecukupan energi rata-rata penduduk Indonesia 2150 kkal menurut kelompok umur pada tinggi dan berat ideal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0713462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563" y="1749245"/>
            <a:ext cx="74825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Satu</a:t>
            </a:r>
            <a:r>
              <a:rPr lang="en-US" sz="3200" dirty="0"/>
              <a:t> </a:t>
            </a:r>
            <a:r>
              <a:rPr lang="en-US" sz="3200" dirty="0" err="1"/>
              <a:t>porsi</a:t>
            </a:r>
            <a:r>
              <a:rPr lang="en-US" sz="3200" dirty="0"/>
              <a:t> </a:t>
            </a:r>
            <a:r>
              <a:rPr lang="en-US" sz="3200" dirty="0" err="1"/>
              <a:t>nasi</a:t>
            </a:r>
            <a:r>
              <a:rPr lang="en-US" sz="3200" dirty="0"/>
              <a:t> </a:t>
            </a:r>
            <a:r>
              <a:rPr lang="en-US" sz="3200" dirty="0" err="1"/>
              <a:t>setara</a:t>
            </a:r>
            <a:r>
              <a:rPr lang="en-US" sz="3200" dirty="0"/>
              <a:t> ¾ </a:t>
            </a:r>
            <a:r>
              <a:rPr lang="en-US" sz="3200" dirty="0" err="1"/>
              <a:t>gelas</a:t>
            </a:r>
            <a:r>
              <a:rPr lang="en-US" sz="3200" dirty="0"/>
              <a:t> = 100 gr   </a:t>
            </a:r>
            <a:r>
              <a:rPr lang="en-US" sz="3200" dirty="0">
                <a:sym typeface="Wingdings" pitchFamily="2" charset="2"/>
              </a:rPr>
              <a:t> 175 </a:t>
            </a:r>
            <a:r>
              <a:rPr lang="en-US" sz="3200" dirty="0" err="1">
                <a:sym typeface="Wingdings" pitchFamily="2" charset="2"/>
              </a:rPr>
              <a:t>kkal</a:t>
            </a:r>
            <a:r>
              <a:rPr lang="en-US" sz="3200" dirty="0">
                <a:sym typeface="Wingdings" pitchFamily="2" charset="2"/>
              </a:rPr>
              <a:t>, 4 gr protein </a:t>
            </a:r>
            <a:r>
              <a:rPr lang="en-US" sz="3200" dirty="0" err="1">
                <a:sym typeface="Wingdings" pitchFamily="2" charset="2"/>
              </a:rPr>
              <a:t>dan</a:t>
            </a:r>
            <a:r>
              <a:rPr lang="en-US" sz="3200" dirty="0">
                <a:sym typeface="Wingdings" pitchFamily="2" charset="2"/>
              </a:rPr>
              <a:t> 40 gr </a:t>
            </a:r>
            <a:r>
              <a:rPr lang="en-US" sz="3200" dirty="0" err="1">
                <a:sym typeface="Wingdings" pitchFamily="2" charset="2"/>
              </a:rPr>
              <a:t>karbohidrat</a:t>
            </a:r>
            <a:endParaRPr lang="en-US" sz="3200" dirty="0">
              <a:sym typeface="Wingdings" pitchFamily="2" charset="2"/>
            </a:endParaRPr>
          </a:p>
          <a:p>
            <a:endParaRPr lang="en-US" sz="3200" dirty="0">
              <a:sym typeface="Wingdings" pitchFamily="2" charset="2"/>
            </a:endParaRPr>
          </a:p>
          <a:p>
            <a:r>
              <a:rPr lang="en-US" sz="3200" dirty="0" err="1">
                <a:sym typeface="Wingdings" pitchFamily="2" charset="2"/>
              </a:rPr>
              <a:t>Satu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porsi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setara</a:t>
            </a:r>
            <a:r>
              <a:rPr lang="en-US" sz="3200" dirty="0">
                <a:sym typeface="Wingdings" pitchFamily="2" charset="2"/>
              </a:rPr>
              <a:t> 1 </a:t>
            </a:r>
            <a:r>
              <a:rPr lang="en-US" sz="3200" dirty="0" err="1">
                <a:sym typeface="Wingdings" pitchFamily="2" charset="2"/>
              </a:rPr>
              <a:t>potong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sedang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ikan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segar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seberat</a:t>
            </a:r>
            <a:r>
              <a:rPr lang="en-US" sz="3200" dirty="0">
                <a:sym typeface="Wingdings" pitchFamily="2" charset="2"/>
              </a:rPr>
              <a:t> 40 gram     50 </a:t>
            </a:r>
            <a:r>
              <a:rPr lang="en-US" sz="3200" dirty="0" err="1">
                <a:sym typeface="Wingdings" pitchFamily="2" charset="2"/>
              </a:rPr>
              <a:t>kkal</a:t>
            </a:r>
            <a:r>
              <a:rPr lang="en-US" sz="3200" dirty="0">
                <a:sym typeface="Wingdings" pitchFamily="2" charset="2"/>
              </a:rPr>
              <a:t>, 7 gr protein </a:t>
            </a:r>
            <a:r>
              <a:rPr lang="en-US" sz="3200" dirty="0" err="1">
                <a:sym typeface="Wingdings" pitchFamily="2" charset="2"/>
              </a:rPr>
              <a:t>dan</a:t>
            </a:r>
            <a:r>
              <a:rPr lang="en-US" sz="3200" dirty="0">
                <a:sym typeface="Wingdings" pitchFamily="2" charset="2"/>
              </a:rPr>
              <a:t> 2 gr </a:t>
            </a:r>
            <a:r>
              <a:rPr lang="en-US" sz="3200" dirty="0" err="1">
                <a:sym typeface="Wingdings" pitchFamily="2" charset="2"/>
              </a:rPr>
              <a:t>lemak</a:t>
            </a:r>
            <a:endParaRPr lang="en-US" sz="3200" dirty="0">
              <a:sym typeface="Wingdings" pitchFamily="2" charset="2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13736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E42AE20E-70FE-4B9E-AAE8-30A1969DE4BA}"/>
              </a:ext>
            </a:extLst>
          </p:cNvPr>
          <p:cNvSpPr txBox="1">
            <a:spLocks/>
          </p:cNvSpPr>
          <p:nvPr/>
        </p:nvSpPr>
        <p:spPr>
          <a:xfrm>
            <a:off x="93764" y="189169"/>
            <a:ext cx="8524431" cy="457200"/>
          </a:xfrm>
          <a:prstGeom prst="rect">
            <a:avLst/>
          </a:prstGeom>
        </p:spPr>
        <p:txBody>
          <a:bodyPr lIns="68570" tIns="34289" rIns="68570" bIns="34289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dirty="0">
                <a:effectLst/>
                <a:latin typeface="Eurostile"/>
              </a:rPr>
              <a:t>SITUASI KETAHANAN GIZI INDONESIA</a:t>
            </a:r>
            <a:endParaRPr lang="en-US" sz="2100" dirty="0">
              <a:effectLst/>
              <a:latin typeface="Eurostil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6743" r="9341" b="13833"/>
          <a:stretch/>
        </p:blipFill>
        <p:spPr>
          <a:xfrm>
            <a:off x="0" y="1386281"/>
            <a:ext cx="5433777" cy="2340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050" t="16371" r="28099" b="6114"/>
          <a:stretch/>
        </p:blipFill>
        <p:spPr>
          <a:xfrm>
            <a:off x="-20838" y="3088426"/>
            <a:ext cx="2365620" cy="231610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F69F14F-E851-4299-BD28-582B735C51CD}"/>
              </a:ext>
            </a:extLst>
          </p:cNvPr>
          <p:cNvGrpSpPr/>
          <p:nvPr/>
        </p:nvGrpSpPr>
        <p:grpSpPr>
          <a:xfrm>
            <a:off x="5482659" y="1913268"/>
            <a:ext cx="3477518" cy="1735931"/>
            <a:chOff x="983432" y="1916832"/>
            <a:chExt cx="4448175" cy="23145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C5E7103-214C-4E0E-9B10-367948175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3432" y="1916832"/>
              <a:ext cx="4448175" cy="231457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DC40FF7-FC8E-4EDF-939A-1BCA405C85F5}"/>
                </a:ext>
              </a:extLst>
            </p:cNvPr>
            <p:cNvSpPr txBox="1"/>
            <p:nvPr/>
          </p:nvSpPr>
          <p:spPr>
            <a:xfrm>
              <a:off x="983432" y="3195678"/>
              <a:ext cx="432048" cy="400109"/>
            </a:xfrm>
            <a:prstGeom prst="rect">
              <a:avLst/>
            </a:prstGeom>
            <a:solidFill>
              <a:srgbClr val="435B6B"/>
            </a:solidFill>
          </p:spPr>
          <p:txBody>
            <a:bodyPr wrap="square" rtlCol="0">
              <a:spAutoFit/>
            </a:bodyPr>
            <a:lstStyle/>
            <a:p>
              <a:endParaRPr lang="id-ID" sz="1350" dirty="0">
                <a:solidFill>
                  <a:prstClr val="black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D564816-169A-4FE1-832A-8E3093D8A468}"/>
              </a:ext>
            </a:extLst>
          </p:cNvPr>
          <p:cNvSpPr txBox="1"/>
          <p:nvPr/>
        </p:nvSpPr>
        <p:spPr>
          <a:xfrm>
            <a:off x="5557430" y="1476376"/>
            <a:ext cx="3315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b="1" dirty="0">
                <a:solidFill>
                  <a:prstClr val="black"/>
                </a:solidFill>
                <a:latin typeface="Eurostile" charset="0"/>
                <a:ea typeface="Eurostile" charset="0"/>
                <a:cs typeface="Eurostile" charset="0"/>
              </a:rPr>
              <a:t>Setiap Negara di Dunia Mengalami Permasalahan Gizi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491126" y="3726843"/>
            <a:ext cx="3589592" cy="1188638"/>
            <a:chOff x="7429679" y="4096015"/>
            <a:chExt cx="4786123" cy="158485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753901-3C79-4E53-8EA2-9FB689129F77}"/>
                </a:ext>
              </a:extLst>
            </p:cNvPr>
            <p:cNvSpPr/>
            <p:nvPr/>
          </p:nvSpPr>
          <p:spPr>
            <a:xfrm>
              <a:off x="7436163" y="4104586"/>
              <a:ext cx="1705932" cy="1575605"/>
            </a:xfrm>
            <a:prstGeom prst="rect">
              <a:avLst/>
            </a:prstGeom>
            <a:solidFill>
              <a:srgbClr val="E26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AE002F-F1DC-461C-986E-D290E263FC2F}"/>
                </a:ext>
              </a:extLst>
            </p:cNvPr>
            <p:cNvSpPr txBox="1"/>
            <p:nvPr/>
          </p:nvSpPr>
          <p:spPr>
            <a:xfrm>
              <a:off x="7433187" y="4096015"/>
              <a:ext cx="1935328" cy="947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450"/>
                </a:spcBef>
              </a:pPr>
              <a:r>
                <a:rPr lang="id-ID" sz="1200" dirty="0">
                  <a:solidFill>
                    <a:prstClr val="black"/>
                  </a:solidFill>
                  <a:latin typeface="Britannic Bold" panose="020B0903060703020204" pitchFamily="34" charset="0"/>
                  <a:cs typeface="Arial" panose="020B0604020202020204" pitchFamily="34" charset="0"/>
                </a:rPr>
                <a:t>22,2% balita di dunia</a:t>
              </a:r>
            </a:p>
            <a:p>
              <a:pPr>
                <a:spcBef>
                  <a:spcPts val="450"/>
                </a:spcBef>
              </a:pPr>
              <a:r>
                <a:rPr lang="id-ID" sz="1200" dirty="0">
                  <a:solidFill>
                    <a:prstClr val="black"/>
                  </a:solidFill>
                  <a:latin typeface="Britannic Bold" panose="020B0903060703020204" pitchFamily="34" charset="0"/>
                  <a:cs typeface="Arial" panose="020B0604020202020204" pitchFamily="34" charset="0"/>
                </a:rPr>
                <a:t>(150,8 juta)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CEA075C-6F7B-48FF-A15E-67CD4678B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29679" y="5099166"/>
              <a:ext cx="561975" cy="58102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A0992C5-4267-4B4F-97C7-1A161B796DAD}"/>
                </a:ext>
              </a:extLst>
            </p:cNvPr>
            <p:cNvSpPr txBox="1"/>
            <p:nvPr/>
          </p:nvSpPr>
          <p:spPr>
            <a:xfrm>
              <a:off x="7981528" y="5322793"/>
              <a:ext cx="1129868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0" i="1" dirty="0">
                  <a:solidFill>
                    <a:prstClr val="black"/>
                  </a:solidFill>
                  <a:latin typeface="Britannic Bold" panose="020B0903060703020204" pitchFamily="34" charset="0"/>
                  <a:cs typeface="Arial" panose="020B0604020202020204" pitchFamily="34" charset="0"/>
                </a:rPr>
                <a:t>Stunting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3CCB434-6870-4530-BF97-3D2A647430C9}"/>
                </a:ext>
              </a:extLst>
            </p:cNvPr>
            <p:cNvSpPr/>
            <p:nvPr/>
          </p:nvSpPr>
          <p:spPr>
            <a:xfrm>
              <a:off x="9246131" y="4555680"/>
              <a:ext cx="1381932" cy="1124511"/>
            </a:xfrm>
            <a:prstGeom prst="rect">
              <a:avLst/>
            </a:prstGeom>
            <a:solidFill>
              <a:srgbClr val="F691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0712CC3-DB0E-42F7-ABD6-43A014E70318}"/>
                </a:ext>
              </a:extLst>
            </p:cNvPr>
            <p:cNvSpPr txBox="1"/>
            <p:nvPr/>
          </p:nvSpPr>
          <p:spPr>
            <a:xfrm>
              <a:off x="9246131" y="4538446"/>
              <a:ext cx="1935328" cy="711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450"/>
                </a:spcBef>
              </a:pPr>
              <a:r>
                <a:rPr lang="id-ID" sz="1350" dirty="0">
                  <a:solidFill>
                    <a:prstClr val="black"/>
                  </a:solidFill>
                  <a:latin typeface="Britannic Bold" panose="020B0903060703020204" pitchFamily="34" charset="0"/>
                  <a:cs typeface="Arial" panose="020B0604020202020204" pitchFamily="34" charset="0"/>
                </a:rPr>
                <a:t>7,5% </a:t>
              </a:r>
              <a:endParaRPr lang="id-ID" sz="1200" dirty="0">
                <a:solidFill>
                  <a:prstClr val="black"/>
                </a:solidFill>
                <a:latin typeface="Britannic Bold" panose="020B0903060703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225"/>
                </a:spcBef>
              </a:pPr>
              <a:r>
                <a:rPr lang="id-ID" sz="1350" dirty="0">
                  <a:solidFill>
                    <a:prstClr val="black"/>
                  </a:solidFill>
                  <a:latin typeface="Britannic Bold" panose="020B0903060703020204" pitchFamily="34" charset="0"/>
                  <a:cs typeface="Arial" panose="020B0604020202020204" pitchFamily="34" charset="0"/>
                </a:rPr>
                <a:t>(50,5 juta)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9765313-D2EF-4ED3-9BDF-9A1FA66A176F}"/>
                </a:ext>
              </a:extLst>
            </p:cNvPr>
            <p:cNvSpPr txBox="1"/>
            <p:nvPr/>
          </p:nvSpPr>
          <p:spPr>
            <a:xfrm>
              <a:off x="9619980" y="5322791"/>
              <a:ext cx="1129868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0" i="1" dirty="0">
                  <a:solidFill>
                    <a:prstClr val="black"/>
                  </a:solidFill>
                  <a:latin typeface="Britannic Bold" panose="020B0903060703020204" pitchFamily="34" charset="0"/>
                  <a:cs typeface="Arial" panose="020B0604020202020204" pitchFamily="34" charset="0"/>
                </a:rPr>
                <a:t>Wasting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8D444D6-EF4D-4A4C-983A-406618E61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46777" y="5219568"/>
              <a:ext cx="453612" cy="461298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431B0ED-42BB-416E-A806-B332DE0806DD}"/>
                </a:ext>
              </a:extLst>
            </p:cNvPr>
            <p:cNvSpPr/>
            <p:nvPr/>
          </p:nvSpPr>
          <p:spPr>
            <a:xfrm>
              <a:off x="10715732" y="4618729"/>
              <a:ext cx="1357121" cy="1061462"/>
            </a:xfrm>
            <a:prstGeom prst="rect">
              <a:avLst/>
            </a:prstGeom>
            <a:solidFill>
              <a:srgbClr val="FCC5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C1D996-44DA-42A5-A394-BF3917D607BA}"/>
                </a:ext>
              </a:extLst>
            </p:cNvPr>
            <p:cNvSpPr txBox="1"/>
            <p:nvPr/>
          </p:nvSpPr>
          <p:spPr>
            <a:xfrm>
              <a:off x="10724149" y="4600071"/>
              <a:ext cx="143637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>
                  <a:solidFill>
                    <a:prstClr val="black"/>
                  </a:solidFill>
                  <a:latin typeface="Britannic Bold" panose="020B0903060703020204" pitchFamily="34" charset="0"/>
                  <a:cs typeface="Arial" panose="020B0604020202020204" pitchFamily="34" charset="0"/>
                </a:rPr>
                <a:t>5,6% </a:t>
              </a:r>
              <a:endParaRPr lang="id-ID" sz="1050" dirty="0">
                <a:solidFill>
                  <a:prstClr val="black"/>
                </a:solidFill>
                <a:latin typeface="Britannic Bold" panose="020B0903060703020204" pitchFamily="34" charset="0"/>
                <a:cs typeface="Arial" panose="020B0604020202020204" pitchFamily="34" charset="0"/>
              </a:endParaRPr>
            </a:p>
            <a:p>
              <a:r>
                <a:rPr lang="id-ID" sz="1200" dirty="0">
                  <a:solidFill>
                    <a:prstClr val="black"/>
                  </a:solidFill>
                  <a:latin typeface="Britannic Bold" panose="020B0903060703020204" pitchFamily="34" charset="0"/>
                  <a:cs typeface="Arial" panose="020B0604020202020204" pitchFamily="34" charset="0"/>
                </a:rPr>
                <a:t>(38,3 juta)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3A40828-EA14-4236-99FB-D4497C944097}"/>
                </a:ext>
              </a:extLst>
            </p:cNvPr>
            <p:cNvSpPr txBox="1"/>
            <p:nvPr/>
          </p:nvSpPr>
          <p:spPr>
            <a:xfrm>
              <a:off x="11085934" y="5322793"/>
              <a:ext cx="1129868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0" i="1" dirty="0">
                  <a:solidFill>
                    <a:prstClr val="black"/>
                  </a:solidFill>
                  <a:latin typeface="Britannic Bold" panose="020B0903060703020204" pitchFamily="34" charset="0"/>
                  <a:cs typeface="Arial" panose="020B0604020202020204" pitchFamily="34" charset="0"/>
                </a:rPr>
                <a:t>Overweight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68D6626-D169-4550-BB6A-C6AC74F79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16378" y="5219568"/>
              <a:ext cx="453612" cy="461298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5588262" y="4948489"/>
            <a:ext cx="34924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solidFill>
                  <a:prstClr val="black"/>
                </a:solidFill>
              </a:rPr>
              <a:t>Sumber</a:t>
            </a:r>
            <a:r>
              <a:rPr lang="en-US" sz="900" dirty="0">
                <a:solidFill>
                  <a:prstClr val="black"/>
                </a:solidFill>
              </a:rPr>
              <a:t>: Global Nutrition Report, 2018</a:t>
            </a:r>
          </a:p>
          <a:p>
            <a:pPr marL="403622" indent="-403622"/>
            <a:r>
              <a:rPr lang="en-US" sz="900" dirty="0">
                <a:solidFill>
                  <a:prstClr val="black"/>
                </a:solidFill>
              </a:rPr>
              <a:t>	von </a:t>
            </a:r>
            <a:r>
              <a:rPr lang="en-US" sz="900" dirty="0" err="1">
                <a:solidFill>
                  <a:prstClr val="black"/>
                </a:solidFill>
              </a:rPr>
              <a:t>Grebmer</a:t>
            </a:r>
            <a:r>
              <a:rPr lang="en-US" sz="900" dirty="0">
                <a:solidFill>
                  <a:prstClr val="black"/>
                </a:solidFill>
              </a:rPr>
              <a:t> et al., 2019</a:t>
            </a:r>
          </a:p>
          <a:p>
            <a:pPr marL="403622" indent="-403622"/>
            <a:r>
              <a:rPr lang="en-US" sz="900" dirty="0">
                <a:solidFill>
                  <a:prstClr val="black"/>
                </a:solidFill>
              </a:rPr>
              <a:t>	</a:t>
            </a:r>
            <a:r>
              <a:rPr lang="en-US" sz="900" dirty="0" err="1">
                <a:solidFill>
                  <a:prstClr val="black"/>
                </a:solidFill>
              </a:rPr>
              <a:t>Riskesdas</a:t>
            </a:r>
            <a:r>
              <a:rPr lang="en-US" sz="900" dirty="0">
                <a:solidFill>
                  <a:prstClr val="black"/>
                </a:solidFill>
              </a:rPr>
              <a:t> 2013, 2018; </a:t>
            </a:r>
            <a:r>
              <a:rPr lang="en-US" sz="900" dirty="0" err="1">
                <a:solidFill>
                  <a:prstClr val="black"/>
                </a:solidFill>
              </a:rPr>
              <a:t>Riset</a:t>
            </a:r>
            <a:r>
              <a:rPr lang="en-US" sz="900" dirty="0">
                <a:solidFill>
                  <a:prstClr val="black"/>
                </a:solidFill>
              </a:rPr>
              <a:t> </a:t>
            </a:r>
            <a:r>
              <a:rPr lang="en-US" sz="900" dirty="0" err="1">
                <a:solidFill>
                  <a:prstClr val="black"/>
                </a:solidFill>
              </a:rPr>
              <a:t>studi</a:t>
            </a:r>
            <a:r>
              <a:rPr lang="en-US" sz="900" dirty="0">
                <a:solidFill>
                  <a:prstClr val="black"/>
                </a:solidFill>
              </a:rPr>
              <a:t> status </a:t>
            </a:r>
            <a:r>
              <a:rPr lang="en-US" sz="900" dirty="0" err="1">
                <a:solidFill>
                  <a:prstClr val="black"/>
                </a:solidFill>
              </a:rPr>
              <a:t>gizi</a:t>
            </a:r>
            <a:r>
              <a:rPr lang="en-US" sz="900" dirty="0">
                <a:solidFill>
                  <a:prstClr val="black"/>
                </a:solidFill>
              </a:rPr>
              <a:t> </a:t>
            </a:r>
            <a:r>
              <a:rPr lang="en-US" sz="900" dirty="0" err="1">
                <a:solidFill>
                  <a:prstClr val="black"/>
                </a:solidFill>
              </a:rPr>
              <a:t>balita</a:t>
            </a:r>
            <a:endParaRPr lang="en-US" sz="900" dirty="0">
              <a:solidFill>
                <a:prstClr val="black"/>
              </a:solidFill>
            </a:endParaRPr>
          </a:p>
        </p:txBody>
      </p:sp>
      <p:graphicFrame>
        <p:nvGraphicFramePr>
          <p:cNvPr id="28" name="Chart 27"/>
          <p:cNvGraphicFramePr/>
          <p:nvPr>
            <p:extLst/>
          </p:nvPr>
        </p:nvGraphicFramePr>
        <p:xfrm>
          <a:off x="2365620" y="3750826"/>
          <a:ext cx="3068157" cy="1585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218047" y="3735368"/>
            <a:ext cx="21058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</a:rPr>
              <a:t>Status </a:t>
            </a:r>
            <a:r>
              <a:rPr lang="en-US" sz="1050" dirty="0" err="1">
                <a:solidFill>
                  <a:prstClr val="black"/>
                </a:solidFill>
              </a:rPr>
              <a:t>gizi</a:t>
            </a:r>
            <a:r>
              <a:rPr lang="en-US" sz="1050" dirty="0">
                <a:solidFill>
                  <a:prstClr val="black"/>
                </a:solidFill>
              </a:rPr>
              <a:t> </a:t>
            </a:r>
            <a:r>
              <a:rPr lang="en-US" sz="1050" dirty="0" err="1">
                <a:solidFill>
                  <a:prstClr val="black"/>
                </a:solidFill>
              </a:rPr>
              <a:t>balita</a:t>
            </a:r>
            <a:r>
              <a:rPr lang="en-US" sz="1050" dirty="0">
                <a:solidFill>
                  <a:prstClr val="black"/>
                </a:solidFill>
              </a:rPr>
              <a:t> Indonesia (%)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9E1E082D-347A-4B42-A744-55D1B04F5F3B}"/>
              </a:ext>
            </a:extLst>
          </p:cNvPr>
          <p:cNvSpPr txBox="1">
            <a:spLocks/>
          </p:cNvSpPr>
          <p:nvPr/>
        </p:nvSpPr>
        <p:spPr>
          <a:xfrm>
            <a:off x="4355980" y="5655107"/>
            <a:ext cx="942563" cy="366183"/>
          </a:xfrm>
          <a:prstGeom prst="rect">
            <a:avLst/>
          </a:prstGeom>
        </p:spPr>
        <p:txBody>
          <a:bodyPr lIns="91432" tIns="45716" rIns="91432" bIns="45716"/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8C8091-6826-42EE-A173-94CD3044B9B2}" type="slidenum">
              <a:rPr lang="en-ID" sz="1350">
                <a:solidFill>
                  <a:prstClr val="white"/>
                </a:solidFill>
              </a:rPr>
              <a:pPr/>
              <a:t>53</a:t>
            </a:fld>
            <a:endParaRPr lang="en-ID" sz="1350">
              <a:solidFill>
                <a:prstClr val="white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378095A-FF01-42C9-88EA-E7E40EAFB870}"/>
              </a:ext>
            </a:extLst>
          </p:cNvPr>
          <p:cNvSpPr/>
          <p:nvPr/>
        </p:nvSpPr>
        <p:spPr>
          <a:xfrm>
            <a:off x="5532830" y="3541231"/>
            <a:ext cx="108012" cy="108012"/>
          </a:xfrm>
          <a:prstGeom prst="ellipse">
            <a:avLst/>
          </a:prstGeom>
          <a:solidFill>
            <a:srgbClr val="FCC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5DE21D-9C30-4059-9387-2A00C6414C71}"/>
              </a:ext>
            </a:extLst>
          </p:cNvPr>
          <p:cNvSpPr txBox="1"/>
          <p:nvPr/>
        </p:nvSpPr>
        <p:spPr>
          <a:xfrm>
            <a:off x="5634026" y="3492859"/>
            <a:ext cx="8077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25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burden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2B882A6-ACB1-4CC0-8D24-C1BA13A05F57}"/>
              </a:ext>
            </a:extLst>
          </p:cNvPr>
          <p:cNvSpPr/>
          <p:nvPr/>
        </p:nvSpPr>
        <p:spPr>
          <a:xfrm>
            <a:off x="6784112" y="3541231"/>
            <a:ext cx="108012" cy="108012"/>
          </a:xfrm>
          <a:prstGeom prst="ellipse">
            <a:avLst/>
          </a:prstGeom>
          <a:solidFill>
            <a:srgbClr val="F69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5723F8-D6B5-4823-8BA7-02B547DAE164}"/>
              </a:ext>
            </a:extLst>
          </p:cNvPr>
          <p:cNvSpPr txBox="1"/>
          <p:nvPr/>
        </p:nvSpPr>
        <p:spPr>
          <a:xfrm>
            <a:off x="6885308" y="3492859"/>
            <a:ext cx="8077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25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burden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6499005-44B5-4E8F-A89B-C01C692764AF}"/>
              </a:ext>
            </a:extLst>
          </p:cNvPr>
          <p:cNvSpPr/>
          <p:nvPr/>
        </p:nvSpPr>
        <p:spPr>
          <a:xfrm>
            <a:off x="7955330" y="3538933"/>
            <a:ext cx="108012" cy="108012"/>
          </a:xfrm>
          <a:prstGeom prst="ellipse">
            <a:avLst/>
          </a:prstGeom>
          <a:solidFill>
            <a:srgbClr val="E26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6761A0-4EC3-416F-96AE-45FF26C7A774}"/>
              </a:ext>
            </a:extLst>
          </p:cNvPr>
          <p:cNvSpPr txBox="1"/>
          <p:nvPr/>
        </p:nvSpPr>
        <p:spPr>
          <a:xfrm>
            <a:off x="8056526" y="3490561"/>
            <a:ext cx="80776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25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triple burden</a:t>
            </a:r>
          </a:p>
        </p:txBody>
      </p:sp>
      <p:sp>
        <p:nvSpPr>
          <p:cNvPr id="2" name="Oval 1"/>
          <p:cNvSpPr/>
          <p:nvPr/>
        </p:nvSpPr>
        <p:spPr>
          <a:xfrm>
            <a:off x="7955329" y="2818510"/>
            <a:ext cx="530645" cy="2884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0085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0" y="1844945"/>
          <a:ext cx="4271681" cy="2694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06839" y="1449471"/>
            <a:ext cx="3655999" cy="310885"/>
          </a:xfrm>
          <a:prstGeom prst="roundRect">
            <a:avLst>
              <a:gd name="adj" fmla="val 50000"/>
            </a:avLst>
          </a:prstGeom>
          <a:solidFill>
            <a:srgbClr val="935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-23" dirty="0">
                <a:solidFill>
                  <a:srgbClr val="FFFF00"/>
                </a:solidFill>
                <a:latin typeface="Britannic Bold" panose="020B0903060703020204" pitchFamily="34" charset="0"/>
                <a:ea typeface="Eurostile" charset="0"/>
                <a:cs typeface="Eurostile" charset="0"/>
              </a:rPr>
              <a:t>SKOR POLA PANGAN HARAPAN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4568318"/>
            <a:ext cx="4281728" cy="47320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35756" indent="-335756">
              <a:defRPr/>
            </a:pPr>
            <a:r>
              <a:rPr lang="en-US" sz="825" i="1" kern="0" dirty="0" err="1">
                <a:solidFill>
                  <a:srgbClr val="002060"/>
                </a:solidFill>
              </a:rPr>
              <a:t>Sumber</a:t>
            </a:r>
            <a:r>
              <a:rPr lang="en-US" sz="825" i="1" kern="0" dirty="0">
                <a:solidFill>
                  <a:srgbClr val="002060"/>
                </a:solidFill>
              </a:rPr>
              <a:t>: </a:t>
            </a:r>
            <a:r>
              <a:rPr lang="en-US" sz="825" i="1" kern="0" dirty="0" err="1">
                <a:solidFill>
                  <a:srgbClr val="002060"/>
                </a:solidFill>
              </a:rPr>
              <a:t>Susenas</a:t>
            </a:r>
            <a:r>
              <a:rPr lang="en-US" sz="825" i="1" kern="0" dirty="0">
                <a:solidFill>
                  <a:srgbClr val="002060"/>
                </a:solidFill>
              </a:rPr>
              <a:t> 2014-2019 </a:t>
            </a:r>
            <a:r>
              <a:rPr lang="en-US" sz="825" i="1" kern="0" dirty="0" err="1">
                <a:solidFill>
                  <a:srgbClr val="002060"/>
                </a:solidFill>
              </a:rPr>
              <a:t>triwulan</a:t>
            </a:r>
            <a:r>
              <a:rPr lang="en-US" sz="825" i="1" kern="0" dirty="0">
                <a:solidFill>
                  <a:srgbClr val="002060"/>
                </a:solidFill>
              </a:rPr>
              <a:t> I, BPS; </a:t>
            </a:r>
            <a:r>
              <a:rPr lang="en-US" sz="825" i="1" kern="0" dirty="0" err="1">
                <a:solidFill>
                  <a:srgbClr val="002060"/>
                </a:solidFill>
              </a:rPr>
              <a:t>diolah</a:t>
            </a:r>
            <a:r>
              <a:rPr lang="en-US" sz="825" i="1" kern="0" dirty="0">
                <a:solidFill>
                  <a:srgbClr val="002060"/>
                </a:solidFill>
              </a:rPr>
              <a:t> </a:t>
            </a:r>
            <a:r>
              <a:rPr lang="en-US" sz="825" i="1" kern="0" dirty="0" err="1">
                <a:solidFill>
                  <a:srgbClr val="002060"/>
                </a:solidFill>
              </a:rPr>
              <a:t>dan</a:t>
            </a:r>
            <a:r>
              <a:rPr lang="en-US" sz="825" i="1" kern="0" dirty="0">
                <a:solidFill>
                  <a:srgbClr val="002060"/>
                </a:solidFill>
              </a:rPr>
              <a:t> </a:t>
            </a:r>
            <a:r>
              <a:rPr lang="en-US" sz="825" i="1" kern="0" dirty="0" err="1">
                <a:solidFill>
                  <a:srgbClr val="002060"/>
                </a:solidFill>
              </a:rPr>
              <a:t>dijustifikasi</a:t>
            </a:r>
            <a:r>
              <a:rPr lang="en-US" sz="825" i="1" kern="0" dirty="0">
                <a:solidFill>
                  <a:srgbClr val="002060"/>
                </a:solidFill>
              </a:rPr>
              <a:t> </a:t>
            </a:r>
            <a:r>
              <a:rPr lang="en-US" sz="825" i="1" kern="0" dirty="0" err="1">
                <a:solidFill>
                  <a:srgbClr val="002060"/>
                </a:solidFill>
              </a:rPr>
              <a:t>dengan</a:t>
            </a:r>
            <a:r>
              <a:rPr lang="en-US" sz="825" i="1" kern="0" dirty="0">
                <a:solidFill>
                  <a:srgbClr val="002060"/>
                </a:solidFill>
              </a:rPr>
              <a:t> </a:t>
            </a:r>
            <a:r>
              <a:rPr lang="en-US" sz="825" i="1" kern="0" dirty="0" err="1">
                <a:solidFill>
                  <a:srgbClr val="002060"/>
                </a:solidFill>
              </a:rPr>
              <a:t>pendekatan</a:t>
            </a:r>
            <a:r>
              <a:rPr lang="en-US" sz="825" i="1" kern="0" dirty="0">
                <a:solidFill>
                  <a:srgbClr val="002060"/>
                </a:solidFill>
              </a:rPr>
              <a:t> </a:t>
            </a:r>
            <a:r>
              <a:rPr lang="en-US" sz="825" i="1" kern="0" dirty="0" err="1">
                <a:solidFill>
                  <a:srgbClr val="002060"/>
                </a:solidFill>
              </a:rPr>
              <a:t>pengeluaran</a:t>
            </a:r>
            <a:r>
              <a:rPr lang="en-US" sz="825" i="1" kern="0" dirty="0">
                <a:solidFill>
                  <a:srgbClr val="002060"/>
                </a:solidFill>
              </a:rPr>
              <a:t> </a:t>
            </a:r>
            <a:r>
              <a:rPr lang="en-US" sz="825" i="1" kern="0" dirty="0" err="1">
                <a:solidFill>
                  <a:srgbClr val="002060"/>
                </a:solidFill>
              </a:rPr>
              <a:t>oleh</a:t>
            </a:r>
            <a:r>
              <a:rPr lang="en-US" sz="825" i="1" kern="0" dirty="0">
                <a:solidFill>
                  <a:srgbClr val="002060"/>
                </a:solidFill>
              </a:rPr>
              <a:t> BKP</a:t>
            </a:r>
          </a:p>
          <a:p>
            <a:pPr marL="335756" indent="-335756">
              <a:defRPr/>
            </a:pPr>
            <a:r>
              <a:rPr lang="en-US" sz="825" i="1" kern="0" dirty="0">
                <a:solidFill>
                  <a:srgbClr val="002060"/>
                </a:solidFill>
              </a:rPr>
              <a:t>	* </a:t>
            </a:r>
            <a:r>
              <a:rPr lang="en-US" sz="825" i="1" kern="0" dirty="0" err="1">
                <a:solidFill>
                  <a:srgbClr val="002060"/>
                </a:solidFill>
              </a:rPr>
              <a:t>angka</a:t>
            </a:r>
            <a:r>
              <a:rPr lang="en-US" sz="825" i="1" kern="0" dirty="0">
                <a:solidFill>
                  <a:srgbClr val="002060"/>
                </a:solidFill>
              </a:rPr>
              <a:t> </a:t>
            </a:r>
            <a:r>
              <a:rPr lang="en-US" sz="825" i="1" kern="0" dirty="0" err="1">
                <a:solidFill>
                  <a:srgbClr val="002060"/>
                </a:solidFill>
              </a:rPr>
              <a:t>sementara</a:t>
            </a:r>
            <a:endParaRPr lang="en-US" sz="825" i="1" kern="0" dirty="0">
              <a:solidFill>
                <a:srgbClr val="002060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5540267"/>
              </p:ext>
            </p:extLst>
          </p:nvPr>
        </p:nvGraphicFramePr>
        <p:xfrm>
          <a:off x="4545006" y="1604913"/>
          <a:ext cx="4600575" cy="1914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4572000" y="1397291"/>
            <a:ext cx="4546587" cy="310885"/>
          </a:xfrm>
          <a:prstGeom prst="roundRect">
            <a:avLst>
              <a:gd name="adj" fmla="val 50000"/>
            </a:avLst>
          </a:prstGeom>
          <a:solidFill>
            <a:srgbClr val="935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-23" dirty="0">
                <a:solidFill>
                  <a:srgbClr val="FFFF00"/>
                </a:solidFill>
                <a:latin typeface="Britannic Bold" panose="020B0903060703020204" pitchFamily="34" charset="0"/>
                <a:ea typeface="Eurostile" charset="0"/>
                <a:cs typeface="Eurostile" charset="0"/>
              </a:rPr>
              <a:t>CAPAIAN PEMENUHAN PANGAN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8031602"/>
              </p:ext>
            </p:extLst>
          </p:nvPr>
        </p:nvGraphicFramePr>
        <p:xfrm>
          <a:off x="4549072" y="4024254"/>
          <a:ext cx="4569515" cy="2034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4571999" y="3734410"/>
            <a:ext cx="4546587" cy="310885"/>
          </a:xfrm>
          <a:prstGeom prst="roundRect">
            <a:avLst>
              <a:gd name="adj" fmla="val 50000"/>
            </a:avLst>
          </a:prstGeom>
          <a:solidFill>
            <a:srgbClr val="935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spc="-23" dirty="0">
                <a:solidFill>
                  <a:srgbClr val="FFFF00"/>
                </a:solidFill>
                <a:latin typeface="Britannic Bold" panose="020B0903060703020204" pitchFamily="34" charset="0"/>
                <a:ea typeface="Eurostile" charset="0"/>
                <a:cs typeface="Eurostile" charset="0"/>
              </a:rPr>
              <a:t>PERKEMBANGAN KONSUMSI PANGAN HEWANI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E42AE20E-70FE-4B9E-AAE8-30A1969DE4BA}"/>
              </a:ext>
            </a:extLst>
          </p:cNvPr>
          <p:cNvSpPr txBox="1">
            <a:spLocks/>
          </p:cNvSpPr>
          <p:nvPr/>
        </p:nvSpPr>
        <p:spPr>
          <a:xfrm>
            <a:off x="143555" y="205126"/>
            <a:ext cx="8524431" cy="457200"/>
          </a:xfrm>
          <a:prstGeom prst="rect">
            <a:avLst/>
          </a:prstGeom>
        </p:spPr>
        <p:txBody>
          <a:bodyPr lIns="68570" tIns="34289" rIns="68570" bIns="34289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dirty="0">
                <a:solidFill>
                  <a:prstClr val="white"/>
                </a:solidFill>
                <a:effectLst/>
                <a:latin typeface="Eurostile"/>
              </a:rPr>
              <a:t>POLA KONSUMSI PANGAN INDONESIA</a:t>
            </a:r>
            <a:endParaRPr lang="en-US" sz="2100" dirty="0">
              <a:solidFill>
                <a:prstClr val="white"/>
              </a:solidFill>
              <a:effectLst/>
              <a:latin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22090206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0008" y="1472548"/>
            <a:ext cx="1555115" cy="1451736"/>
          </a:xfrm>
          <a:prstGeom prst="rect">
            <a:avLst/>
          </a:prstGeom>
          <a:solidFill>
            <a:srgbClr val="0070C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50" b="1" dirty="0">
                <a:solidFill>
                  <a:prstClr val="black"/>
                </a:solidFill>
              </a:rPr>
              <a:t>INTERVENSI </a:t>
            </a:r>
          </a:p>
          <a:p>
            <a:pPr algn="ctr"/>
            <a:r>
              <a:rPr lang="en-AU" sz="1500" b="1" dirty="0">
                <a:solidFill>
                  <a:prstClr val="black"/>
                </a:solidFill>
              </a:rPr>
              <a:t>GIZI-SPESIFIK</a:t>
            </a:r>
          </a:p>
          <a:p>
            <a:pPr algn="ctr"/>
            <a:r>
              <a:rPr lang="en-US" sz="1050" b="1" dirty="0">
                <a:solidFill>
                  <a:prstClr val="black"/>
                </a:solidFill>
              </a:rPr>
              <a:t> (</a:t>
            </a:r>
            <a:r>
              <a:rPr lang="en-US" sz="1050" b="1" dirty="0" err="1">
                <a:solidFill>
                  <a:prstClr val="black"/>
                </a:solidFill>
              </a:rPr>
              <a:t>Berkontribusi</a:t>
            </a:r>
            <a:r>
              <a:rPr lang="en-US" sz="1050" b="1" dirty="0">
                <a:solidFill>
                  <a:prstClr val="black"/>
                </a:solidFill>
              </a:rPr>
              <a:t> 30%)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07" y="3160587"/>
            <a:ext cx="1555115" cy="1325774"/>
          </a:xfrm>
          <a:prstGeom prst="rect">
            <a:avLst/>
          </a:prstGeom>
          <a:solidFill>
            <a:schemeClr val="accent6">
              <a:lumMod val="50000"/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50" b="1" dirty="0">
                <a:solidFill>
                  <a:prstClr val="black"/>
                </a:solidFill>
              </a:rPr>
              <a:t>INTERVENSI </a:t>
            </a:r>
          </a:p>
          <a:p>
            <a:pPr algn="ctr"/>
            <a:r>
              <a:rPr lang="en-AU" sz="1500" b="1" dirty="0">
                <a:solidFill>
                  <a:prstClr val="black"/>
                </a:solidFill>
              </a:rPr>
              <a:t>GIZI-SENSITIF</a:t>
            </a:r>
          </a:p>
          <a:p>
            <a:pPr algn="ctr"/>
            <a:r>
              <a:rPr lang="en-US" sz="1050" b="1" dirty="0">
                <a:solidFill>
                  <a:prstClr val="black"/>
                </a:solidFill>
              </a:rPr>
              <a:t>(</a:t>
            </a:r>
            <a:r>
              <a:rPr lang="en-US" sz="1050" b="1" dirty="0" err="1">
                <a:solidFill>
                  <a:prstClr val="black"/>
                </a:solidFill>
              </a:rPr>
              <a:t>Berkontribusi</a:t>
            </a:r>
            <a:r>
              <a:rPr lang="en-US" sz="1050" b="1" dirty="0">
                <a:solidFill>
                  <a:prstClr val="black"/>
                </a:solidFill>
              </a:rPr>
              <a:t> 70%)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9243" y="1468632"/>
            <a:ext cx="540060" cy="1455652"/>
          </a:xfrm>
          <a:prstGeom prst="roundRect">
            <a:avLst/>
          </a:prstGeom>
          <a:solidFill>
            <a:srgbClr val="4F81BD">
              <a:alpha val="25098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04617B">
                    <a:lumMod val="75000"/>
                  </a:srgbClr>
                </a:solidFill>
              </a:rPr>
              <a:t>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2514" y="3160587"/>
            <a:ext cx="540060" cy="1325774"/>
          </a:xfrm>
          <a:prstGeom prst="roundRect">
            <a:avLst/>
          </a:prstGeom>
          <a:solidFill>
            <a:schemeClr val="accent6">
              <a:lumMod val="75000"/>
              <a:alpha val="25098"/>
            </a:schemeClr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04617B">
                    <a:lumMod val="75000"/>
                  </a:srgbClr>
                </a:solidFill>
              </a:rPr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099217" y="1472548"/>
            <a:ext cx="3549826" cy="14517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prstClr val="black"/>
              </a:solidFill>
            </a:endParaRPr>
          </a:p>
          <a:p>
            <a:pPr algn="ctr"/>
            <a:r>
              <a:rPr lang="en-US" sz="1350" b="1" dirty="0">
                <a:solidFill>
                  <a:prstClr val="black"/>
                </a:solidFill>
              </a:rPr>
              <a:t>PROGRAM PENGUATAN </a:t>
            </a:r>
          </a:p>
          <a:p>
            <a:pPr algn="ctr"/>
            <a:r>
              <a:rPr lang="en-US" sz="1350" b="1" dirty="0">
                <a:solidFill>
                  <a:prstClr val="black"/>
                </a:solidFill>
              </a:rPr>
              <a:t>KESEHATAN MASYARAKAT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350" dirty="0" err="1">
                <a:solidFill>
                  <a:prstClr val="black"/>
                </a:solidFill>
              </a:rPr>
              <a:t>Sasaran</a:t>
            </a:r>
            <a:r>
              <a:rPr lang="en-AU" sz="1350" dirty="0">
                <a:solidFill>
                  <a:prstClr val="black"/>
                </a:solidFill>
              </a:rPr>
              <a:t>: 1000 HPK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350" dirty="0" err="1">
                <a:solidFill>
                  <a:prstClr val="black"/>
                </a:solidFill>
              </a:rPr>
              <a:t>Ibu</a:t>
            </a:r>
            <a:r>
              <a:rPr lang="en-AU" sz="1350" dirty="0">
                <a:solidFill>
                  <a:prstClr val="black"/>
                </a:solidFill>
              </a:rPr>
              <a:t> </a:t>
            </a:r>
            <a:r>
              <a:rPr lang="en-AU" sz="1350" dirty="0" err="1">
                <a:solidFill>
                  <a:prstClr val="black"/>
                </a:solidFill>
              </a:rPr>
              <a:t>Menyusui</a:t>
            </a:r>
            <a:r>
              <a:rPr lang="en-AU" sz="1350" dirty="0">
                <a:solidFill>
                  <a:prstClr val="black"/>
                </a:solidFill>
              </a:rPr>
              <a:t> &amp; </a:t>
            </a:r>
            <a:r>
              <a:rPr lang="en-AU" sz="1350" dirty="0" err="1">
                <a:solidFill>
                  <a:prstClr val="black"/>
                </a:solidFill>
              </a:rPr>
              <a:t>Anak</a:t>
            </a:r>
            <a:r>
              <a:rPr lang="en-AU" sz="1350" dirty="0">
                <a:solidFill>
                  <a:prstClr val="black"/>
                </a:solidFill>
              </a:rPr>
              <a:t> </a:t>
            </a:r>
            <a:r>
              <a:rPr lang="en-AU" sz="1350" dirty="0" err="1">
                <a:solidFill>
                  <a:prstClr val="black"/>
                </a:solidFill>
              </a:rPr>
              <a:t>usia</a:t>
            </a:r>
            <a:r>
              <a:rPr lang="en-AU" sz="1350" dirty="0">
                <a:solidFill>
                  <a:prstClr val="black"/>
                </a:solidFill>
              </a:rPr>
              <a:t> 0-6 </a:t>
            </a:r>
            <a:r>
              <a:rPr lang="en-AU" sz="1350" dirty="0" err="1">
                <a:solidFill>
                  <a:prstClr val="black"/>
                </a:solidFill>
              </a:rPr>
              <a:t>bulan</a:t>
            </a:r>
            <a:endParaRPr lang="en-AU" sz="135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350" dirty="0" err="1">
                <a:solidFill>
                  <a:prstClr val="black"/>
                </a:solidFill>
              </a:rPr>
              <a:t>Ibu</a:t>
            </a:r>
            <a:r>
              <a:rPr lang="en-AU" sz="1350" dirty="0">
                <a:solidFill>
                  <a:prstClr val="black"/>
                </a:solidFill>
              </a:rPr>
              <a:t> </a:t>
            </a:r>
            <a:r>
              <a:rPr lang="en-AU" sz="1350" dirty="0" err="1">
                <a:solidFill>
                  <a:prstClr val="black"/>
                </a:solidFill>
              </a:rPr>
              <a:t>Menyusui</a:t>
            </a:r>
            <a:r>
              <a:rPr lang="en-AU" sz="1350" dirty="0">
                <a:solidFill>
                  <a:prstClr val="black"/>
                </a:solidFill>
              </a:rPr>
              <a:t> &amp; </a:t>
            </a:r>
            <a:r>
              <a:rPr lang="en-AU" sz="1350" dirty="0" err="1">
                <a:solidFill>
                  <a:prstClr val="black"/>
                </a:solidFill>
              </a:rPr>
              <a:t>Anak</a:t>
            </a:r>
            <a:r>
              <a:rPr lang="en-AU" sz="1350" dirty="0">
                <a:solidFill>
                  <a:prstClr val="black"/>
                </a:solidFill>
              </a:rPr>
              <a:t> </a:t>
            </a:r>
            <a:r>
              <a:rPr lang="en-AU" sz="1350" dirty="0" err="1">
                <a:solidFill>
                  <a:prstClr val="black"/>
                </a:solidFill>
              </a:rPr>
              <a:t>usia</a:t>
            </a:r>
            <a:r>
              <a:rPr lang="en-AU" sz="1350" dirty="0">
                <a:solidFill>
                  <a:prstClr val="black"/>
                </a:solidFill>
              </a:rPr>
              <a:t> 7-23 </a:t>
            </a:r>
            <a:r>
              <a:rPr lang="en-AU" sz="1350" dirty="0" err="1">
                <a:solidFill>
                  <a:prstClr val="black"/>
                </a:solidFill>
              </a:rPr>
              <a:t>Bulan</a:t>
            </a:r>
            <a:endParaRPr lang="en-AU" sz="135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350" dirty="0" err="1">
                <a:solidFill>
                  <a:prstClr val="black"/>
                </a:solidFill>
              </a:rPr>
              <a:t>Bersifat</a:t>
            </a:r>
            <a:r>
              <a:rPr lang="en-AU" sz="1350" dirty="0">
                <a:solidFill>
                  <a:prstClr val="black"/>
                </a:solidFill>
              </a:rPr>
              <a:t> </a:t>
            </a:r>
            <a:r>
              <a:rPr lang="en-AU" sz="1350" dirty="0" err="1">
                <a:solidFill>
                  <a:prstClr val="black"/>
                </a:solidFill>
              </a:rPr>
              <a:t>Jangka</a:t>
            </a:r>
            <a:r>
              <a:rPr lang="en-AU" sz="1350" dirty="0">
                <a:solidFill>
                  <a:prstClr val="black"/>
                </a:solidFill>
              </a:rPr>
              <a:t> </a:t>
            </a:r>
            <a:r>
              <a:rPr lang="en-AU" sz="1350" dirty="0" err="1">
                <a:solidFill>
                  <a:prstClr val="black"/>
                </a:solidFill>
              </a:rPr>
              <a:t>Pendek</a:t>
            </a:r>
            <a:endParaRPr lang="en-AU" sz="1350" dirty="0">
              <a:solidFill>
                <a:prstClr val="black"/>
              </a:solidFill>
            </a:endParaRPr>
          </a:p>
          <a:p>
            <a:pPr algn="ctr"/>
            <a:endParaRPr lang="en-US" sz="1200" dirty="0">
              <a:solidFill>
                <a:prstClr val="white"/>
              </a:solidFill>
            </a:endParaRPr>
          </a:p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099217" y="3192691"/>
            <a:ext cx="3549826" cy="13257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prstClr val="white"/>
                </a:solidFill>
              </a:rPr>
              <a:t>Kegiatan</a:t>
            </a:r>
            <a:r>
              <a:rPr lang="en-US" sz="1500" dirty="0">
                <a:solidFill>
                  <a:prstClr val="white"/>
                </a:solidFill>
              </a:rPr>
              <a:t> </a:t>
            </a:r>
            <a:r>
              <a:rPr lang="en-US" sz="1500" dirty="0" err="1">
                <a:solidFill>
                  <a:prstClr val="white"/>
                </a:solidFill>
              </a:rPr>
              <a:t>pembangunan</a:t>
            </a:r>
            <a:r>
              <a:rPr lang="en-US" sz="1500" dirty="0">
                <a:solidFill>
                  <a:prstClr val="white"/>
                </a:solidFill>
              </a:rPr>
              <a:t> di</a:t>
            </a:r>
            <a:r>
              <a:rPr lang="id-ID" sz="1500" dirty="0">
                <a:solidFill>
                  <a:prstClr val="white"/>
                </a:solidFill>
              </a:rPr>
              <a:t> </a:t>
            </a:r>
            <a:r>
              <a:rPr lang="en-US" sz="1500" dirty="0" err="1">
                <a:solidFill>
                  <a:prstClr val="white"/>
                </a:solidFill>
              </a:rPr>
              <a:t>luar</a:t>
            </a:r>
            <a:r>
              <a:rPr lang="en-US" sz="1500" dirty="0">
                <a:solidFill>
                  <a:prstClr val="white"/>
                </a:solidFill>
              </a:rPr>
              <a:t> </a:t>
            </a:r>
            <a:r>
              <a:rPr lang="en-US" sz="1500" dirty="0" err="1">
                <a:solidFill>
                  <a:prstClr val="white"/>
                </a:solidFill>
              </a:rPr>
              <a:t>sektor</a:t>
            </a:r>
            <a:r>
              <a:rPr lang="en-US" sz="1500" dirty="0">
                <a:solidFill>
                  <a:prstClr val="white"/>
                </a:solidFill>
              </a:rPr>
              <a:t> </a:t>
            </a:r>
            <a:r>
              <a:rPr lang="en-US" sz="1500" dirty="0" err="1">
                <a:solidFill>
                  <a:prstClr val="white"/>
                </a:solidFill>
              </a:rPr>
              <a:t>kesehatan</a:t>
            </a:r>
            <a:endParaRPr lang="en-US" sz="1500" dirty="0">
              <a:solidFill>
                <a:prstClr val="white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prstClr val="white"/>
                </a:solidFill>
              </a:rPr>
              <a:t>Sasaran</a:t>
            </a:r>
            <a:r>
              <a:rPr lang="en-US" sz="1500" dirty="0">
                <a:solidFill>
                  <a:prstClr val="white"/>
                </a:solidFill>
              </a:rPr>
              <a:t> </a:t>
            </a:r>
            <a:r>
              <a:rPr lang="en-US" sz="1500" dirty="0" err="1">
                <a:solidFill>
                  <a:prstClr val="white"/>
                </a:solidFill>
              </a:rPr>
              <a:t>masyarakat</a:t>
            </a:r>
            <a:r>
              <a:rPr lang="en-US" sz="1500" dirty="0">
                <a:solidFill>
                  <a:prstClr val="white"/>
                </a:solidFill>
              </a:rPr>
              <a:t> </a:t>
            </a:r>
            <a:r>
              <a:rPr lang="en-US" sz="1500" dirty="0" err="1">
                <a:solidFill>
                  <a:prstClr val="white"/>
                </a:solidFill>
              </a:rPr>
              <a:t>umum</a:t>
            </a:r>
            <a:r>
              <a:rPr lang="en-US" sz="1500" dirty="0">
                <a:solidFill>
                  <a:prstClr val="white"/>
                </a:solidFill>
              </a:rPr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prstClr val="white"/>
                </a:solidFill>
              </a:rPr>
              <a:t>Bersifat</a:t>
            </a:r>
            <a:r>
              <a:rPr lang="en-US" sz="1500" dirty="0">
                <a:solidFill>
                  <a:prstClr val="white"/>
                </a:solidFill>
              </a:rPr>
              <a:t> </a:t>
            </a:r>
            <a:r>
              <a:rPr lang="en-US" sz="1500" dirty="0" err="1">
                <a:solidFill>
                  <a:prstClr val="white"/>
                </a:solidFill>
              </a:rPr>
              <a:t>jangka</a:t>
            </a:r>
            <a:r>
              <a:rPr lang="en-US" sz="1500" dirty="0">
                <a:solidFill>
                  <a:prstClr val="white"/>
                </a:solidFill>
              </a:rPr>
              <a:t> </a:t>
            </a:r>
            <a:r>
              <a:rPr lang="en-US" sz="1500" dirty="0" err="1">
                <a:solidFill>
                  <a:prstClr val="white"/>
                </a:solidFill>
              </a:rPr>
              <a:t>panjang</a:t>
            </a:r>
            <a:endParaRPr lang="en-US" sz="150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13138" y="1468632"/>
            <a:ext cx="1967984" cy="1455652"/>
          </a:xfrm>
          <a:prstGeom prst="rect">
            <a:avLst/>
          </a:prstGeom>
          <a:solidFill>
            <a:srgbClr val="0070C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AU" sz="1350" b="1" dirty="0">
                <a:solidFill>
                  <a:prstClr val="black"/>
                </a:solidFill>
              </a:rPr>
              <a:t>KEMENKES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AU" sz="1350" b="1" dirty="0">
                <a:solidFill>
                  <a:prstClr val="black"/>
                </a:solidFill>
              </a:rPr>
              <a:t>KEMENKEU (DAK)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AU" sz="1350" b="1" dirty="0">
                <a:solidFill>
                  <a:prstClr val="black"/>
                </a:solidFill>
              </a:rPr>
              <a:t>KEMENDAGRI (APBD)</a:t>
            </a:r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13137" y="3192690"/>
            <a:ext cx="2021990" cy="1325775"/>
          </a:xfrm>
          <a:prstGeom prst="rect">
            <a:avLst/>
          </a:prstGeom>
          <a:solidFill>
            <a:schemeClr val="accent6">
              <a:lumMod val="50000"/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AU" sz="1350" b="1" dirty="0">
                <a:solidFill>
                  <a:prstClr val="black"/>
                </a:solidFill>
              </a:rPr>
              <a:t>KEM-PUPERA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AU" sz="1350" b="1" dirty="0">
                <a:solidFill>
                  <a:prstClr val="black"/>
                </a:solidFill>
              </a:rPr>
              <a:t>KEMENDES PDTT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AU" sz="1350" b="1" dirty="0">
                <a:solidFill>
                  <a:prstClr val="black"/>
                </a:solidFill>
              </a:rPr>
              <a:t>KEMENDAGRI (APBD)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AU" sz="13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KEMENTAN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AU" sz="1350" b="1" dirty="0">
                <a:solidFill>
                  <a:prstClr val="black"/>
                </a:solidFill>
              </a:rPr>
              <a:t>KEMENDIKBUD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AU" sz="1350" b="1" dirty="0">
                <a:solidFill>
                  <a:prstClr val="black"/>
                </a:solidFill>
              </a:rPr>
              <a:t>KOMINFO</a:t>
            </a:r>
          </a:p>
        </p:txBody>
      </p:sp>
      <p:sp>
        <p:nvSpPr>
          <p:cNvPr id="2" name="Rectangle 1"/>
          <p:cNvSpPr/>
          <p:nvPr/>
        </p:nvSpPr>
        <p:spPr>
          <a:xfrm>
            <a:off x="119243" y="170707"/>
            <a:ext cx="4600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prstClr val="white"/>
                </a:solidFill>
                <a:cs typeface="Arial" panose="020B0604020202020204" pitchFamily="34" charset="0"/>
              </a:rPr>
              <a:t>KERANGKA INTERVENSI STUNTING</a:t>
            </a:r>
          </a:p>
        </p:txBody>
      </p:sp>
      <p:sp>
        <p:nvSpPr>
          <p:cNvPr id="16" name="Rectangle 15">
            <a:extLst/>
          </p:cNvPr>
          <p:cNvSpPr/>
          <p:nvPr/>
        </p:nvSpPr>
        <p:spPr>
          <a:xfrm>
            <a:off x="3614872" y="4596804"/>
            <a:ext cx="4066250" cy="99663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66">
              <a:solidFill>
                <a:prstClr val="black"/>
              </a:solidFill>
            </a:endParaRPr>
          </a:p>
        </p:txBody>
      </p:sp>
      <p:sp>
        <p:nvSpPr>
          <p:cNvPr id="17" name="Rounded Rectangle 4">
            <a:extLst/>
          </p:cNvPr>
          <p:cNvSpPr/>
          <p:nvPr/>
        </p:nvSpPr>
        <p:spPr>
          <a:xfrm>
            <a:off x="3754296" y="4718399"/>
            <a:ext cx="1192113" cy="7534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66" b="1" dirty="0" err="1">
                <a:solidFill>
                  <a:prstClr val="black"/>
                </a:solidFill>
              </a:rPr>
              <a:t>Penyediaan</a:t>
            </a:r>
            <a:endParaRPr lang="en-US" sz="1266" b="1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sz="1266" b="1" dirty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en-US" sz="1266" b="1" dirty="0" err="1">
                <a:solidFill>
                  <a:prstClr val="black"/>
                </a:solidFill>
              </a:rPr>
              <a:t>Produksi</a:t>
            </a:r>
            <a:endParaRPr lang="en-US" sz="1266" b="1" dirty="0">
              <a:solidFill>
                <a:prstClr val="black"/>
              </a:solidFill>
            </a:endParaRPr>
          </a:p>
        </p:txBody>
      </p:sp>
      <p:sp>
        <p:nvSpPr>
          <p:cNvPr id="18" name="Rounded Rectangle 4">
            <a:extLst/>
          </p:cNvPr>
          <p:cNvSpPr/>
          <p:nvPr/>
        </p:nvSpPr>
        <p:spPr>
          <a:xfrm>
            <a:off x="6258150" y="4718402"/>
            <a:ext cx="1281410" cy="7534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66" b="1" dirty="0" err="1">
                <a:solidFill>
                  <a:prstClr val="black"/>
                </a:solidFill>
              </a:rPr>
              <a:t>Keterjangkauan</a:t>
            </a:r>
            <a:endParaRPr lang="en-US" sz="1266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1266" b="1" dirty="0" err="1">
                <a:solidFill>
                  <a:prstClr val="black"/>
                </a:solidFill>
              </a:rPr>
              <a:t>Pangan</a:t>
            </a:r>
            <a:endParaRPr lang="en-US" sz="1266" b="1" dirty="0">
              <a:solidFill>
                <a:prstClr val="black"/>
              </a:solidFill>
            </a:endParaRPr>
          </a:p>
        </p:txBody>
      </p:sp>
      <p:sp>
        <p:nvSpPr>
          <p:cNvPr id="19" name="Rounded Rectangle 4">
            <a:extLst/>
          </p:cNvPr>
          <p:cNvSpPr/>
          <p:nvPr/>
        </p:nvSpPr>
        <p:spPr>
          <a:xfrm>
            <a:off x="5029663" y="4718400"/>
            <a:ext cx="1145233" cy="7534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66" b="1" dirty="0" err="1">
                <a:solidFill>
                  <a:prstClr val="black"/>
                </a:solidFill>
              </a:rPr>
              <a:t>Pemanfaatan</a:t>
            </a:r>
            <a:endParaRPr lang="en-US" sz="1266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1266" b="1" dirty="0" err="1">
                <a:solidFill>
                  <a:prstClr val="black"/>
                </a:solidFill>
              </a:rPr>
              <a:t>Pangan</a:t>
            </a:r>
            <a:endParaRPr lang="en-US" sz="1266" b="1" dirty="0">
              <a:solidFill>
                <a:prstClr val="black"/>
              </a:solidFill>
            </a:endParaRPr>
          </a:p>
        </p:txBody>
      </p:sp>
      <p:sp>
        <p:nvSpPr>
          <p:cNvPr id="3" name="Curved Left Arrow 2"/>
          <p:cNvSpPr/>
          <p:nvPr/>
        </p:nvSpPr>
        <p:spPr>
          <a:xfrm>
            <a:off x="7735127" y="3935557"/>
            <a:ext cx="851294" cy="1159562"/>
          </a:xfrm>
          <a:prstGeom prst="curved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54190" y="4987092"/>
            <a:ext cx="13724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350" b="1" dirty="0">
                <a:solidFill>
                  <a:prstClr val="black"/>
                </a:solidFill>
              </a:rPr>
              <a:t>PERAN KEMENTAN</a:t>
            </a:r>
            <a:endParaRPr lang="en-US" sz="135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0423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8D287A-4474-4CC3-A09E-C4405A59FDCB}"/>
              </a:ext>
            </a:extLst>
          </p:cNvPr>
          <p:cNvSpPr/>
          <p:nvPr/>
        </p:nvSpPr>
        <p:spPr bwMode="auto">
          <a:xfrm>
            <a:off x="33517" y="1705459"/>
            <a:ext cx="5302123" cy="15976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6" name="Title 2">
            <a:extLst>
              <a:ext uri="{FF2B5EF4-FFF2-40B4-BE49-F238E27FC236}">
                <a16:creationId xmlns:a16="http://schemas.microsoft.com/office/drawing/2014/main" id="{E42AE20E-70FE-4B9E-AAE8-30A1969DE4BA}"/>
              </a:ext>
            </a:extLst>
          </p:cNvPr>
          <p:cNvSpPr txBox="1">
            <a:spLocks/>
          </p:cNvSpPr>
          <p:nvPr/>
        </p:nvSpPr>
        <p:spPr>
          <a:xfrm>
            <a:off x="113402" y="145169"/>
            <a:ext cx="8524431" cy="457200"/>
          </a:xfrm>
          <a:prstGeom prst="rect">
            <a:avLst/>
          </a:prstGeom>
        </p:spPr>
        <p:txBody>
          <a:bodyPr lIns="68570" tIns="34289" rIns="68570" bIns="34289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dirty="0">
                <a:solidFill>
                  <a:prstClr val="white"/>
                </a:solidFill>
                <a:effectLst/>
                <a:latin typeface="Eurostile"/>
              </a:rPr>
              <a:t>UPAYA PENURUNAN STUNTING</a:t>
            </a:r>
            <a:endParaRPr lang="en-US" sz="2100" dirty="0">
              <a:solidFill>
                <a:prstClr val="white"/>
              </a:solidFill>
              <a:effectLst/>
              <a:latin typeface="Eurostil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8031" y="1382086"/>
            <a:ext cx="47362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0969" algn="ctr">
              <a:defRPr/>
            </a:pPr>
            <a:r>
              <a:rPr lang="en-US" altLang="en-US" sz="1500" b="1" kern="0" dirty="0">
                <a:solidFill>
                  <a:prstClr val="black"/>
                </a:solidFill>
                <a:cs typeface="Calibri" pitchFamily="34" charset="0"/>
              </a:rPr>
              <a:t>4 </a:t>
            </a:r>
            <a:r>
              <a:rPr lang="en-US" altLang="en-US" sz="1500" b="1" kern="0" dirty="0" err="1">
                <a:solidFill>
                  <a:prstClr val="black"/>
                </a:solidFill>
                <a:cs typeface="Calibri" pitchFamily="34" charset="0"/>
              </a:rPr>
              <a:t>Aspek</a:t>
            </a:r>
            <a:r>
              <a:rPr lang="en-US" altLang="en-US" sz="1500" b="1" kern="0" dirty="0">
                <a:solidFill>
                  <a:prstClr val="black"/>
                </a:solidFill>
                <a:cs typeface="Calibri" pitchFamily="34" charset="0"/>
              </a:rPr>
              <a:t> yang </a:t>
            </a:r>
            <a:r>
              <a:rPr lang="en-US" altLang="en-US" sz="1500" b="1" kern="0" dirty="0" err="1">
                <a:solidFill>
                  <a:prstClr val="black"/>
                </a:solidFill>
                <a:cs typeface="Calibri" pitchFamily="34" charset="0"/>
              </a:rPr>
              <a:t>Mempengaruhi</a:t>
            </a:r>
            <a:r>
              <a:rPr lang="en-US" altLang="en-US" sz="1500" b="1" kern="0" dirty="0">
                <a:solidFill>
                  <a:prstClr val="black"/>
                </a:solidFill>
                <a:cs typeface="Calibri" pitchFamily="34" charset="0"/>
              </a:rPr>
              <a:t>  Stunting</a:t>
            </a:r>
            <a:endParaRPr lang="en-US" sz="1500" kern="0" dirty="0">
              <a:solidFill>
                <a:prstClr val="black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497863" y="2148733"/>
            <a:ext cx="1487687" cy="1209503"/>
            <a:chOff x="7064723" y="3249604"/>
            <a:chExt cx="1983583" cy="1612671"/>
          </a:xfrm>
        </p:grpSpPr>
        <p:sp>
          <p:nvSpPr>
            <p:cNvPr id="37" name="Rectangle 36"/>
            <p:cNvSpPr/>
            <p:nvPr/>
          </p:nvSpPr>
          <p:spPr bwMode="auto">
            <a:xfrm>
              <a:off x="7064723" y="3249604"/>
              <a:ext cx="1983583" cy="1612671"/>
            </a:xfrm>
            <a:prstGeom prst="rect">
              <a:avLst/>
            </a:pr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350">
                <a:solidFill>
                  <a:prstClr val="black"/>
                </a:solidFill>
              </a:endParaRPr>
            </a:p>
          </p:txBody>
        </p:sp>
        <p:pic>
          <p:nvPicPr>
            <p:cNvPr id="45" name="Picture 28">
              <a:extLst>
                <a:ext uri="{FF2B5EF4-FFF2-40B4-BE49-F238E27FC236}">
                  <a16:creationId xmlns:a16="http://schemas.microsoft.com/office/drawing/2014/main" id="{E12B8D91-3BCD-4E75-8C03-2979F6084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12373" y="3359883"/>
              <a:ext cx="835372" cy="808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7286472" y="4200555"/>
              <a:ext cx="1507251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>
                  <a:solidFill>
                    <a:prstClr val="black"/>
                  </a:solidFill>
                </a:rPr>
                <a:t>KEMENTERIAN</a:t>
              </a:r>
            </a:p>
            <a:p>
              <a:pPr algn="ctr"/>
              <a:r>
                <a:rPr lang="en-US" sz="1200" b="1">
                  <a:solidFill>
                    <a:prstClr val="black"/>
                  </a:solidFill>
                </a:rPr>
                <a:t>PERTANIAN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303732" y="3789614"/>
            <a:ext cx="1608323" cy="723395"/>
            <a:chOff x="9936422" y="3856902"/>
            <a:chExt cx="1808783" cy="1519186"/>
          </a:xfrm>
          <a:solidFill>
            <a:schemeClr val="accent4"/>
          </a:solidFill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3A83AB42-64AE-5E4E-BE7A-52C41C490FFA}"/>
                </a:ext>
              </a:extLst>
            </p:cNvPr>
            <p:cNvGrpSpPr/>
            <p:nvPr/>
          </p:nvGrpSpPr>
          <p:grpSpPr>
            <a:xfrm>
              <a:off x="9936422" y="3856902"/>
              <a:ext cx="1808783" cy="1454959"/>
              <a:chOff x="9020592" y="1803723"/>
              <a:chExt cx="1563101" cy="1715329"/>
            </a:xfrm>
            <a:grpFill/>
          </p:grpSpPr>
          <p:sp>
            <p:nvSpPr>
              <p:cNvPr id="81" name="Rectangle: Rounded Corners 44">
                <a:extLst>
                  <a:ext uri="{FF2B5EF4-FFF2-40B4-BE49-F238E27FC236}">
                    <a16:creationId xmlns:a16="http://schemas.microsoft.com/office/drawing/2014/main" id="{9DAC2F06-94D3-AB41-B6F4-8D55661A062E}"/>
                  </a:ext>
                </a:extLst>
              </p:cNvPr>
              <p:cNvSpPr/>
              <p:nvPr/>
            </p:nvSpPr>
            <p:spPr>
              <a:xfrm>
                <a:off x="9020592" y="1955951"/>
                <a:ext cx="1563101" cy="1563101"/>
              </a:xfrm>
              <a:prstGeom prst="round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664">
                  <a:defRPr/>
                </a:pPr>
                <a:endParaRPr lang="en-US" sz="1400" kern="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394D555-900E-2643-8D39-81EF5B94D33F}"/>
                  </a:ext>
                </a:extLst>
              </p:cNvPr>
              <p:cNvSpPr txBox="1"/>
              <p:nvPr/>
            </p:nvSpPr>
            <p:spPr>
              <a:xfrm>
                <a:off x="9105157" y="1803723"/>
                <a:ext cx="1283754" cy="129543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defTabSz="685664">
                  <a:defRPr/>
                </a:pPr>
                <a:r>
                  <a:rPr lang="en-US" sz="2800" b="1" kern="0" dirty="0">
                    <a:solidFill>
                      <a:prstClr val="black"/>
                    </a:solidFill>
                  </a:rPr>
                  <a:t>14,0%</a:t>
                </a:r>
              </a:p>
            </p:txBody>
          </p: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B4C32D6-47D5-E644-9DBC-9F2B53665F4E}"/>
                </a:ext>
              </a:extLst>
            </p:cNvPr>
            <p:cNvSpPr txBox="1"/>
            <p:nvPr/>
          </p:nvSpPr>
          <p:spPr>
            <a:xfrm>
              <a:off x="10277880" y="4648942"/>
              <a:ext cx="1445608" cy="7271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77" tIns="34289" rIns="68577" bIns="34289" rtlCol="0">
              <a:spAutoFit/>
            </a:bodyPr>
            <a:lstStyle/>
            <a:p>
              <a:pPr defTabSz="685664">
                <a:defRPr/>
              </a:pPr>
              <a:r>
                <a:rPr lang="en-US" sz="900" kern="0" dirty="0">
                  <a:solidFill>
                    <a:prstClr val="black"/>
                  </a:solidFill>
                </a:rPr>
                <a:t>TARGET </a:t>
              </a:r>
              <a:r>
                <a:rPr lang="en-US" b="1" kern="0" dirty="0">
                  <a:solidFill>
                    <a:prstClr val="black"/>
                  </a:solidFill>
                </a:rPr>
                <a:t>2024</a:t>
              </a:r>
              <a:endParaRPr lang="en-US" sz="900" b="1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661304" y="2121042"/>
            <a:ext cx="1457397" cy="826661"/>
            <a:chOff x="9936422" y="3986024"/>
            <a:chExt cx="1808783" cy="1325838"/>
          </a:xfrm>
          <a:solidFill>
            <a:srgbClr val="FF0000"/>
          </a:solidFill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3A83AB42-64AE-5E4E-BE7A-52C41C490FFA}"/>
                </a:ext>
              </a:extLst>
            </p:cNvPr>
            <p:cNvGrpSpPr/>
            <p:nvPr/>
          </p:nvGrpSpPr>
          <p:grpSpPr>
            <a:xfrm>
              <a:off x="9936422" y="3986024"/>
              <a:ext cx="1808783" cy="1325838"/>
              <a:chOff x="9020592" y="1955951"/>
              <a:chExt cx="1563101" cy="1563101"/>
            </a:xfrm>
            <a:grpFill/>
          </p:grpSpPr>
          <p:sp>
            <p:nvSpPr>
              <p:cNvPr id="76" name="Rectangle: Rounded Corners 44">
                <a:extLst>
                  <a:ext uri="{FF2B5EF4-FFF2-40B4-BE49-F238E27FC236}">
                    <a16:creationId xmlns:a16="http://schemas.microsoft.com/office/drawing/2014/main" id="{9DAC2F06-94D3-AB41-B6F4-8D55661A062E}"/>
                  </a:ext>
                </a:extLst>
              </p:cNvPr>
              <p:cNvSpPr/>
              <p:nvPr/>
            </p:nvSpPr>
            <p:spPr>
              <a:xfrm>
                <a:off x="9020592" y="1955951"/>
                <a:ext cx="1563101" cy="1563101"/>
              </a:xfrm>
              <a:prstGeom prst="roundRect">
                <a:avLst/>
              </a:prstGeom>
              <a:grpFill/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664">
                  <a:defRPr/>
                </a:pPr>
                <a:endParaRPr lang="en-US" sz="1400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394D555-900E-2643-8D39-81EF5B94D33F}"/>
                  </a:ext>
                </a:extLst>
              </p:cNvPr>
              <p:cNvSpPr txBox="1"/>
              <p:nvPr/>
            </p:nvSpPr>
            <p:spPr>
              <a:xfrm>
                <a:off x="9160265" y="2121207"/>
                <a:ext cx="1283754" cy="872944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defTabSz="685664">
                  <a:defRPr/>
                </a:pPr>
                <a:r>
                  <a:rPr lang="en-US" sz="2400" b="1" kern="0" dirty="0">
                    <a:solidFill>
                      <a:prstClr val="white"/>
                    </a:solidFill>
                  </a:rPr>
                  <a:t>27,7%</a:t>
                </a:r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B4C32D6-47D5-E644-9DBC-9F2B53665F4E}"/>
                </a:ext>
              </a:extLst>
            </p:cNvPr>
            <p:cNvSpPr txBox="1"/>
            <p:nvPr/>
          </p:nvSpPr>
          <p:spPr>
            <a:xfrm>
              <a:off x="10105433" y="4727736"/>
              <a:ext cx="1435359" cy="481282"/>
            </a:xfrm>
            <a:prstGeom prst="rect">
              <a:avLst/>
            </a:prstGeom>
            <a:grpFill/>
          </p:spPr>
          <p:txBody>
            <a:bodyPr wrap="square" lIns="68577" tIns="34289" rIns="68577" bIns="34289" rtlCol="0">
              <a:spAutoFit/>
            </a:bodyPr>
            <a:lstStyle/>
            <a:p>
              <a:pPr defTabSz="685664">
                <a:defRPr/>
              </a:pPr>
              <a:r>
                <a:rPr lang="en-US" sz="1200" kern="0" dirty="0">
                  <a:solidFill>
                    <a:prstClr val="white"/>
                  </a:solidFill>
                </a:rPr>
                <a:t>(SSGBI </a:t>
              </a:r>
              <a:r>
                <a:rPr lang="en-US" sz="1200" b="1" kern="0" dirty="0">
                  <a:solidFill>
                    <a:prstClr val="white"/>
                  </a:solidFill>
                </a:rPr>
                <a:t> </a:t>
              </a:r>
              <a:r>
                <a:rPr lang="en-US" sz="1500" b="1" kern="0" dirty="0">
                  <a:solidFill>
                    <a:prstClr val="white"/>
                  </a:solidFill>
                </a:rPr>
                <a:t>2019</a:t>
              </a:r>
              <a:r>
                <a:rPr lang="en-US" sz="1200" b="1" kern="0" dirty="0">
                  <a:solidFill>
                    <a:prstClr val="white"/>
                  </a:solidFill>
                </a:rPr>
                <a:t>)</a:t>
              </a:r>
            </a:p>
          </p:txBody>
        </p:sp>
      </p:grpSp>
      <p:sp>
        <p:nvSpPr>
          <p:cNvPr id="43" name="Down Arrow 42"/>
          <p:cNvSpPr/>
          <p:nvPr/>
        </p:nvSpPr>
        <p:spPr bwMode="auto">
          <a:xfrm>
            <a:off x="5856908" y="3353232"/>
            <a:ext cx="584868" cy="455066"/>
          </a:xfrm>
          <a:prstGeom prst="downArrow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434114" y="3895078"/>
            <a:ext cx="1563542" cy="5078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3572" algn="ctr">
              <a:defRPr/>
            </a:pPr>
            <a:r>
              <a:rPr lang="en-US" altLang="en-US" sz="1350" b="1" kern="0">
                <a:solidFill>
                  <a:prstClr val="white"/>
                </a:solidFill>
                <a:cs typeface="Calibri" pitchFamily="34" charset="0"/>
              </a:rPr>
              <a:t>INTERVENSI SENSITIF</a:t>
            </a:r>
            <a:endParaRPr lang="en-US" sz="1350" kern="0" dirty="0">
              <a:solidFill>
                <a:prstClr val="white"/>
              </a:solidFill>
            </a:endParaRPr>
          </a:p>
        </p:txBody>
      </p: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4C9C47B8-124C-4E55-ADCC-7C765F0A90D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56709" y="4628523"/>
          <a:ext cx="3764788" cy="95281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764788">
                  <a:extLst>
                    <a:ext uri="{9D8B030D-6E8A-4147-A177-3AD203B41FA5}">
                      <a16:colId xmlns:a16="http://schemas.microsoft.com/office/drawing/2014/main" val="2923852568"/>
                    </a:ext>
                  </a:extLst>
                </a:gridCol>
              </a:tblGrid>
              <a:tr h="952811">
                <a:tc>
                  <a:txBody>
                    <a:bodyPr/>
                    <a:lstStyle>
                      <a:lvl1pPr marL="0" algn="l" defTabSz="1218838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415" algn="l" defTabSz="1218838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8838" algn="l" defTabSz="1218838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256" algn="l" defTabSz="1218838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7674" algn="l" defTabSz="1218838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090" algn="l" defTabSz="1218838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6499" algn="l" defTabSz="1218838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5920" algn="l" defTabSz="1218838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5337" algn="l" defTabSz="1218838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ID" sz="1400" dirty="0"/>
                    </a:p>
                    <a:p>
                      <a:endParaRPr lang="en-US" sz="14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E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020172"/>
                  </a:ext>
                </a:extLst>
              </a:tr>
            </a:tbl>
          </a:graphicData>
        </a:graphic>
      </p:graphicFrame>
      <p:sp>
        <p:nvSpPr>
          <p:cNvPr id="51" name="Freeform 48">
            <a:extLst>
              <a:ext uri="{FF2B5EF4-FFF2-40B4-BE49-F238E27FC236}">
                <a16:creationId xmlns:a16="http://schemas.microsoft.com/office/drawing/2014/main" id="{E084D052-9644-4EC4-B95D-15E21FE33745}"/>
              </a:ext>
            </a:extLst>
          </p:cNvPr>
          <p:cNvSpPr>
            <a:spLocks noEditPoints="1"/>
          </p:cNvSpPr>
          <p:nvPr/>
        </p:nvSpPr>
        <p:spPr bwMode="auto">
          <a:xfrm>
            <a:off x="6088718" y="4696071"/>
            <a:ext cx="239860" cy="239860"/>
          </a:xfrm>
          <a:custGeom>
            <a:avLst/>
            <a:gdLst>
              <a:gd name="T0" fmla="*/ 1462 w 3405"/>
              <a:gd name="T1" fmla="*/ 1863 h 3405"/>
              <a:gd name="T2" fmla="*/ 659 w 3405"/>
              <a:gd name="T3" fmla="*/ 1703 h 3405"/>
              <a:gd name="T4" fmla="*/ 2746 w 3405"/>
              <a:gd name="T5" fmla="*/ 1222 h 3405"/>
              <a:gd name="T6" fmla="*/ 1703 w 3405"/>
              <a:gd name="T7" fmla="*/ 0 h 3405"/>
              <a:gd name="T8" fmla="*/ 1908 w 3405"/>
              <a:gd name="T9" fmla="*/ 12 h 3405"/>
              <a:gd name="T10" fmla="*/ 2107 w 3405"/>
              <a:gd name="T11" fmla="*/ 48 h 3405"/>
              <a:gd name="T12" fmla="*/ 2297 w 3405"/>
              <a:gd name="T13" fmla="*/ 106 h 3405"/>
              <a:gd name="T14" fmla="*/ 2476 w 3405"/>
              <a:gd name="T15" fmla="*/ 186 h 3405"/>
              <a:gd name="T16" fmla="*/ 2645 w 3405"/>
              <a:gd name="T17" fmla="*/ 284 h 3405"/>
              <a:gd name="T18" fmla="*/ 2799 w 3405"/>
              <a:gd name="T19" fmla="*/ 400 h 3405"/>
              <a:gd name="T20" fmla="*/ 2940 w 3405"/>
              <a:gd name="T21" fmla="*/ 533 h 3405"/>
              <a:gd name="T22" fmla="*/ 3065 w 3405"/>
              <a:gd name="T23" fmla="*/ 682 h 3405"/>
              <a:gd name="T24" fmla="*/ 3173 w 3405"/>
              <a:gd name="T25" fmla="*/ 843 h 3405"/>
              <a:gd name="T26" fmla="*/ 3262 w 3405"/>
              <a:gd name="T27" fmla="*/ 1017 h 3405"/>
              <a:gd name="T28" fmla="*/ 3331 w 3405"/>
              <a:gd name="T29" fmla="*/ 1202 h 3405"/>
              <a:gd name="T30" fmla="*/ 3377 w 3405"/>
              <a:gd name="T31" fmla="*/ 1397 h 3405"/>
              <a:gd name="T32" fmla="*/ 3402 w 3405"/>
              <a:gd name="T33" fmla="*/ 1599 h 3405"/>
              <a:gd name="T34" fmla="*/ 3402 w 3405"/>
              <a:gd name="T35" fmla="*/ 1806 h 3405"/>
              <a:gd name="T36" fmla="*/ 3377 w 3405"/>
              <a:gd name="T37" fmla="*/ 2008 h 3405"/>
              <a:gd name="T38" fmla="*/ 3331 w 3405"/>
              <a:gd name="T39" fmla="*/ 2203 h 3405"/>
              <a:gd name="T40" fmla="*/ 3262 w 3405"/>
              <a:gd name="T41" fmla="*/ 2388 h 3405"/>
              <a:gd name="T42" fmla="*/ 3173 w 3405"/>
              <a:gd name="T43" fmla="*/ 2562 h 3405"/>
              <a:gd name="T44" fmla="*/ 3065 w 3405"/>
              <a:gd name="T45" fmla="*/ 2723 h 3405"/>
              <a:gd name="T46" fmla="*/ 2940 w 3405"/>
              <a:gd name="T47" fmla="*/ 2872 h 3405"/>
              <a:gd name="T48" fmla="*/ 2799 w 3405"/>
              <a:gd name="T49" fmla="*/ 3005 h 3405"/>
              <a:gd name="T50" fmla="*/ 2645 w 3405"/>
              <a:gd name="T51" fmla="*/ 3121 h 3405"/>
              <a:gd name="T52" fmla="*/ 2476 w 3405"/>
              <a:gd name="T53" fmla="*/ 3219 h 3405"/>
              <a:gd name="T54" fmla="*/ 2297 w 3405"/>
              <a:gd name="T55" fmla="*/ 3299 h 3405"/>
              <a:gd name="T56" fmla="*/ 2107 w 3405"/>
              <a:gd name="T57" fmla="*/ 3357 h 3405"/>
              <a:gd name="T58" fmla="*/ 1908 w 3405"/>
              <a:gd name="T59" fmla="*/ 3393 h 3405"/>
              <a:gd name="T60" fmla="*/ 1703 w 3405"/>
              <a:gd name="T61" fmla="*/ 3405 h 3405"/>
              <a:gd name="T62" fmla="*/ 1497 w 3405"/>
              <a:gd name="T63" fmla="*/ 3393 h 3405"/>
              <a:gd name="T64" fmla="*/ 1298 w 3405"/>
              <a:gd name="T65" fmla="*/ 3357 h 3405"/>
              <a:gd name="T66" fmla="*/ 1108 w 3405"/>
              <a:gd name="T67" fmla="*/ 3299 h 3405"/>
              <a:gd name="T68" fmla="*/ 929 w 3405"/>
              <a:gd name="T69" fmla="*/ 3219 h 3405"/>
              <a:gd name="T70" fmla="*/ 760 w 3405"/>
              <a:gd name="T71" fmla="*/ 3121 h 3405"/>
              <a:gd name="T72" fmla="*/ 606 w 3405"/>
              <a:gd name="T73" fmla="*/ 3005 h 3405"/>
              <a:gd name="T74" fmla="*/ 465 w 3405"/>
              <a:gd name="T75" fmla="*/ 2872 h 3405"/>
              <a:gd name="T76" fmla="*/ 341 w 3405"/>
              <a:gd name="T77" fmla="*/ 2723 h 3405"/>
              <a:gd name="T78" fmla="*/ 232 w 3405"/>
              <a:gd name="T79" fmla="*/ 2562 h 3405"/>
              <a:gd name="T80" fmla="*/ 143 w 3405"/>
              <a:gd name="T81" fmla="*/ 2388 h 3405"/>
              <a:gd name="T82" fmla="*/ 74 w 3405"/>
              <a:gd name="T83" fmla="*/ 2203 h 3405"/>
              <a:gd name="T84" fmla="*/ 28 w 3405"/>
              <a:gd name="T85" fmla="*/ 2008 h 3405"/>
              <a:gd name="T86" fmla="*/ 3 w 3405"/>
              <a:gd name="T87" fmla="*/ 1806 h 3405"/>
              <a:gd name="T88" fmla="*/ 3 w 3405"/>
              <a:gd name="T89" fmla="*/ 1599 h 3405"/>
              <a:gd name="T90" fmla="*/ 28 w 3405"/>
              <a:gd name="T91" fmla="*/ 1397 h 3405"/>
              <a:gd name="T92" fmla="*/ 74 w 3405"/>
              <a:gd name="T93" fmla="*/ 1202 h 3405"/>
              <a:gd name="T94" fmla="*/ 143 w 3405"/>
              <a:gd name="T95" fmla="*/ 1017 h 3405"/>
              <a:gd name="T96" fmla="*/ 232 w 3405"/>
              <a:gd name="T97" fmla="*/ 843 h 3405"/>
              <a:gd name="T98" fmla="*/ 341 w 3405"/>
              <a:gd name="T99" fmla="*/ 682 h 3405"/>
              <a:gd name="T100" fmla="*/ 465 w 3405"/>
              <a:gd name="T101" fmla="*/ 533 h 3405"/>
              <a:gd name="T102" fmla="*/ 606 w 3405"/>
              <a:gd name="T103" fmla="*/ 400 h 3405"/>
              <a:gd name="T104" fmla="*/ 760 w 3405"/>
              <a:gd name="T105" fmla="*/ 284 h 3405"/>
              <a:gd name="T106" fmla="*/ 929 w 3405"/>
              <a:gd name="T107" fmla="*/ 186 h 3405"/>
              <a:gd name="T108" fmla="*/ 1108 w 3405"/>
              <a:gd name="T109" fmla="*/ 106 h 3405"/>
              <a:gd name="T110" fmla="*/ 1298 w 3405"/>
              <a:gd name="T111" fmla="*/ 48 h 3405"/>
              <a:gd name="T112" fmla="*/ 1497 w 3405"/>
              <a:gd name="T113" fmla="*/ 12 h 3405"/>
              <a:gd name="T114" fmla="*/ 1703 w 3405"/>
              <a:gd name="T115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5" h="3405">
                <a:moveTo>
                  <a:pt x="2424" y="900"/>
                </a:moveTo>
                <a:lnTo>
                  <a:pt x="1462" y="1863"/>
                </a:lnTo>
                <a:lnTo>
                  <a:pt x="980" y="1381"/>
                </a:lnTo>
                <a:lnTo>
                  <a:pt x="659" y="1703"/>
                </a:lnTo>
                <a:lnTo>
                  <a:pt x="1462" y="2505"/>
                </a:lnTo>
                <a:lnTo>
                  <a:pt x="2746" y="1222"/>
                </a:lnTo>
                <a:lnTo>
                  <a:pt x="2424" y="900"/>
                </a:lnTo>
                <a:close/>
                <a:moveTo>
                  <a:pt x="1703" y="0"/>
                </a:moveTo>
                <a:lnTo>
                  <a:pt x="1806" y="3"/>
                </a:lnTo>
                <a:lnTo>
                  <a:pt x="1908" y="12"/>
                </a:lnTo>
                <a:lnTo>
                  <a:pt x="2008" y="28"/>
                </a:lnTo>
                <a:lnTo>
                  <a:pt x="2107" y="48"/>
                </a:lnTo>
                <a:lnTo>
                  <a:pt x="2203" y="74"/>
                </a:lnTo>
                <a:lnTo>
                  <a:pt x="2297" y="106"/>
                </a:lnTo>
                <a:lnTo>
                  <a:pt x="2388" y="143"/>
                </a:lnTo>
                <a:lnTo>
                  <a:pt x="2476" y="186"/>
                </a:lnTo>
                <a:lnTo>
                  <a:pt x="2562" y="232"/>
                </a:lnTo>
                <a:lnTo>
                  <a:pt x="2645" y="284"/>
                </a:lnTo>
                <a:lnTo>
                  <a:pt x="2723" y="341"/>
                </a:lnTo>
                <a:lnTo>
                  <a:pt x="2799" y="400"/>
                </a:lnTo>
                <a:lnTo>
                  <a:pt x="2872" y="465"/>
                </a:lnTo>
                <a:lnTo>
                  <a:pt x="2940" y="533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0"/>
                </a:lnTo>
                <a:lnTo>
                  <a:pt x="3173" y="843"/>
                </a:lnTo>
                <a:lnTo>
                  <a:pt x="3219" y="929"/>
                </a:lnTo>
                <a:lnTo>
                  <a:pt x="3262" y="1017"/>
                </a:lnTo>
                <a:lnTo>
                  <a:pt x="3299" y="1108"/>
                </a:lnTo>
                <a:lnTo>
                  <a:pt x="3331" y="1202"/>
                </a:lnTo>
                <a:lnTo>
                  <a:pt x="3357" y="1298"/>
                </a:lnTo>
                <a:lnTo>
                  <a:pt x="3377" y="1397"/>
                </a:lnTo>
                <a:lnTo>
                  <a:pt x="3393" y="1497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8"/>
                </a:lnTo>
                <a:lnTo>
                  <a:pt x="3377" y="2008"/>
                </a:lnTo>
                <a:lnTo>
                  <a:pt x="3357" y="2107"/>
                </a:lnTo>
                <a:lnTo>
                  <a:pt x="3331" y="2203"/>
                </a:lnTo>
                <a:lnTo>
                  <a:pt x="3299" y="2297"/>
                </a:lnTo>
                <a:lnTo>
                  <a:pt x="3262" y="2388"/>
                </a:lnTo>
                <a:lnTo>
                  <a:pt x="3219" y="2476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3"/>
                </a:lnTo>
                <a:lnTo>
                  <a:pt x="3005" y="2799"/>
                </a:lnTo>
                <a:lnTo>
                  <a:pt x="2940" y="2872"/>
                </a:lnTo>
                <a:lnTo>
                  <a:pt x="2872" y="2940"/>
                </a:lnTo>
                <a:lnTo>
                  <a:pt x="2799" y="3005"/>
                </a:lnTo>
                <a:lnTo>
                  <a:pt x="2723" y="3065"/>
                </a:lnTo>
                <a:lnTo>
                  <a:pt x="2645" y="3121"/>
                </a:lnTo>
                <a:lnTo>
                  <a:pt x="2562" y="3173"/>
                </a:lnTo>
                <a:lnTo>
                  <a:pt x="2476" y="3219"/>
                </a:lnTo>
                <a:lnTo>
                  <a:pt x="2388" y="3262"/>
                </a:lnTo>
                <a:lnTo>
                  <a:pt x="2297" y="3299"/>
                </a:lnTo>
                <a:lnTo>
                  <a:pt x="2203" y="3331"/>
                </a:lnTo>
                <a:lnTo>
                  <a:pt x="2107" y="3357"/>
                </a:lnTo>
                <a:lnTo>
                  <a:pt x="2008" y="3377"/>
                </a:lnTo>
                <a:lnTo>
                  <a:pt x="1908" y="3393"/>
                </a:lnTo>
                <a:lnTo>
                  <a:pt x="1806" y="3402"/>
                </a:lnTo>
                <a:lnTo>
                  <a:pt x="1703" y="3405"/>
                </a:lnTo>
                <a:lnTo>
                  <a:pt x="1599" y="3402"/>
                </a:lnTo>
                <a:lnTo>
                  <a:pt x="1497" y="3393"/>
                </a:lnTo>
                <a:lnTo>
                  <a:pt x="1397" y="3377"/>
                </a:lnTo>
                <a:lnTo>
                  <a:pt x="1298" y="3357"/>
                </a:lnTo>
                <a:lnTo>
                  <a:pt x="1202" y="3331"/>
                </a:lnTo>
                <a:lnTo>
                  <a:pt x="1108" y="3299"/>
                </a:lnTo>
                <a:lnTo>
                  <a:pt x="1017" y="3262"/>
                </a:lnTo>
                <a:lnTo>
                  <a:pt x="929" y="3219"/>
                </a:lnTo>
                <a:lnTo>
                  <a:pt x="843" y="3173"/>
                </a:lnTo>
                <a:lnTo>
                  <a:pt x="760" y="3121"/>
                </a:lnTo>
                <a:lnTo>
                  <a:pt x="682" y="3065"/>
                </a:lnTo>
                <a:lnTo>
                  <a:pt x="606" y="3005"/>
                </a:lnTo>
                <a:lnTo>
                  <a:pt x="533" y="2940"/>
                </a:lnTo>
                <a:lnTo>
                  <a:pt x="465" y="2872"/>
                </a:lnTo>
                <a:lnTo>
                  <a:pt x="400" y="2799"/>
                </a:lnTo>
                <a:lnTo>
                  <a:pt x="341" y="2723"/>
                </a:lnTo>
                <a:lnTo>
                  <a:pt x="284" y="2645"/>
                </a:lnTo>
                <a:lnTo>
                  <a:pt x="232" y="2562"/>
                </a:lnTo>
                <a:lnTo>
                  <a:pt x="186" y="2476"/>
                </a:lnTo>
                <a:lnTo>
                  <a:pt x="143" y="2388"/>
                </a:lnTo>
                <a:lnTo>
                  <a:pt x="106" y="2297"/>
                </a:lnTo>
                <a:lnTo>
                  <a:pt x="74" y="2203"/>
                </a:lnTo>
                <a:lnTo>
                  <a:pt x="48" y="2107"/>
                </a:lnTo>
                <a:lnTo>
                  <a:pt x="28" y="2008"/>
                </a:lnTo>
                <a:lnTo>
                  <a:pt x="12" y="1908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7"/>
                </a:lnTo>
                <a:lnTo>
                  <a:pt x="28" y="1397"/>
                </a:lnTo>
                <a:lnTo>
                  <a:pt x="48" y="1298"/>
                </a:lnTo>
                <a:lnTo>
                  <a:pt x="74" y="1202"/>
                </a:lnTo>
                <a:lnTo>
                  <a:pt x="106" y="1108"/>
                </a:lnTo>
                <a:lnTo>
                  <a:pt x="143" y="1017"/>
                </a:lnTo>
                <a:lnTo>
                  <a:pt x="186" y="929"/>
                </a:lnTo>
                <a:lnTo>
                  <a:pt x="232" y="843"/>
                </a:lnTo>
                <a:lnTo>
                  <a:pt x="284" y="760"/>
                </a:lnTo>
                <a:lnTo>
                  <a:pt x="341" y="682"/>
                </a:lnTo>
                <a:lnTo>
                  <a:pt x="400" y="606"/>
                </a:lnTo>
                <a:lnTo>
                  <a:pt x="465" y="533"/>
                </a:lnTo>
                <a:lnTo>
                  <a:pt x="533" y="465"/>
                </a:lnTo>
                <a:lnTo>
                  <a:pt x="606" y="400"/>
                </a:lnTo>
                <a:lnTo>
                  <a:pt x="682" y="341"/>
                </a:lnTo>
                <a:lnTo>
                  <a:pt x="760" y="284"/>
                </a:lnTo>
                <a:lnTo>
                  <a:pt x="843" y="232"/>
                </a:lnTo>
                <a:lnTo>
                  <a:pt x="929" y="186"/>
                </a:lnTo>
                <a:lnTo>
                  <a:pt x="1017" y="143"/>
                </a:lnTo>
                <a:lnTo>
                  <a:pt x="1108" y="106"/>
                </a:lnTo>
                <a:lnTo>
                  <a:pt x="1202" y="74"/>
                </a:lnTo>
                <a:lnTo>
                  <a:pt x="1298" y="48"/>
                </a:lnTo>
                <a:lnTo>
                  <a:pt x="1397" y="28"/>
                </a:lnTo>
                <a:lnTo>
                  <a:pt x="1497" y="12"/>
                </a:lnTo>
                <a:lnTo>
                  <a:pt x="1599" y="3"/>
                </a:lnTo>
                <a:lnTo>
                  <a:pt x="1703" y="0"/>
                </a:lnTo>
                <a:close/>
              </a:path>
            </a:pathLst>
          </a:custGeom>
          <a:solidFill>
            <a:srgbClr val="8E8BE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21">
              <a:defRPr/>
            </a:pPr>
            <a:endParaRPr lang="en-IN" sz="1350" kern="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2" name="Text Placeholder 14">
            <a:extLst>
              <a:ext uri="{FF2B5EF4-FFF2-40B4-BE49-F238E27FC236}">
                <a16:creationId xmlns:a16="http://schemas.microsoft.com/office/drawing/2014/main" id="{C42389AD-7F44-4665-AA4D-6DBA174F643E}"/>
              </a:ext>
            </a:extLst>
          </p:cNvPr>
          <p:cNvSpPr txBox="1">
            <a:spLocks/>
          </p:cNvSpPr>
          <p:nvPr/>
        </p:nvSpPr>
        <p:spPr>
          <a:xfrm>
            <a:off x="6421704" y="4695491"/>
            <a:ext cx="2532295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42938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350" noProof="1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Penyediaan Pangan </a:t>
            </a:r>
            <a:r>
              <a:rPr lang="en-US" sz="1350" noProof="1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Produksi</a:t>
            </a:r>
            <a:endParaRPr lang="id-ID" sz="1350" noProof="1">
              <a:solidFill>
                <a:prstClr val="black">
                  <a:lumMod val="85000"/>
                  <a:lumOff val="1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Freeform 48">
            <a:extLst>
              <a:ext uri="{FF2B5EF4-FFF2-40B4-BE49-F238E27FC236}">
                <a16:creationId xmlns:a16="http://schemas.microsoft.com/office/drawing/2014/main" id="{2728D9F0-E0E3-475D-A0EB-4E9412CDFFDB}"/>
              </a:ext>
            </a:extLst>
          </p:cNvPr>
          <p:cNvSpPr>
            <a:spLocks noEditPoints="1"/>
          </p:cNvSpPr>
          <p:nvPr/>
        </p:nvSpPr>
        <p:spPr bwMode="auto">
          <a:xfrm>
            <a:off x="6090887" y="5248134"/>
            <a:ext cx="239860" cy="239860"/>
          </a:xfrm>
          <a:custGeom>
            <a:avLst/>
            <a:gdLst>
              <a:gd name="T0" fmla="*/ 1462 w 3405"/>
              <a:gd name="T1" fmla="*/ 1863 h 3405"/>
              <a:gd name="T2" fmla="*/ 659 w 3405"/>
              <a:gd name="T3" fmla="*/ 1703 h 3405"/>
              <a:gd name="T4" fmla="*/ 2746 w 3405"/>
              <a:gd name="T5" fmla="*/ 1222 h 3405"/>
              <a:gd name="T6" fmla="*/ 1703 w 3405"/>
              <a:gd name="T7" fmla="*/ 0 h 3405"/>
              <a:gd name="T8" fmla="*/ 1908 w 3405"/>
              <a:gd name="T9" fmla="*/ 12 h 3405"/>
              <a:gd name="T10" fmla="*/ 2107 w 3405"/>
              <a:gd name="T11" fmla="*/ 48 h 3405"/>
              <a:gd name="T12" fmla="*/ 2297 w 3405"/>
              <a:gd name="T13" fmla="*/ 106 h 3405"/>
              <a:gd name="T14" fmla="*/ 2476 w 3405"/>
              <a:gd name="T15" fmla="*/ 186 h 3405"/>
              <a:gd name="T16" fmla="*/ 2645 w 3405"/>
              <a:gd name="T17" fmla="*/ 284 h 3405"/>
              <a:gd name="T18" fmla="*/ 2799 w 3405"/>
              <a:gd name="T19" fmla="*/ 400 h 3405"/>
              <a:gd name="T20" fmla="*/ 2940 w 3405"/>
              <a:gd name="T21" fmla="*/ 533 h 3405"/>
              <a:gd name="T22" fmla="*/ 3065 w 3405"/>
              <a:gd name="T23" fmla="*/ 682 h 3405"/>
              <a:gd name="T24" fmla="*/ 3173 w 3405"/>
              <a:gd name="T25" fmla="*/ 843 h 3405"/>
              <a:gd name="T26" fmla="*/ 3262 w 3405"/>
              <a:gd name="T27" fmla="*/ 1017 h 3405"/>
              <a:gd name="T28" fmla="*/ 3331 w 3405"/>
              <a:gd name="T29" fmla="*/ 1202 h 3405"/>
              <a:gd name="T30" fmla="*/ 3377 w 3405"/>
              <a:gd name="T31" fmla="*/ 1397 h 3405"/>
              <a:gd name="T32" fmla="*/ 3402 w 3405"/>
              <a:gd name="T33" fmla="*/ 1599 h 3405"/>
              <a:gd name="T34" fmla="*/ 3402 w 3405"/>
              <a:gd name="T35" fmla="*/ 1806 h 3405"/>
              <a:gd name="T36" fmla="*/ 3377 w 3405"/>
              <a:gd name="T37" fmla="*/ 2008 h 3405"/>
              <a:gd name="T38" fmla="*/ 3331 w 3405"/>
              <a:gd name="T39" fmla="*/ 2203 h 3405"/>
              <a:gd name="T40" fmla="*/ 3262 w 3405"/>
              <a:gd name="T41" fmla="*/ 2388 h 3405"/>
              <a:gd name="T42" fmla="*/ 3173 w 3405"/>
              <a:gd name="T43" fmla="*/ 2562 h 3405"/>
              <a:gd name="T44" fmla="*/ 3065 w 3405"/>
              <a:gd name="T45" fmla="*/ 2723 h 3405"/>
              <a:gd name="T46" fmla="*/ 2940 w 3405"/>
              <a:gd name="T47" fmla="*/ 2872 h 3405"/>
              <a:gd name="T48" fmla="*/ 2799 w 3405"/>
              <a:gd name="T49" fmla="*/ 3005 h 3405"/>
              <a:gd name="T50" fmla="*/ 2645 w 3405"/>
              <a:gd name="T51" fmla="*/ 3121 h 3405"/>
              <a:gd name="T52" fmla="*/ 2476 w 3405"/>
              <a:gd name="T53" fmla="*/ 3219 h 3405"/>
              <a:gd name="T54" fmla="*/ 2297 w 3405"/>
              <a:gd name="T55" fmla="*/ 3299 h 3405"/>
              <a:gd name="T56" fmla="*/ 2107 w 3405"/>
              <a:gd name="T57" fmla="*/ 3357 h 3405"/>
              <a:gd name="T58" fmla="*/ 1908 w 3405"/>
              <a:gd name="T59" fmla="*/ 3393 h 3405"/>
              <a:gd name="T60" fmla="*/ 1703 w 3405"/>
              <a:gd name="T61" fmla="*/ 3405 h 3405"/>
              <a:gd name="T62" fmla="*/ 1497 w 3405"/>
              <a:gd name="T63" fmla="*/ 3393 h 3405"/>
              <a:gd name="T64" fmla="*/ 1298 w 3405"/>
              <a:gd name="T65" fmla="*/ 3357 h 3405"/>
              <a:gd name="T66" fmla="*/ 1108 w 3405"/>
              <a:gd name="T67" fmla="*/ 3299 h 3405"/>
              <a:gd name="T68" fmla="*/ 929 w 3405"/>
              <a:gd name="T69" fmla="*/ 3219 h 3405"/>
              <a:gd name="T70" fmla="*/ 760 w 3405"/>
              <a:gd name="T71" fmla="*/ 3121 h 3405"/>
              <a:gd name="T72" fmla="*/ 606 w 3405"/>
              <a:gd name="T73" fmla="*/ 3005 h 3405"/>
              <a:gd name="T74" fmla="*/ 465 w 3405"/>
              <a:gd name="T75" fmla="*/ 2872 h 3405"/>
              <a:gd name="T76" fmla="*/ 341 w 3405"/>
              <a:gd name="T77" fmla="*/ 2723 h 3405"/>
              <a:gd name="T78" fmla="*/ 232 w 3405"/>
              <a:gd name="T79" fmla="*/ 2562 h 3405"/>
              <a:gd name="T80" fmla="*/ 143 w 3405"/>
              <a:gd name="T81" fmla="*/ 2388 h 3405"/>
              <a:gd name="T82" fmla="*/ 74 w 3405"/>
              <a:gd name="T83" fmla="*/ 2203 h 3405"/>
              <a:gd name="T84" fmla="*/ 28 w 3405"/>
              <a:gd name="T85" fmla="*/ 2008 h 3405"/>
              <a:gd name="T86" fmla="*/ 3 w 3405"/>
              <a:gd name="T87" fmla="*/ 1806 h 3405"/>
              <a:gd name="T88" fmla="*/ 3 w 3405"/>
              <a:gd name="T89" fmla="*/ 1599 h 3405"/>
              <a:gd name="T90" fmla="*/ 28 w 3405"/>
              <a:gd name="T91" fmla="*/ 1397 h 3405"/>
              <a:gd name="T92" fmla="*/ 74 w 3405"/>
              <a:gd name="T93" fmla="*/ 1202 h 3405"/>
              <a:gd name="T94" fmla="*/ 143 w 3405"/>
              <a:gd name="T95" fmla="*/ 1017 h 3405"/>
              <a:gd name="T96" fmla="*/ 232 w 3405"/>
              <a:gd name="T97" fmla="*/ 843 h 3405"/>
              <a:gd name="T98" fmla="*/ 341 w 3405"/>
              <a:gd name="T99" fmla="*/ 682 h 3405"/>
              <a:gd name="T100" fmla="*/ 465 w 3405"/>
              <a:gd name="T101" fmla="*/ 533 h 3405"/>
              <a:gd name="T102" fmla="*/ 606 w 3405"/>
              <a:gd name="T103" fmla="*/ 400 h 3405"/>
              <a:gd name="T104" fmla="*/ 760 w 3405"/>
              <a:gd name="T105" fmla="*/ 284 h 3405"/>
              <a:gd name="T106" fmla="*/ 929 w 3405"/>
              <a:gd name="T107" fmla="*/ 186 h 3405"/>
              <a:gd name="T108" fmla="*/ 1108 w 3405"/>
              <a:gd name="T109" fmla="*/ 106 h 3405"/>
              <a:gd name="T110" fmla="*/ 1298 w 3405"/>
              <a:gd name="T111" fmla="*/ 48 h 3405"/>
              <a:gd name="T112" fmla="*/ 1497 w 3405"/>
              <a:gd name="T113" fmla="*/ 12 h 3405"/>
              <a:gd name="T114" fmla="*/ 1703 w 3405"/>
              <a:gd name="T115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5" h="3405">
                <a:moveTo>
                  <a:pt x="2424" y="900"/>
                </a:moveTo>
                <a:lnTo>
                  <a:pt x="1462" y="1863"/>
                </a:lnTo>
                <a:lnTo>
                  <a:pt x="980" y="1381"/>
                </a:lnTo>
                <a:lnTo>
                  <a:pt x="659" y="1703"/>
                </a:lnTo>
                <a:lnTo>
                  <a:pt x="1462" y="2505"/>
                </a:lnTo>
                <a:lnTo>
                  <a:pt x="2746" y="1222"/>
                </a:lnTo>
                <a:lnTo>
                  <a:pt x="2424" y="900"/>
                </a:lnTo>
                <a:close/>
                <a:moveTo>
                  <a:pt x="1703" y="0"/>
                </a:moveTo>
                <a:lnTo>
                  <a:pt x="1806" y="3"/>
                </a:lnTo>
                <a:lnTo>
                  <a:pt x="1908" y="12"/>
                </a:lnTo>
                <a:lnTo>
                  <a:pt x="2008" y="28"/>
                </a:lnTo>
                <a:lnTo>
                  <a:pt x="2107" y="48"/>
                </a:lnTo>
                <a:lnTo>
                  <a:pt x="2203" y="74"/>
                </a:lnTo>
                <a:lnTo>
                  <a:pt x="2297" y="106"/>
                </a:lnTo>
                <a:lnTo>
                  <a:pt x="2388" y="143"/>
                </a:lnTo>
                <a:lnTo>
                  <a:pt x="2476" y="186"/>
                </a:lnTo>
                <a:lnTo>
                  <a:pt x="2562" y="232"/>
                </a:lnTo>
                <a:lnTo>
                  <a:pt x="2645" y="284"/>
                </a:lnTo>
                <a:lnTo>
                  <a:pt x="2723" y="341"/>
                </a:lnTo>
                <a:lnTo>
                  <a:pt x="2799" y="400"/>
                </a:lnTo>
                <a:lnTo>
                  <a:pt x="2872" y="465"/>
                </a:lnTo>
                <a:lnTo>
                  <a:pt x="2940" y="533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0"/>
                </a:lnTo>
                <a:lnTo>
                  <a:pt x="3173" y="843"/>
                </a:lnTo>
                <a:lnTo>
                  <a:pt x="3219" y="929"/>
                </a:lnTo>
                <a:lnTo>
                  <a:pt x="3262" y="1017"/>
                </a:lnTo>
                <a:lnTo>
                  <a:pt x="3299" y="1108"/>
                </a:lnTo>
                <a:lnTo>
                  <a:pt x="3331" y="1202"/>
                </a:lnTo>
                <a:lnTo>
                  <a:pt x="3357" y="1298"/>
                </a:lnTo>
                <a:lnTo>
                  <a:pt x="3377" y="1397"/>
                </a:lnTo>
                <a:lnTo>
                  <a:pt x="3393" y="1497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8"/>
                </a:lnTo>
                <a:lnTo>
                  <a:pt x="3377" y="2008"/>
                </a:lnTo>
                <a:lnTo>
                  <a:pt x="3357" y="2107"/>
                </a:lnTo>
                <a:lnTo>
                  <a:pt x="3331" y="2203"/>
                </a:lnTo>
                <a:lnTo>
                  <a:pt x="3299" y="2297"/>
                </a:lnTo>
                <a:lnTo>
                  <a:pt x="3262" y="2388"/>
                </a:lnTo>
                <a:lnTo>
                  <a:pt x="3219" y="2476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3"/>
                </a:lnTo>
                <a:lnTo>
                  <a:pt x="3005" y="2799"/>
                </a:lnTo>
                <a:lnTo>
                  <a:pt x="2940" y="2872"/>
                </a:lnTo>
                <a:lnTo>
                  <a:pt x="2872" y="2940"/>
                </a:lnTo>
                <a:lnTo>
                  <a:pt x="2799" y="3005"/>
                </a:lnTo>
                <a:lnTo>
                  <a:pt x="2723" y="3065"/>
                </a:lnTo>
                <a:lnTo>
                  <a:pt x="2645" y="3121"/>
                </a:lnTo>
                <a:lnTo>
                  <a:pt x="2562" y="3173"/>
                </a:lnTo>
                <a:lnTo>
                  <a:pt x="2476" y="3219"/>
                </a:lnTo>
                <a:lnTo>
                  <a:pt x="2388" y="3262"/>
                </a:lnTo>
                <a:lnTo>
                  <a:pt x="2297" y="3299"/>
                </a:lnTo>
                <a:lnTo>
                  <a:pt x="2203" y="3331"/>
                </a:lnTo>
                <a:lnTo>
                  <a:pt x="2107" y="3357"/>
                </a:lnTo>
                <a:lnTo>
                  <a:pt x="2008" y="3377"/>
                </a:lnTo>
                <a:lnTo>
                  <a:pt x="1908" y="3393"/>
                </a:lnTo>
                <a:lnTo>
                  <a:pt x="1806" y="3402"/>
                </a:lnTo>
                <a:lnTo>
                  <a:pt x="1703" y="3405"/>
                </a:lnTo>
                <a:lnTo>
                  <a:pt x="1599" y="3402"/>
                </a:lnTo>
                <a:lnTo>
                  <a:pt x="1497" y="3393"/>
                </a:lnTo>
                <a:lnTo>
                  <a:pt x="1397" y="3377"/>
                </a:lnTo>
                <a:lnTo>
                  <a:pt x="1298" y="3357"/>
                </a:lnTo>
                <a:lnTo>
                  <a:pt x="1202" y="3331"/>
                </a:lnTo>
                <a:lnTo>
                  <a:pt x="1108" y="3299"/>
                </a:lnTo>
                <a:lnTo>
                  <a:pt x="1017" y="3262"/>
                </a:lnTo>
                <a:lnTo>
                  <a:pt x="929" y="3219"/>
                </a:lnTo>
                <a:lnTo>
                  <a:pt x="843" y="3173"/>
                </a:lnTo>
                <a:lnTo>
                  <a:pt x="760" y="3121"/>
                </a:lnTo>
                <a:lnTo>
                  <a:pt x="682" y="3065"/>
                </a:lnTo>
                <a:lnTo>
                  <a:pt x="606" y="3005"/>
                </a:lnTo>
                <a:lnTo>
                  <a:pt x="533" y="2940"/>
                </a:lnTo>
                <a:lnTo>
                  <a:pt x="465" y="2872"/>
                </a:lnTo>
                <a:lnTo>
                  <a:pt x="400" y="2799"/>
                </a:lnTo>
                <a:lnTo>
                  <a:pt x="341" y="2723"/>
                </a:lnTo>
                <a:lnTo>
                  <a:pt x="284" y="2645"/>
                </a:lnTo>
                <a:lnTo>
                  <a:pt x="232" y="2562"/>
                </a:lnTo>
                <a:lnTo>
                  <a:pt x="186" y="2476"/>
                </a:lnTo>
                <a:lnTo>
                  <a:pt x="143" y="2388"/>
                </a:lnTo>
                <a:lnTo>
                  <a:pt x="106" y="2297"/>
                </a:lnTo>
                <a:lnTo>
                  <a:pt x="74" y="2203"/>
                </a:lnTo>
                <a:lnTo>
                  <a:pt x="48" y="2107"/>
                </a:lnTo>
                <a:lnTo>
                  <a:pt x="28" y="2008"/>
                </a:lnTo>
                <a:lnTo>
                  <a:pt x="12" y="1908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7"/>
                </a:lnTo>
                <a:lnTo>
                  <a:pt x="28" y="1397"/>
                </a:lnTo>
                <a:lnTo>
                  <a:pt x="48" y="1298"/>
                </a:lnTo>
                <a:lnTo>
                  <a:pt x="74" y="1202"/>
                </a:lnTo>
                <a:lnTo>
                  <a:pt x="106" y="1108"/>
                </a:lnTo>
                <a:lnTo>
                  <a:pt x="143" y="1017"/>
                </a:lnTo>
                <a:lnTo>
                  <a:pt x="186" y="929"/>
                </a:lnTo>
                <a:lnTo>
                  <a:pt x="232" y="843"/>
                </a:lnTo>
                <a:lnTo>
                  <a:pt x="284" y="760"/>
                </a:lnTo>
                <a:lnTo>
                  <a:pt x="341" y="682"/>
                </a:lnTo>
                <a:lnTo>
                  <a:pt x="400" y="606"/>
                </a:lnTo>
                <a:lnTo>
                  <a:pt x="465" y="533"/>
                </a:lnTo>
                <a:lnTo>
                  <a:pt x="533" y="465"/>
                </a:lnTo>
                <a:lnTo>
                  <a:pt x="606" y="400"/>
                </a:lnTo>
                <a:lnTo>
                  <a:pt x="682" y="341"/>
                </a:lnTo>
                <a:lnTo>
                  <a:pt x="760" y="284"/>
                </a:lnTo>
                <a:lnTo>
                  <a:pt x="843" y="232"/>
                </a:lnTo>
                <a:lnTo>
                  <a:pt x="929" y="186"/>
                </a:lnTo>
                <a:lnTo>
                  <a:pt x="1017" y="143"/>
                </a:lnTo>
                <a:lnTo>
                  <a:pt x="1108" y="106"/>
                </a:lnTo>
                <a:lnTo>
                  <a:pt x="1202" y="74"/>
                </a:lnTo>
                <a:lnTo>
                  <a:pt x="1298" y="48"/>
                </a:lnTo>
                <a:lnTo>
                  <a:pt x="1397" y="28"/>
                </a:lnTo>
                <a:lnTo>
                  <a:pt x="1497" y="12"/>
                </a:lnTo>
                <a:lnTo>
                  <a:pt x="1599" y="3"/>
                </a:lnTo>
                <a:lnTo>
                  <a:pt x="1703" y="0"/>
                </a:lnTo>
                <a:close/>
              </a:path>
            </a:pathLst>
          </a:custGeom>
          <a:solidFill>
            <a:srgbClr val="F2D10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21">
              <a:defRPr/>
            </a:pPr>
            <a:endParaRPr lang="en-IN" sz="1350" kern="0" dirty="0">
              <a:solidFill>
                <a:prstClr val="black"/>
              </a:solidFill>
            </a:endParaRPr>
          </a:p>
        </p:txBody>
      </p:sp>
      <p:sp>
        <p:nvSpPr>
          <p:cNvPr id="54" name="Text Placeholder 14">
            <a:extLst>
              <a:ext uri="{FF2B5EF4-FFF2-40B4-BE49-F238E27FC236}">
                <a16:creationId xmlns:a16="http://schemas.microsoft.com/office/drawing/2014/main" id="{8DF9A8F0-FAC9-40A3-A5B3-33E4FCED86A3}"/>
              </a:ext>
            </a:extLst>
          </p:cNvPr>
          <p:cNvSpPr txBox="1">
            <a:spLocks/>
          </p:cNvSpPr>
          <p:nvPr/>
        </p:nvSpPr>
        <p:spPr>
          <a:xfrm>
            <a:off x="6417778" y="5270940"/>
            <a:ext cx="2688098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42938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350" noProof="1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Pemanfaatan &amp; Keamanan Pangan</a:t>
            </a:r>
            <a:endParaRPr lang="id-ID" sz="1350" noProof="1">
              <a:solidFill>
                <a:prstClr val="black">
                  <a:lumMod val="85000"/>
                  <a:lumOff val="1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6C18DD6-F209-46CD-BC9E-5B6754A32365}"/>
              </a:ext>
            </a:extLst>
          </p:cNvPr>
          <p:cNvSpPr/>
          <p:nvPr/>
        </p:nvSpPr>
        <p:spPr>
          <a:xfrm>
            <a:off x="5238335" y="4782928"/>
            <a:ext cx="850383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514367">
              <a:defRPr/>
            </a:pPr>
            <a:r>
              <a:rPr lang="en-US" sz="2100" b="1" noProof="1">
                <a:solidFill>
                  <a:srgbClr val="44546A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Pilar </a:t>
            </a:r>
          </a:p>
          <a:p>
            <a:pPr algn="ctr" defTabSz="514367">
              <a:defRPr/>
            </a:pPr>
            <a:r>
              <a:rPr lang="en-US" sz="2100" b="1" noProof="1">
                <a:solidFill>
                  <a:srgbClr val="44546A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4</a:t>
            </a:r>
            <a:endParaRPr lang="id-ID" sz="2100" b="1" noProof="1">
              <a:solidFill>
                <a:srgbClr val="44546A"/>
              </a:solidFill>
              <a:latin typeface="Segoe UI" panose="020B0502040204020203" pitchFamily="34" charset="0"/>
              <a:ea typeface="Segoe UI Historic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8" name="Google Shape;467;p2"/>
          <p:cNvSpPr txBox="1"/>
          <p:nvPr/>
        </p:nvSpPr>
        <p:spPr>
          <a:xfrm>
            <a:off x="5335639" y="1404162"/>
            <a:ext cx="3722954" cy="62321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defRPr/>
            </a:pPr>
            <a:r>
              <a:rPr lang="en-US" sz="1200" i="1" kern="0" dirty="0" err="1"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rPr>
              <a:t>Penurunan</a:t>
            </a:r>
            <a:r>
              <a:rPr lang="en-US" sz="1200" i="1" kern="0" dirty="0"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rPr>
              <a:t> Stunting </a:t>
            </a:r>
            <a:r>
              <a:rPr lang="en-US" sz="1200" i="1" kern="0" dirty="0" err="1"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rPr>
              <a:t>memerlukan</a:t>
            </a:r>
            <a:r>
              <a:rPr lang="en-US" sz="1200" i="1" kern="0" dirty="0"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i="1" kern="0" dirty="0" err="1"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rPr>
              <a:t>implementasi</a:t>
            </a:r>
            <a:r>
              <a:rPr lang="en-US" sz="1200" i="1" kern="0" dirty="0"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i="1" kern="0" dirty="0" err="1"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rPr>
              <a:t>intervensi</a:t>
            </a:r>
            <a:r>
              <a:rPr lang="en-US" sz="1200" i="1" kern="0" dirty="0"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i="1" kern="0" dirty="0" err="1"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rPr>
              <a:t>lintas</a:t>
            </a:r>
            <a:r>
              <a:rPr lang="en-US" sz="1200" i="1" kern="0" dirty="0"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i="1" kern="0" dirty="0" err="1"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rPr>
              <a:t>sektor</a:t>
            </a:r>
            <a:r>
              <a:rPr lang="en-US" sz="1200" i="1" kern="0" dirty="0"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200" i="1" kern="0" dirty="0" err="1"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rPr>
              <a:t>spesifik</a:t>
            </a:r>
            <a:r>
              <a:rPr lang="en-US" sz="1200" i="1" kern="0" dirty="0"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i="1" kern="0" dirty="0" err="1"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rPr>
              <a:t>dan</a:t>
            </a:r>
            <a:r>
              <a:rPr lang="en-US" sz="1200" i="1" kern="0" dirty="0"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i="1" kern="0" dirty="0" err="1"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rPr>
              <a:t>sensitif</a:t>
            </a:r>
            <a:r>
              <a:rPr lang="en-US" sz="1200" i="1" kern="0" dirty="0"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1200" i="1" kern="0" dirty="0" err="1"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rPr>
              <a:t>secara</a:t>
            </a:r>
            <a:r>
              <a:rPr lang="en-US" sz="1200" i="1" kern="0" dirty="0"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i="1" kern="0" dirty="0" err="1"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rPr>
              <a:t>terintegrasi</a:t>
            </a:r>
            <a:r>
              <a:rPr lang="en-US" sz="1200" i="1" kern="0" dirty="0"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200" i="1" kern="0" dirty="0" err="1"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rPr>
              <a:t>tingkat</a:t>
            </a:r>
            <a:r>
              <a:rPr lang="en-US" sz="1200" i="1" kern="0" dirty="0"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i="1" kern="0" dirty="0" err="1"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rPr>
              <a:t>pusat</a:t>
            </a:r>
            <a:r>
              <a:rPr lang="en-US" sz="1200" i="1" kern="0" dirty="0"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i="1" kern="0" dirty="0" err="1"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rPr>
              <a:t>dan</a:t>
            </a:r>
            <a:r>
              <a:rPr lang="en-US" sz="1200" i="1" kern="0" dirty="0"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i="1" kern="0" dirty="0" err="1"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rPr>
              <a:t>daerah</a:t>
            </a:r>
            <a:r>
              <a:rPr lang="en-US" sz="1200" i="1" kern="0" dirty="0"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i="1" kern="0" dirty="0">
              <a:solidFill>
                <a:sysClr val="windowText" lastClr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9525223-7A84-440F-90EC-9C9A210C7E99}"/>
              </a:ext>
            </a:extLst>
          </p:cNvPr>
          <p:cNvGrpSpPr/>
          <p:nvPr/>
        </p:nvGrpSpPr>
        <p:grpSpPr>
          <a:xfrm>
            <a:off x="70204" y="1708699"/>
            <a:ext cx="5277005" cy="1323898"/>
            <a:chOff x="89407" y="1042955"/>
            <a:chExt cx="7194593" cy="2073455"/>
          </a:xfrm>
        </p:grpSpPr>
        <p:sp>
          <p:nvSpPr>
            <p:cNvPr id="19" name="TextBox 18"/>
            <p:cNvSpPr txBox="1"/>
            <p:nvPr/>
          </p:nvSpPr>
          <p:spPr>
            <a:xfrm>
              <a:off x="3578416" y="2428974"/>
              <a:ext cx="1564846" cy="469981"/>
            </a:xfrm>
            <a:prstGeom prst="rect">
              <a:avLst/>
            </a:prstGeom>
            <a:solidFill>
              <a:srgbClr val="FF7C80"/>
            </a:solidFill>
          </p:spPr>
          <p:txBody>
            <a:bodyPr wrap="square" rtlCol="0">
              <a:spAutoFit/>
            </a:bodyPr>
            <a:lstStyle/>
            <a:p>
              <a:pPr marL="3572" algn="ctr">
                <a:defRPr/>
              </a:pPr>
              <a:r>
                <a:rPr lang="en-US" altLang="en-US" sz="1350" b="1" kern="0" dirty="0">
                  <a:solidFill>
                    <a:sysClr val="windowText" lastClr="000000"/>
                  </a:solidFill>
                  <a:cs typeface="Calibri" pitchFamily="34" charset="0"/>
                </a:rPr>
                <a:t>POLA ASUH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28448" y="2544709"/>
              <a:ext cx="1799801" cy="469981"/>
            </a:xfrm>
            <a:prstGeom prst="rect">
              <a:avLst/>
            </a:prstGeom>
            <a:solidFill>
              <a:srgbClr val="FFCC00"/>
            </a:solidFill>
          </p:spPr>
          <p:txBody>
            <a:bodyPr wrap="square" rtlCol="0">
              <a:spAutoFit/>
            </a:bodyPr>
            <a:lstStyle/>
            <a:p>
              <a:pPr marL="3572" algn="ctr">
                <a:defRPr/>
              </a:pPr>
              <a:r>
                <a:rPr lang="en-US" altLang="en-US" sz="1350" b="1" kern="0" dirty="0">
                  <a:solidFill>
                    <a:sysClr val="windowText" lastClr="000000"/>
                  </a:solidFill>
                  <a:cs typeface="Calibri" pitchFamily="34" charset="0"/>
                </a:rPr>
                <a:t>POLA MAKAN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8303" y="2380674"/>
              <a:ext cx="1665103" cy="723048"/>
            </a:xfrm>
            <a:prstGeom prst="rect">
              <a:avLst/>
            </a:prstGeom>
            <a:solidFill>
              <a:srgbClr val="FF7C80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4763" marR="0" lvl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b="1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Calibri" pitchFamily="34" charset="0"/>
                </a:defRPr>
              </a:lvl1pPr>
            </a:lstStyle>
            <a:p>
              <a:r>
                <a:rPr lang="en-US" altLang="en-US" sz="1200" dirty="0"/>
                <a:t>AIR BERSIH &amp; SANITASI</a:t>
              </a:r>
              <a:endParaRPr lang="en-US" sz="1200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C16949F-C7B5-734F-9604-176AFDA250AC}"/>
                </a:ext>
              </a:extLst>
            </p:cNvPr>
            <p:cNvSpPr/>
            <p:nvPr/>
          </p:nvSpPr>
          <p:spPr>
            <a:xfrm>
              <a:off x="5093722" y="1042955"/>
              <a:ext cx="2190278" cy="1501754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  <p:pic>
          <p:nvPicPr>
            <p:cNvPr id="47" name="Picture 46" descr="3 Ikon.png">
              <a:extLst>
                <a:ext uri="{FF2B5EF4-FFF2-40B4-BE49-F238E27FC236}">
                  <a16:creationId xmlns:a16="http://schemas.microsoft.com/office/drawing/2014/main" id="{1784FE20-925A-428F-BFEF-C44A7A439A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999"/>
            <a:stretch/>
          </p:blipFill>
          <p:spPr>
            <a:xfrm>
              <a:off x="3483911" y="1120032"/>
              <a:ext cx="1658769" cy="1286641"/>
            </a:xfrm>
            <a:prstGeom prst="rect">
              <a:avLst/>
            </a:prstGeom>
          </p:spPr>
        </p:pic>
        <p:pic>
          <p:nvPicPr>
            <p:cNvPr id="49" name="Picture 48" descr="3 Ikon.png">
              <a:extLst>
                <a:ext uri="{FF2B5EF4-FFF2-40B4-BE49-F238E27FC236}">
                  <a16:creationId xmlns:a16="http://schemas.microsoft.com/office/drawing/2014/main" id="{C9694CFA-54B1-4A99-A9BA-8A1B4A9BE5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195"/>
            <a:stretch/>
          </p:blipFill>
          <p:spPr>
            <a:xfrm>
              <a:off x="89407" y="1120032"/>
              <a:ext cx="1662695" cy="1297909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1908553" y="2393362"/>
              <a:ext cx="1564846" cy="723048"/>
            </a:xfrm>
            <a:prstGeom prst="rect">
              <a:avLst/>
            </a:prstGeom>
            <a:solidFill>
              <a:srgbClr val="FF7C80"/>
            </a:solidFill>
          </p:spPr>
          <p:txBody>
            <a:bodyPr wrap="square" rtlCol="0">
              <a:spAutoFit/>
            </a:bodyPr>
            <a:lstStyle/>
            <a:p>
              <a:pPr marL="3572" algn="ctr">
                <a:defRPr/>
              </a:pPr>
              <a:r>
                <a:rPr lang="en-US" altLang="en-US" sz="1200" b="1" kern="0" dirty="0">
                  <a:solidFill>
                    <a:sysClr val="windowText" lastClr="000000"/>
                  </a:solidFill>
                  <a:cs typeface="Calibri" pitchFamily="34" charset="0"/>
                </a:rPr>
                <a:t>PELAYANAN KESEHATAN</a:t>
              </a: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8830C0E-18C6-4E20-BACA-EA07CDB89214}"/>
              </a:ext>
            </a:extLst>
          </p:cNvPr>
          <p:cNvCxnSpPr>
            <a:cxnSpLocks/>
            <a:stCxn id="4104" idx="6"/>
          </p:cNvCxnSpPr>
          <p:nvPr/>
        </p:nvCxnSpPr>
        <p:spPr>
          <a:xfrm>
            <a:off x="5020476" y="2198773"/>
            <a:ext cx="706668" cy="4692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Freeform 10">
            <a:extLst>
              <a:ext uri="{FF2B5EF4-FFF2-40B4-BE49-F238E27FC236}">
                <a16:creationId xmlns:a16="http://schemas.microsoft.com/office/drawing/2014/main" id="{CBAAB0DA-9965-DF4E-AA90-0EBA2615A7BF}"/>
              </a:ext>
            </a:extLst>
          </p:cNvPr>
          <p:cNvSpPr/>
          <p:nvPr/>
        </p:nvSpPr>
        <p:spPr>
          <a:xfrm rot="10800000">
            <a:off x="7088830" y="2187147"/>
            <a:ext cx="795283" cy="1662822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7" tIns="34289" rIns="68577" bIns="34289" rtlCol="0" anchor="ctr"/>
          <a:lstStyle/>
          <a:p>
            <a:pPr algn="ctr" defTabSz="685664"/>
            <a:endParaRPr lang="ko-KR" altLang="en-US" sz="2000">
              <a:solidFill>
                <a:prstClr val="black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86CB8E3C-24CC-4CAE-9F3C-06398876A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92530"/>
            <a:ext cx="5254541" cy="1725079"/>
          </a:xfrm>
          <a:prstGeom prst="rect">
            <a:avLst/>
          </a:prstGeom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 flipV="1">
            <a:off x="3602052" y="3223178"/>
            <a:ext cx="2029651" cy="115664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row: Down 9">
            <a:extLst>
              <a:ext uri="{FF2B5EF4-FFF2-40B4-BE49-F238E27FC236}">
                <a16:creationId xmlns:a16="http://schemas.microsoft.com/office/drawing/2014/main" id="{C5EC85EA-7179-411A-B2DD-F303671F1215}"/>
              </a:ext>
            </a:extLst>
          </p:cNvPr>
          <p:cNvSpPr/>
          <p:nvPr/>
        </p:nvSpPr>
        <p:spPr bwMode="auto">
          <a:xfrm>
            <a:off x="1874697" y="3271125"/>
            <a:ext cx="1388572" cy="415371"/>
          </a:xfrm>
          <a:prstGeom prst="downArrow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DC13CC-9271-49B8-B3C4-009A47BF0AA0}"/>
              </a:ext>
            </a:extLst>
          </p:cNvPr>
          <p:cNvSpPr txBox="1"/>
          <p:nvPr/>
        </p:nvSpPr>
        <p:spPr>
          <a:xfrm>
            <a:off x="989212" y="3624219"/>
            <a:ext cx="36331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5 PILAR PENANGANAN STUNTING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7552879" y="2972929"/>
            <a:ext cx="1547825" cy="731554"/>
            <a:chOff x="9936422" y="3856902"/>
            <a:chExt cx="1808783" cy="1536321"/>
          </a:xfrm>
          <a:solidFill>
            <a:schemeClr val="accent5">
              <a:lumMod val="60000"/>
              <a:lumOff val="40000"/>
            </a:schemeClr>
          </a:solidFill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3A83AB42-64AE-5E4E-BE7A-52C41C490FFA}"/>
                </a:ext>
              </a:extLst>
            </p:cNvPr>
            <p:cNvGrpSpPr/>
            <p:nvPr/>
          </p:nvGrpSpPr>
          <p:grpSpPr>
            <a:xfrm>
              <a:off x="9936422" y="3856902"/>
              <a:ext cx="1808783" cy="1454959"/>
              <a:chOff x="9020592" y="1803723"/>
              <a:chExt cx="1563101" cy="1715329"/>
            </a:xfrm>
            <a:grpFill/>
          </p:grpSpPr>
          <p:sp>
            <p:nvSpPr>
              <p:cNvPr id="67" name="Rectangle: Rounded Corners 44">
                <a:extLst>
                  <a:ext uri="{FF2B5EF4-FFF2-40B4-BE49-F238E27FC236}">
                    <a16:creationId xmlns:a16="http://schemas.microsoft.com/office/drawing/2014/main" id="{9DAC2F06-94D3-AB41-B6F4-8D55661A062E}"/>
                  </a:ext>
                </a:extLst>
              </p:cNvPr>
              <p:cNvSpPr/>
              <p:nvPr/>
            </p:nvSpPr>
            <p:spPr>
              <a:xfrm>
                <a:off x="9020592" y="1955951"/>
                <a:ext cx="1563101" cy="1563101"/>
              </a:xfrm>
              <a:prstGeom prst="roundRect">
                <a:avLst/>
              </a:prstGeom>
              <a:solidFill>
                <a:srgbClr val="F2D10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664">
                  <a:defRPr/>
                </a:pPr>
                <a:endParaRPr lang="en-US" sz="1400" kern="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394D555-900E-2643-8D39-81EF5B94D33F}"/>
                  </a:ext>
                </a:extLst>
              </p:cNvPr>
              <p:cNvSpPr txBox="1"/>
              <p:nvPr/>
            </p:nvSpPr>
            <p:spPr>
              <a:xfrm>
                <a:off x="9105157" y="1803723"/>
                <a:ext cx="1283754" cy="12954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defTabSz="685664">
                  <a:defRPr/>
                </a:pPr>
                <a:r>
                  <a:rPr lang="en-US" sz="2800" b="1" kern="0" dirty="0">
                    <a:solidFill>
                      <a:prstClr val="black"/>
                    </a:solidFill>
                  </a:rPr>
                  <a:t>24,1%</a:t>
                </a: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B4C32D6-47D5-E644-9DBC-9F2B53665F4E}"/>
                </a:ext>
              </a:extLst>
            </p:cNvPr>
            <p:cNvSpPr txBox="1"/>
            <p:nvPr/>
          </p:nvSpPr>
          <p:spPr>
            <a:xfrm>
              <a:off x="10180598" y="4666077"/>
              <a:ext cx="1445608" cy="7271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77" tIns="34289" rIns="68577" bIns="34289" rtlCol="0">
              <a:spAutoFit/>
            </a:bodyPr>
            <a:lstStyle/>
            <a:p>
              <a:pPr defTabSz="685664">
                <a:defRPr/>
              </a:pPr>
              <a:r>
                <a:rPr lang="en-US" sz="900" kern="0" dirty="0">
                  <a:solidFill>
                    <a:prstClr val="black"/>
                  </a:solidFill>
                </a:rPr>
                <a:t>TARGET </a:t>
              </a:r>
              <a:r>
                <a:rPr lang="en-US" b="1" kern="0" dirty="0">
                  <a:solidFill>
                    <a:prstClr val="black"/>
                  </a:solidFill>
                </a:rPr>
                <a:t>2020</a:t>
              </a:r>
              <a:endParaRPr lang="en-US" sz="900" b="1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96174" y="1838332"/>
            <a:ext cx="1061805" cy="724499"/>
            <a:chOff x="4682615" y="1569304"/>
            <a:chExt cx="1582119" cy="1080114"/>
          </a:xfrm>
        </p:grpSpPr>
        <p:sp>
          <p:nvSpPr>
            <p:cNvPr id="3" name="Oval 2"/>
            <p:cNvSpPr/>
            <p:nvPr/>
          </p:nvSpPr>
          <p:spPr>
            <a:xfrm>
              <a:off x="4682615" y="1569304"/>
              <a:ext cx="1582119" cy="1080114"/>
            </a:xfrm>
            <a:prstGeom prst="ellipse">
              <a:avLst/>
            </a:prstGeom>
            <a:ln w="12700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pic>
          <p:nvPicPr>
            <p:cNvPr id="4104" name="Picture 8" descr="Hasil gambar untuk food security icon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4" t="3560" b="11049"/>
            <a:stretch/>
          </p:blipFill>
          <p:spPr bwMode="auto">
            <a:xfrm>
              <a:off x="4757916" y="1617575"/>
              <a:ext cx="1450938" cy="978178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1436349" y="1833934"/>
            <a:ext cx="909643" cy="659996"/>
            <a:chOff x="1903368" y="1259660"/>
            <a:chExt cx="1212857" cy="910368"/>
          </a:xfrm>
        </p:grpSpPr>
        <p:sp>
          <p:nvSpPr>
            <p:cNvPr id="71" name="Oval 70"/>
            <p:cNvSpPr/>
            <p:nvPr/>
          </p:nvSpPr>
          <p:spPr>
            <a:xfrm>
              <a:off x="1903368" y="1259660"/>
              <a:ext cx="1212857" cy="910368"/>
            </a:xfrm>
            <a:prstGeom prst="ellipse">
              <a:avLst/>
            </a:prstGeom>
            <a:solidFill>
              <a:srgbClr val="FFCC00"/>
            </a:solidFill>
            <a:ln w="12700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pic>
          <p:nvPicPr>
            <p:cNvPr id="4108" name="Picture 12" descr="Hasil gambar untuk healthy care icon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6525" b="62766" l="3000" r="29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7" t="36873" r="69818" b="36241"/>
            <a:stretch/>
          </p:blipFill>
          <p:spPr bwMode="auto">
            <a:xfrm>
              <a:off x="2017653" y="1406072"/>
              <a:ext cx="648643" cy="617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12" descr="Hasil gambar untuk healthy care icon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7057" b="63121" l="38000" r="6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8" t="36176" r="36122" b="35778"/>
            <a:stretch/>
          </p:blipFill>
          <p:spPr bwMode="auto">
            <a:xfrm>
              <a:off x="2553403" y="1418091"/>
              <a:ext cx="465534" cy="456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5" name="Freeform 48">
            <a:extLst>
              <a:ext uri="{FF2B5EF4-FFF2-40B4-BE49-F238E27FC236}">
                <a16:creationId xmlns:a16="http://schemas.microsoft.com/office/drawing/2014/main" id="{E084D052-9644-4EC4-B95D-15E21FE33745}"/>
              </a:ext>
            </a:extLst>
          </p:cNvPr>
          <p:cNvSpPr>
            <a:spLocks noEditPoints="1"/>
          </p:cNvSpPr>
          <p:nvPr/>
        </p:nvSpPr>
        <p:spPr bwMode="auto">
          <a:xfrm>
            <a:off x="6101934" y="4962050"/>
            <a:ext cx="239860" cy="239860"/>
          </a:xfrm>
          <a:custGeom>
            <a:avLst/>
            <a:gdLst>
              <a:gd name="T0" fmla="*/ 1462 w 3405"/>
              <a:gd name="T1" fmla="*/ 1863 h 3405"/>
              <a:gd name="T2" fmla="*/ 659 w 3405"/>
              <a:gd name="T3" fmla="*/ 1703 h 3405"/>
              <a:gd name="T4" fmla="*/ 2746 w 3405"/>
              <a:gd name="T5" fmla="*/ 1222 h 3405"/>
              <a:gd name="T6" fmla="*/ 1703 w 3405"/>
              <a:gd name="T7" fmla="*/ 0 h 3405"/>
              <a:gd name="T8" fmla="*/ 1908 w 3405"/>
              <a:gd name="T9" fmla="*/ 12 h 3405"/>
              <a:gd name="T10" fmla="*/ 2107 w 3405"/>
              <a:gd name="T11" fmla="*/ 48 h 3405"/>
              <a:gd name="T12" fmla="*/ 2297 w 3405"/>
              <a:gd name="T13" fmla="*/ 106 h 3405"/>
              <a:gd name="T14" fmla="*/ 2476 w 3405"/>
              <a:gd name="T15" fmla="*/ 186 h 3405"/>
              <a:gd name="T16" fmla="*/ 2645 w 3405"/>
              <a:gd name="T17" fmla="*/ 284 h 3405"/>
              <a:gd name="T18" fmla="*/ 2799 w 3405"/>
              <a:gd name="T19" fmla="*/ 400 h 3405"/>
              <a:gd name="T20" fmla="*/ 2940 w 3405"/>
              <a:gd name="T21" fmla="*/ 533 h 3405"/>
              <a:gd name="T22" fmla="*/ 3065 w 3405"/>
              <a:gd name="T23" fmla="*/ 682 h 3405"/>
              <a:gd name="T24" fmla="*/ 3173 w 3405"/>
              <a:gd name="T25" fmla="*/ 843 h 3405"/>
              <a:gd name="T26" fmla="*/ 3262 w 3405"/>
              <a:gd name="T27" fmla="*/ 1017 h 3405"/>
              <a:gd name="T28" fmla="*/ 3331 w 3405"/>
              <a:gd name="T29" fmla="*/ 1202 h 3405"/>
              <a:gd name="T30" fmla="*/ 3377 w 3405"/>
              <a:gd name="T31" fmla="*/ 1397 h 3405"/>
              <a:gd name="T32" fmla="*/ 3402 w 3405"/>
              <a:gd name="T33" fmla="*/ 1599 h 3405"/>
              <a:gd name="T34" fmla="*/ 3402 w 3405"/>
              <a:gd name="T35" fmla="*/ 1806 h 3405"/>
              <a:gd name="T36" fmla="*/ 3377 w 3405"/>
              <a:gd name="T37" fmla="*/ 2008 h 3405"/>
              <a:gd name="T38" fmla="*/ 3331 w 3405"/>
              <a:gd name="T39" fmla="*/ 2203 h 3405"/>
              <a:gd name="T40" fmla="*/ 3262 w 3405"/>
              <a:gd name="T41" fmla="*/ 2388 h 3405"/>
              <a:gd name="T42" fmla="*/ 3173 w 3405"/>
              <a:gd name="T43" fmla="*/ 2562 h 3405"/>
              <a:gd name="T44" fmla="*/ 3065 w 3405"/>
              <a:gd name="T45" fmla="*/ 2723 h 3405"/>
              <a:gd name="T46" fmla="*/ 2940 w 3405"/>
              <a:gd name="T47" fmla="*/ 2872 h 3405"/>
              <a:gd name="T48" fmla="*/ 2799 w 3405"/>
              <a:gd name="T49" fmla="*/ 3005 h 3405"/>
              <a:gd name="T50" fmla="*/ 2645 w 3405"/>
              <a:gd name="T51" fmla="*/ 3121 h 3405"/>
              <a:gd name="T52" fmla="*/ 2476 w 3405"/>
              <a:gd name="T53" fmla="*/ 3219 h 3405"/>
              <a:gd name="T54" fmla="*/ 2297 w 3405"/>
              <a:gd name="T55" fmla="*/ 3299 h 3405"/>
              <a:gd name="T56" fmla="*/ 2107 w 3405"/>
              <a:gd name="T57" fmla="*/ 3357 h 3405"/>
              <a:gd name="T58" fmla="*/ 1908 w 3405"/>
              <a:gd name="T59" fmla="*/ 3393 h 3405"/>
              <a:gd name="T60" fmla="*/ 1703 w 3405"/>
              <a:gd name="T61" fmla="*/ 3405 h 3405"/>
              <a:gd name="T62" fmla="*/ 1497 w 3405"/>
              <a:gd name="T63" fmla="*/ 3393 h 3405"/>
              <a:gd name="T64" fmla="*/ 1298 w 3405"/>
              <a:gd name="T65" fmla="*/ 3357 h 3405"/>
              <a:gd name="T66" fmla="*/ 1108 w 3405"/>
              <a:gd name="T67" fmla="*/ 3299 h 3405"/>
              <a:gd name="T68" fmla="*/ 929 w 3405"/>
              <a:gd name="T69" fmla="*/ 3219 h 3405"/>
              <a:gd name="T70" fmla="*/ 760 w 3405"/>
              <a:gd name="T71" fmla="*/ 3121 h 3405"/>
              <a:gd name="T72" fmla="*/ 606 w 3405"/>
              <a:gd name="T73" fmla="*/ 3005 h 3405"/>
              <a:gd name="T74" fmla="*/ 465 w 3405"/>
              <a:gd name="T75" fmla="*/ 2872 h 3405"/>
              <a:gd name="T76" fmla="*/ 341 w 3405"/>
              <a:gd name="T77" fmla="*/ 2723 h 3405"/>
              <a:gd name="T78" fmla="*/ 232 w 3405"/>
              <a:gd name="T79" fmla="*/ 2562 h 3405"/>
              <a:gd name="T80" fmla="*/ 143 w 3405"/>
              <a:gd name="T81" fmla="*/ 2388 h 3405"/>
              <a:gd name="T82" fmla="*/ 74 w 3405"/>
              <a:gd name="T83" fmla="*/ 2203 h 3405"/>
              <a:gd name="T84" fmla="*/ 28 w 3405"/>
              <a:gd name="T85" fmla="*/ 2008 h 3405"/>
              <a:gd name="T86" fmla="*/ 3 w 3405"/>
              <a:gd name="T87" fmla="*/ 1806 h 3405"/>
              <a:gd name="T88" fmla="*/ 3 w 3405"/>
              <a:gd name="T89" fmla="*/ 1599 h 3405"/>
              <a:gd name="T90" fmla="*/ 28 w 3405"/>
              <a:gd name="T91" fmla="*/ 1397 h 3405"/>
              <a:gd name="T92" fmla="*/ 74 w 3405"/>
              <a:gd name="T93" fmla="*/ 1202 h 3405"/>
              <a:gd name="T94" fmla="*/ 143 w 3405"/>
              <a:gd name="T95" fmla="*/ 1017 h 3405"/>
              <a:gd name="T96" fmla="*/ 232 w 3405"/>
              <a:gd name="T97" fmla="*/ 843 h 3405"/>
              <a:gd name="T98" fmla="*/ 341 w 3405"/>
              <a:gd name="T99" fmla="*/ 682 h 3405"/>
              <a:gd name="T100" fmla="*/ 465 w 3405"/>
              <a:gd name="T101" fmla="*/ 533 h 3405"/>
              <a:gd name="T102" fmla="*/ 606 w 3405"/>
              <a:gd name="T103" fmla="*/ 400 h 3405"/>
              <a:gd name="T104" fmla="*/ 760 w 3405"/>
              <a:gd name="T105" fmla="*/ 284 h 3405"/>
              <a:gd name="T106" fmla="*/ 929 w 3405"/>
              <a:gd name="T107" fmla="*/ 186 h 3405"/>
              <a:gd name="T108" fmla="*/ 1108 w 3405"/>
              <a:gd name="T109" fmla="*/ 106 h 3405"/>
              <a:gd name="T110" fmla="*/ 1298 w 3405"/>
              <a:gd name="T111" fmla="*/ 48 h 3405"/>
              <a:gd name="T112" fmla="*/ 1497 w 3405"/>
              <a:gd name="T113" fmla="*/ 12 h 3405"/>
              <a:gd name="T114" fmla="*/ 1703 w 3405"/>
              <a:gd name="T115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5" h="3405">
                <a:moveTo>
                  <a:pt x="2424" y="900"/>
                </a:moveTo>
                <a:lnTo>
                  <a:pt x="1462" y="1863"/>
                </a:lnTo>
                <a:lnTo>
                  <a:pt x="980" y="1381"/>
                </a:lnTo>
                <a:lnTo>
                  <a:pt x="659" y="1703"/>
                </a:lnTo>
                <a:lnTo>
                  <a:pt x="1462" y="2505"/>
                </a:lnTo>
                <a:lnTo>
                  <a:pt x="2746" y="1222"/>
                </a:lnTo>
                <a:lnTo>
                  <a:pt x="2424" y="900"/>
                </a:lnTo>
                <a:close/>
                <a:moveTo>
                  <a:pt x="1703" y="0"/>
                </a:moveTo>
                <a:lnTo>
                  <a:pt x="1806" y="3"/>
                </a:lnTo>
                <a:lnTo>
                  <a:pt x="1908" y="12"/>
                </a:lnTo>
                <a:lnTo>
                  <a:pt x="2008" y="28"/>
                </a:lnTo>
                <a:lnTo>
                  <a:pt x="2107" y="48"/>
                </a:lnTo>
                <a:lnTo>
                  <a:pt x="2203" y="74"/>
                </a:lnTo>
                <a:lnTo>
                  <a:pt x="2297" y="106"/>
                </a:lnTo>
                <a:lnTo>
                  <a:pt x="2388" y="143"/>
                </a:lnTo>
                <a:lnTo>
                  <a:pt x="2476" y="186"/>
                </a:lnTo>
                <a:lnTo>
                  <a:pt x="2562" y="232"/>
                </a:lnTo>
                <a:lnTo>
                  <a:pt x="2645" y="284"/>
                </a:lnTo>
                <a:lnTo>
                  <a:pt x="2723" y="341"/>
                </a:lnTo>
                <a:lnTo>
                  <a:pt x="2799" y="400"/>
                </a:lnTo>
                <a:lnTo>
                  <a:pt x="2872" y="465"/>
                </a:lnTo>
                <a:lnTo>
                  <a:pt x="2940" y="533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0"/>
                </a:lnTo>
                <a:lnTo>
                  <a:pt x="3173" y="843"/>
                </a:lnTo>
                <a:lnTo>
                  <a:pt x="3219" y="929"/>
                </a:lnTo>
                <a:lnTo>
                  <a:pt x="3262" y="1017"/>
                </a:lnTo>
                <a:lnTo>
                  <a:pt x="3299" y="1108"/>
                </a:lnTo>
                <a:lnTo>
                  <a:pt x="3331" y="1202"/>
                </a:lnTo>
                <a:lnTo>
                  <a:pt x="3357" y="1298"/>
                </a:lnTo>
                <a:lnTo>
                  <a:pt x="3377" y="1397"/>
                </a:lnTo>
                <a:lnTo>
                  <a:pt x="3393" y="1497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8"/>
                </a:lnTo>
                <a:lnTo>
                  <a:pt x="3377" y="2008"/>
                </a:lnTo>
                <a:lnTo>
                  <a:pt x="3357" y="2107"/>
                </a:lnTo>
                <a:lnTo>
                  <a:pt x="3331" y="2203"/>
                </a:lnTo>
                <a:lnTo>
                  <a:pt x="3299" y="2297"/>
                </a:lnTo>
                <a:lnTo>
                  <a:pt x="3262" y="2388"/>
                </a:lnTo>
                <a:lnTo>
                  <a:pt x="3219" y="2476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3"/>
                </a:lnTo>
                <a:lnTo>
                  <a:pt x="3005" y="2799"/>
                </a:lnTo>
                <a:lnTo>
                  <a:pt x="2940" y="2872"/>
                </a:lnTo>
                <a:lnTo>
                  <a:pt x="2872" y="2940"/>
                </a:lnTo>
                <a:lnTo>
                  <a:pt x="2799" y="3005"/>
                </a:lnTo>
                <a:lnTo>
                  <a:pt x="2723" y="3065"/>
                </a:lnTo>
                <a:lnTo>
                  <a:pt x="2645" y="3121"/>
                </a:lnTo>
                <a:lnTo>
                  <a:pt x="2562" y="3173"/>
                </a:lnTo>
                <a:lnTo>
                  <a:pt x="2476" y="3219"/>
                </a:lnTo>
                <a:lnTo>
                  <a:pt x="2388" y="3262"/>
                </a:lnTo>
                <a:lnTo>
                  <a:pt x="2297" y="3299"/>
                </a:lnTo>
                <a:lnTo>
                  <a:pt x="2203" y="3331"/>
                </a:lnTo>
                <a:lnTo>
                  <a:pt x="2107" y="3357"/>
                </a:lnTo>
                <a:lnTo>
                  <a:pt x="2008" y="3377"/>
                </a:lnTo>
                <a:lnTo>
                  <a:pt x="1908" y="3393"/>
                </a:lnTo>
                <a:lnTo>
                  <a:pt x="1806" y="3402"/>
                </a:lnTo>
                <a:lnTo>
                  <a:pt x="1703" y="3405"/>
                </a:lnTo>
                <a:lnTo>
                  <a:pt x="1599" y="3402"/>
                </a:lnTo>
                <a:lnTo>
                  <a:pt x="1497" y="3393"/>
                </a:lnTo>
                <a:lnTo>
                  <a:pt x="1397" y="3377"/>
                </a:lnTo>
                <a:lnTo>
                  <a:pt x="1298" y="3357"/>
                </a:lnTo>
                <a:lnTo>
                  <a:pt x="1202" y="3331"/>
                </a:lnTo>
                <a:lnTo>
                  <a:pt x="1108" y="3299"/>
                </a:lnTo>
                <a:lnTo>
                  <a:pt x="1017" y="3262"/>
                </a:lnTo>
                <a:lnTo>
                  <a:pt x="929" y="3219"/>
                </a:lnTo>
                <a:lnTo>
                  <a:pt x="843" y="3173"/>
                </a:lnTo>
                <a:lnTo>
                  <a:pt x="760" y="3121"/>
                </a:lnTo>
                <a:lnTo>
                  <a:pt x="682" y="3065"/>
                </a:lnTo>
                <a:lnTo>
                  <a:pt x="606" y="3005"/>
                </a:lnTo>
                <a:lnTo>
                  <a:pt x="533" y="2940"/>
                </a:lnTo>
                <a:lnTo>
                  <a:pt x="465" y="2872"/>
                </a:lnTo>
                <a:lnTo>
                  <a:pt x="400" y="2799"/>
                </a:lnTo>
                <a:lnTo>
                  <a:pt x="341" y="2723"/>
                </a:lnTo>
                <a:lnTo>
                  <a:pt x="284" y="2645"/>
                </a:lnTo>
                <a:lnTo>
                  <a:pt x="232" y="2562"/>
                </a:lnTo>
                <a:lnTo>
                  <a:pt x="186" y="2476"/>
                </a:lnTo>
                <a:lnTo>
                  <a:pt x="143" y="2388"/>
                </a:lnTo>
                <a:lnTo>
                  <a:pt x="106" y="2297"/>
                </a:lnTo>
                <a:lnTo>
                  <a:pt x="74" y="2203"/>
                </a:lnTo>
                <a:lnTo>
                  <a:pt x="48" y="2107"/>
                </a:lnTo>
                <a:lnTo>
                  <a:pt x="28" y="2008"/>
                </a:lnTo>
                <a:lnTo>
                  <a:pt x="12" y="1908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7"/>
                </a:lnTo>
                <a:lnTo>
                  <a:pt x="28" y="1397"/>
                </a:lnTo>
                <a:lnTo>
                  <a:pt x="48" y="1298"/>
                </a:lnTo>
                <a:lnTo>
                  <a:pt x="74" y="1202"/>
                </a:lnTo>
                <a:lnTo>
                  <a:pt x="106" y="1108"/>
                </a:lnTo>
                <a:lnTo>
                  <a:pt x="143" y="1017"/>
                </a:lnTo>
                <a:lnTo>
                  <a:pt x="186" y="929"/>
                </a:lnTo>
                <a:lnTo>
                  <a:pt x="232" y="843"/>
                </a:lnTo>
                <a:lnTo>
                  <a:pt x="284" y="760"/>
                </a:lnTo>
                <a:lnTo>
                  <a:pt x="341" y="682"/>
                </a:lnTo>
                <a:lnTo>
                  <a:pt x="400" y="606"/>
                </a:lnTo>
                <a:lnTo>
                  <a:pt x="465" y="533"/>
                </a:lnTo>
                <a:lnTo>
                  <a:pt x="533" y="465"/>
                </a:lnTo>
                <a:lnTo>
                  <a:pt x="606" y="400"/>
                </a:lnTo>
                <a:lnTo>
                  <a:pt x="682" y="341"/>
                </a:lnTo>
                <a:lnTo>
                  <a:pt x="760" y="284"/>
                </a:lnTo>
                <a:lnTo>
                  <a:pt x="843" y="232"/>
                </a:lnTo>
                <a:lnTo>
                  <a:pt x="929" y="186"/>
                </a:lnTo>
                <a:lnTo>
                  <a:pt x="1017" y="143"/>
                </a:lnTo>
                <a:lnTo>
                  <a:pt x="1108" y="106"/>
                </a:lnTo>
                <a:lnTo>
                  <a:pt x="1202" y="74"/>
                </a:lnTo>
                <a:lnTo>
                  <a:pt x="1298" y="48"/>
                </a:lnTo>
                <a:lnTo>
                  <a:pt x="1397" y="28"/>
                </a:lnTo>
                <a:lnTo>
                  <a:pt x="1497" y="12"/>
                </a:lnTo>
                <a:lnTo>
                  <a:pt x="1599" y="3"/>
                </a:lnTo>
                <a:lnTo>
                  <a:pt x="1703" y="0"/>
                </a:lnTo>
                <a:close/>
              </a:path>
            </a:pathLst>
          </a:custGeom>
          <a:solidFill>
            <a:srgbClr val="9356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21">
              <a:defRPr/>
            </a:pPr>
            <a:endParaRPr lang="en-IN" sz="1350" kern="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6" name="Text Placeholder 14">
            <a:extLst>
              <a:ext uri="{FF2B5EF4-FFF2-40B4-BE49-F238E27FC236}">
                <a16:creationId xmlns:a16="http://schemas.microsoft.com/office/drawing/2014/main" id="{C42389AD-7F44-4665-AA4D-6DBA174F643E}"/>
              </a:ext>
            </a:extLst>
          </p:cNvPr>
          <p:cNvSpPr txBox="1">
            <a:spLocks/>
          </p:cNvSpPr>
          <p:nvPr/>
        </p:nvSpPr>
        <p:spPr>
          <a:xfrm>
            <a:off x="6421872" y="4978104"/>
            <a:ext cx="2532295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42938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350" noProof="1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Keterjangkauan Pangan</a:t>
            </a:r>
            <a:endParaRPr lang="id-ID" sz="1350" noProof="1">
              <a:solidFill>
                <a:prstClr val="black">
                  <a:lumMod val="85000"/>
                  <a:lumOff val="1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10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 animBg="1"/>
      <p:bldP spid="54" grpId="0"/>
      <p:bldP spid="85" grpId="0" animBg="1"/>
      <p:bldP spid="8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85" y="1823795"/>
            <a:ext cx="2235323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50" y="1823796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35" y="1823795"/>
            <a:ext cx="26193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65195" y="4192524"/>
            <a:ext cx="6478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3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2989276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784225" y="2435225"/>
            <a:ext cx="3406775" cy="1755775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0" indent="0" eaLnBrk="1" hangingPunct="1">
              <a:spcBef>
                <a:spcPct val="40000"/>
              </a:spcBef>
              <a:buClr>
                <a:schemeClr val="tx1"/>
              </a:buClr>
              <a:buSzPct val="85000"/>
              <a:buFont typeface="Wingdings 3" panose="05040102010807070707" pitchFamily="18" charset="2"/>
              <a:buNone/>
              <a:defRPr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Menilai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konsumsi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 &amp; ketersediaan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jumlah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komposisi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/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keragaman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838200" y="5475288"/>
            <a:ext cx="6781800" cy="544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63538" indent="-363538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SzPct val="80000"/>
              <a:defRPr/>
            </a:pPr>
            <a:r>
              <a:rPr lang="en-US" sz="2400" dirty="0" err="1">
                <a:cs typeface="Arial" pitchFamily="34" charset="0"/>
              </a:rPr>
              <a:t>Perencanaan</a:t>
            </a:r>
            <a:r>
              <a:rPr lang="id-ID" sz="2400" dirty="0">
                <a:cs typeface="Arial" pitchFamily="34" charset="0"/>
              </a:rPr>
              <a:t> konsumsi &amp;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ketersediaan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pangan</a:t>
            </a:r>
            <a:endParaRPr lang="en-US" sz="2400" dirty="0">
              <a:cs typeface="Arial" pitchFamily="34" charset="0"/>
            </a:endParaRPr>
          </a:p>
          <a:p>
            <a:pPr marL="609600" indent="-609600">
              <a:spcBef>
                <a:spcPct val="40000"/>
              </a:spcBef>
              <a:buClr>
                <a:schemeClr val="hlink"/>
              </a:buClr>
              <a:buSzPct val="65000"/>
              <a:defRPr/>
            </a:pPr>
            <a:endParaRPr lang="en-US" sz="2400" dirty="0">
              <a:cs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724400" y="1736725"/>
            <a:ext cx="4114800" cy="32924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Aft>
                <a:spcPts val="1200"/>
              </a:spcAft>
              <a:buFontTx/>
              <a:buAutoNum type="arabicPeriod"/>
              <a:defRPr/>
            </a:pPr>
            <a:r>
              <a:rPr lang="fi-FI" sz="2200" dirty="0"/>
              <a:t>Membandingkan skor PPH konsumsi/ketersediaan pangan aktual dengan </a:t>
            </a:r>
            <a:r>
              <a:rPr lang="fi-FI" sz="2200" u="sng" dirty="0"/>
              <a:t>skor yang diharapkan </a:t>
            </a:r>
          </a:p>
          <a:p>
            <a:pPr marL="457200" indent="-457200">
              <a:spcAft>
                <a:spcPts val="1200"/>
              </a:spcAft>
              <a:buFontTx/>
              <a:buAutoNum type="arabicPeriod"/>
              <a:defRPr/>
            </a:pPr>
            <a:r>
              <a:rPr lang="fi-FI" sz="2200" dirty="0"/>
              <a:t>Membandingkan kontribusi konsumsi/ketersediaan  energi (% AKG) aktual dengan </a:t>
            </a:r>
            <a:r>
              <a:rPr lang="fi-FI" sz="2200" u="sng" dirty="0"/>
              <a:t>komposisi energi harapan</a:t>
            </a:r>
            <a:endParaRPr lang="en-US" sz="2200" dirty="0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4267200" y="3048000"/>
            <a:ext cx="457200" cy="533400"/>
          </a:xfrm>
          <a:prstGeom prst="rightArrow">
            <a:avLst>
              <a:gd name="adj1" fmla="val 50000"/>
              <a:gd name="adj2" fmla="val 28569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endParaRPr lang="id-ID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09600" y="685800"/>
            <a:ext cx="37338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K</a:t>
            </a:r>
            <a:r>
              <a:rPr lang="id-ID" sz="2800" b="1" dirty="0">
                <a:latin typeface="Arial" pitchFamily="34" charset="0"/>
                <a:cs typeface="Arial" pitchFamily="34" charset="0"/>
              </a:rPr>
              <a:t>egunaan PPH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28600" y="3048000"/>
            <a:ext cx="533400" cy="533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276225" y="5486400"/>
            <a:ext cx="533400" cy="533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9416751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5892800" y="1789480"/>
            <a:ext cx="3000375" cy="4246563"/>
          </a:xfrm>
          <a:prstGeom prst="rect">
            <a:avLst/>
          </a:prstGeom>
          <a:solidFill>
            <a:srgbClr val="FFE5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id-ID" dirty="0"/>
              <a:t>PIRAMIDA MAKANAN</a:t>
            </a:r>
          </a:p>
          <a:p>
            <a:pPr eaLnBrk="1" hangingPunct="1"/>
            <a:r>
              <a:rPr lang="id-ID" altLang="id-ID" dirty="0"/>
              <a:t>YANG MENCERMINKAN</a:t>
            </a:r>
          </a:p>
          <a:p>
            <a:pPr eaLnBrk="1" hangingPunct="1"/>
            <a:r>
              <a:rPr lang="id-ID" altLang="id-ID" dirty="0"/>
              <a:t>GIZI SEIMBANG:</a:t>
            </a:r>
          </a:p>
          <a:p>
            <a:pPr eaLnBrk="1" hangingPunct="1"/>
            <a:endParaRPr lang="id-ID" altLang="id-ID" dirty="0"/>
          </a:p>
          <a:p>
            <a:pPr eaLnBrk="1" hangingPunct="1"/>
            <a:r>
              <a:rPr lang="id-ID" altLang="id-ID" dirty="0"/>
              <a:t>DIDASARKAN ATAS TRIGUNA MAKANAN</a:t>
            </a:r>
          </a:p>
          <a:p>
            <a:pPr eaLnBrk="1" hangingPunct="1"/>
            <a:endParaRPr lang="id-ID" altLang="id-ID" dirty="0"/>
          </a:p>
          <a:p>
            <a:pPr eaLnBrk="1" hangingPunct="1"/>
            <a:r>
              <a:rPr lang="id-ID" altLang="id-ID" dirty="0"/>
              <a:t>MENGGAMBARKAN BUKAN HANYA PENTINGNYA KONSUMSI PANGAN BERAGAM, NAMUN KESIMBANGAN ANTAR KELOMPOK PANGAN (PORSINYA)</a:t>
            </a:r>
          </a:p>
          <a:p>
            <a:pPr eaLnBrk="1" hangingPunct="1"/>
            <a:endParaRPr lang="id-ID" altLang="id-ID" dirty="0"/>
          </a:p>
        </p:txBody>
      </p:sp>
      <p:pic>
        <p:nvPicPr>
          <p:cNvPr id="7" name="Picture 2" descr="http://fkkpkabbanjar.files.wordpress.com/2011/02/tumpeng-pgs.jpg%3Fw%3D150%26h%3D129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96260" y="1500494"/>
            <a:ext cx="5400601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36004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AutoShape 2"/>
          <p:cNvSpPr>
            <a:spLocks noChangeAspect="1" noChangeArrowheads="1" noTextEdit="1"/>
          </p:cNvSpPr>
          <p:nvPr/>
        </p:nvSpPr>
        <p:spPr bwMode="auto">
          <a:xfrm>
            <a:off x="3276600" y="1127125"/>
            <a:ext cx="6934200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5486400" y="5240338"/>
            <a:ext cx="233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id-ID" sz="2400" b="1">
                <a:cs typeface="Arial" panose="020B0604020202020204" pitchFamily="34" charset="0"/>
              </a:rPr>
              <a:t>GIZI SEIMBANG</a:t>
            </a:r>
            <a:endParaRPr lang="en-US" altLang="id-ID" sz="2400">
              <a:cs typeface="Arial" panose="020B0604020202020204" pitchFamily="34" charset="0"/>
            </a:endParaRPr>
          </a:p>
        </p:txBody>
      </p:sp>
      <p:grpSp>
        <p:nvGrpSpPr>
          <p:cNvPr id="21509" name="Group 46"/>
          <p:cNvGrpSpPr>
            <a:grpSpLocks/>
          </p:cNvGrpSpPr>
          <p:nvPr/>
        </p:nvGrpSpPr>
        <p:grpSpPr bwMode="auto">
          <a:xfrm>
            <a:off x="4854575" y="1633538"/>
            <a:ext cx="3651250" cy="3462337"/>
            <a:chOff x="5027613" y="1147763"/>
            <a:chExt cx="3651250" cy="3462337"/>
          </a:xfrm>
        </p:grpSpPr>
        <p:sp>
          <p:nvSpPr>
            <p:cNvPr id="21523" name="Freeform 3"/>
            <p:cNvSpPr>
              <a:spLocks/>
            </p:cNvSpPr>
            <p:nvPr/>
          </p:nvSpPr>
          <p:spPr bwMode="auto">
            <a:xfrm>
              <a:off x="6858000" y="1147763"/>
              <a:ext cx="1820863" cy="2605087"/>
            </a:xfrm>
            <a:custGeom>
              <a:avLst/>
              <a:gdLst>
                <a:gd name="T0" fmla="*/ 2147483647 w 156"/>
                <a:gd name="T1" fmla="*/ 2147483647 h 234"/>
                <a:gd name="T2" fmla="*/ 2147483647 w 156"/>
                <a:gd name="T3" fmla="*/ 2147483647 h 234"/>
                <a:gd name="T4" fmla="*/ 0 w 156"/>
                <a:gd name="T5" fmla="*/ 0 h 234"/>
                <a:gd name="T6" fmla="*/ 0 w 156"/>
                <a:gd name="T7" fmla="*/ 2147483647 h 234"/>
                <a:gd name="T8" fmla="*/ 2147483647 w 156"/>
                <a:gd name="T9" fmla="*/ 2147483647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"/>
                <a:gd name="T16" fmla="*/ 0 h 234"/>
                <a:gd name="T17" fmla="*/ 156 w 156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" h="234">
                  <a:moveTo>
                    <a:pt x="135" y="234"/>
                  </a:moveTo>
                  <a:cubicBezTo>
                    <a:pt x="148" y="210"/>
                    <a:pt x="156" y="183"/>
                    <a:pt x="156" y="156"/>
                  </a:cubicBezTo>
                  <a:cubicBezTo>
                    <a:pt x="156" y="69"/>
                    <a:pt x="86" y="0"/>
                    <a:pt x="0" y="0"/>
                  </a:cubicBezTo>
                  <a:lnTo>
                    <a:pt x="0" y="156"/>
                  </a:lnTo>
                  <a:lnTo>
                    <a:pt x="135" y="234"/>
                  </a:lnTo>
                  <a:close/>
                </a:path>
              </a:pathLst>
            </a:custGeom>
            <a:solidFill>
              <a:srgbClr val="FFCCCC"/>
            </a:solidFill>
            <a:ln w="142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524" name="Freeform 4"/>
            <p:cNvSpPr>
              <a:spLocks/>
            </p:cNvSpPr>
            <p:nvPr/>
          </p:nvSpPr>
          <p:spPr bwMode="auto">
            <a:xfrm>
              <a:off x="5272088" y="2884488"/>
              <a:ext cx="3162300" cy="1725612"/>
            </a:xfrm>
            <a:custGeom>
              <a:avLst/>
              <a:gdLst>
                <a:gd name="T0" fmla="*/ 0 w 271"/>
                <a:gd name="T1" fmla="*/ 2147483647 h 155"/>
                <a:gd name="T2" fmla="*/ 2147483647 w 271"/>
                <a:gd name="T3" fmla="*/ 2147483647 h 155"/>
                <a:gd name="T4" fmla="*/ 2147483647 w 271"/>
                <a:gd name="T5" fmla="*/ 2147483647 h 155"/>
                <a:gd name="T6" fmla="*/ 2147483647 w 271"/>
                <a:gd name="T7" fmla="*/ 0 h 155"/>
                <a:gd name="T8" fmla="*/ 0 w 271"/>
                <a:gd name="T9" fmla="*/ 2147483647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1"/>
                <a:gd name="T16" fmla="*/ 0 h 155"/>
                <a:gd name="T17" fmla="*/ 271 w 271"/>
                <a:gd name="T18" fmla="*/ 155 h 1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1" h="155">
                  <a:moveTo>
                    <a:pt x="0" y="78"/>
                  </a:moveTo>
                  <a:cubicBezTo>
                    <a:pt x="28" y="126"/>
                    <a:pt x="80" y="155"/>
                    <a:pt x="136" y="155"/>
                  </a:cubicBezTo>
                  <a:cubicBezTo>
                    <a:pt x="191" y="155"/>
                    <a:pt x="243" y="126"/>
                    <a:pt x="271" y="78"/>
                  </a:cubicBezTo>
                  <a:lnTo>
                    <a:pt x="136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B0F0"/>
            </a:solidFill>
            <a:ln w="142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525" name="Freeform 5"/>
            <p:cNvSpPr>
              <a:spLocks/>
            </p:cNvSpPr>
            <p:nvPr/>
          </p:nvSpPr>
          <p:spPr bwMode="auto">
            <a:xfrm>
              <a:off x="5027613" y="1147763"/>
              <a:ext cx="1830387" cy="2605087"/>
            </a:xfrm>
            <a:custGeom>
              <a:avLst/>
              <a:gdLst>
                <a:gd name="T0" fmla="*/ 2147483647 w 157"/>
                <a:gd name="T1" fmla="*/ 0 h 234"/>
                <a:gd name="T2" fmla="*/ 2147483647 w 157"/>
                <a:gd name="T3" fmla="*/ 2147483647 h 234"/>
                <a:gd name="T4" fmla="*/ 2147483647 w 157"/>
                <a:gd name="T5" fmla="*/ 2147483647 h 234"/>
                <a:gd name="T6" fmla="*/ 2147483647 w 157"/>
                <a:gd name="T7" fmla="*/ 2147483647 h 234"/>
                <a:gd name="T8" fmla="*/ 2147483647 w 157"/>
                <a:gd name="T9" fmla="*/ 0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234"/>
                <a:gd name="T17" fmla="*/ 157 w 157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234">
                  <a:moveTo>
                    <a:pt x="156" y="0"/>
                  </a:moveTo>
                  <a:cubicBezTo>
                    <a:pt x="70" y="0"/>
                    <a:pt x="1" y="69"/>
                    <a:pt x="1" y="155"/>
                  </a:cubicBezTo>
                  <a:cubicBezTo>
                    <a:pt x="0" y="183"/>
                    <a:pt x="8" y="210"/>
                    <a:pt x="21" y="234"/>
                  </a:cubicBezTo>
                  <a:lnTo>
                    <a:pt x="157" y="156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A886E0"/>
            </a:solidFill>
            <a:ln w="142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526" name="Rectangle 7"/>
            <p:cNvSpPr>
              <a:spLocks noChangeArrowheads="1"/>
            </p:cNvSpPr>
            <p:nvPr/>
          </p:nvSpPr>
          <p:spPr bwMode="auto">
            <a:xfrm>
              <a:off x="5486400" y="2286000"/>
              <a:ext cx="130333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id-ID" b="1">
                  <a:cs typeface="Arial" panose="020B0604020202020204" pitchFamily="34" charset="0"/>
                </a:rPr>
                <a:t>Lauk Pauk </a:t>
              </a:r>
              <a:endParaRPr lang="en-US" altLang="id-ID">
                <a:cs typeface="Arial" panose="020B0604020202020204" pitchFamily="34" charset="0"/>
              </a:endParaRPr>
            </a:p>
          </p:txBody>
        </p:sp>
        <p:sp>
          <p:nvSpPr>
            <p:cNvPr id="21527" name="Rectangle 8"/>
            <p:cNvSpPr>
              <a:spLocks noChangeArrowheads="1"/>
            </p:cNvSpPr>
            <p:nvPr/>
          </p:nvSpPr>
          <p:spPr bwMode="auto">
            <a:xfrm>
              <a:off x="5738130" y="2587693"/>
              <a:ext cx="89127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id-ID" sz="1600" b="1">
                  <a:cs typeface="Arial" panose="020B0604020202020204" pitchFamily="34" charset="0"/>
                </a:rPr>
                <a:t>(100/3 %)</a:t>
              </a:r>
              <a:endParaRPr lang="en-US" altLang="id-ID" sz="1600">
                <a:cs typeface="Arial" panose="020B0604020202020204" pitchFamily="34" charset="0"/>
              </a:endParaRPr>
            </a:p>
          </p:txBody>
        </p:sp>
        <p:sp>
          <p:nvSpPr>
            <p:cNvPr id="21528" name="Rectangle 9"/>
            <p:cNvSpPr>
              <a:spLocks noChangeArrowheads="1"/>
            </p:cNvSpPr>
            <p:nvPr/>
          </p:nvSpPr>
          <p:spPr bwMode="auto">
            <a:xfrm>
              <a:off x="6096000" y="3609201"/>
              <a:ext cx="178253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id-ID" b="1">
                  <a:cs typeface="Arial" panose="020B0604020202020204" pitchFamily="34" charset="0"/>
                </a:rPr>
                <a:t> Pangan</a:t>
              </a:r>
              <a:r>
                <a:rPr lang="id-ID" altLang="id-ID" b="1">
                  <a:cs typeface="Arial" panose="020B0604020202020204" pitchFamily="34" charset="0"/>
                </a:rPr>
                <a:t> Pokok</a:t>
              </a:r>
              <a:r>
                <a:rPr lang="en-US" altLang="id-ID" b="1">
                  <a:cs typeface="Arial" panose="020B0604020202020204" pitchFamily="34" charset="0"/>
                </a:rPr>
                <a:t>  </a:t>
              </a:r>
              <a:endParaRPr lang="en-US" altLang="id-ID">
                <a:cs typeface="Arial" panose="020B0604020202020204" pitchFamily="34" charset="0"/>
              </a:endParaRPr>
            </a:p>
          </p:txBody>
        </p:sp>
        <p:sp>
          <p:nvSpPr>
            <p:cNvPr id="21529" name="Rectangle 11"/>
            <p:cNvSpPr>
              <a:spLocks noChangeArrowheads="1"/>
            </p:cNvSpPr>
            <p:nvPr/>
          </p:nvSpPr>
          <p:spPr bwMode="auto">
            <a:xfrm>
              <a:off x="6477000" y="3932238"/>
              <a:ext cx="89127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id-ID" sz="1600" b="1">
                  <a:cs typeface="Arial" panose="020B0604020202020204" pitchFamily="34" charset="0"/>
                </a:rPr>
                <a:t>(100/3 %)</a:t>
              </a:r>
              <a:endParaRPr lang="en-US" altLang="id-ID" sz="1600">
                <a:cs typeface="Arial" panose="020B0604020202020204" pitchFamily="34" charset="0"/>
              </a:endParaRPr>
            </a:p>
          </p:txBody>
        </p:sp>
        <p:sp>
          <p:nvSpPr>
            <p:cNvPr id="21530" name="Rectangle 12"/>
            <p:cNvSpPr>
              <a:spLocks noChangeArrowheads="1"/>
            </p:cNvSpPr>
            <p:nvPr/>
          </p:nvSpPr>
          <p:spPr bwMode="auto">
            <a:xfrm>
              <a:off x="6938736" y="2250846"/>
              <a:ext cx="15557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id-ID" b="1">
                  <a:cs typeface="Arial" panose="020B0604020202020204" pitchFamily="34" charset="0"/>
                </a:rPr>
                <a:t>Sayur &amp; Buah</a:t>
              </a:r>
              <a:endParaRPr lang="en-US" altLang="id-ID">
                <a:cs typeface="Arial" panose="020B0604020202020204" pitchFamily="34" charset="0"/>
              </a:endParaRPr>
            </a:p>
          </p:txBody>
        </p:sp>
        <p:sp>
          <p:nvSpPr>
            <p:cNvPr id="21531" name="Rectangle 13"/>
            <p:cNvSpPr>
              <a:spLocks noChangeArrowheads="1"/>
            </p:cNvSpPr>
            <p:nvPr/>
          </p:nvSpPr>
          <p:spPr bwMode="auto">
            <a:xfrm>
              <a:off x="7276644" y="2573179"/>
              <a:ext cx="89127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id-ID" sz="1600" b="1">
                  <a:cs typeface="Arial" panose="020B0604020202020204" pitchFamily="34" charset="0"/>
                </a:rPr>
                <a:t>(100/3 %)</a:t>
              </a:r>
              <a:endParaRPr lang="en-US" altLang="id-ID" sz="1600">
                <a:cs typeface="Arial" panose="020B0604020202020204" pitchFamily="34" charset="0"/>
              </a:endParaRPr>
            </a:p>
          </p:txBody>
        </p:sp>
      </p:grpSp>
      <p:sp>
        <p:nvSpPr>
          <p:cNvPr id="21510" name="AutoShape 14"/>
          <p:cNvSpPr>
            <a:spLocks noChangeAspect="1" noChangeArrowheads="1" noTextEdit="1"/>
          </p:cNvSpPr>
          <p:nvPr/>
        </p:nvSpPr>
        <p:spPr bwMode="auto">
          <a:xfrm>
            <a:off x="-609600" y="1143000"/>
            <a:ext cx="68580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1511" name="Rectangle 18"/>
          <p:cNvSpPr>
            <a:spLocks noChangeArrowheads="1"/>
          </p:cNvSpPr>
          <p:nvPr/>
        </p:nvSpPr>
        <p:spPr bwMode="auto">
          <a:xfrm>
            <a:off x="1454150" y="5229225"/>
            <a:ext cx="233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id-ID" sz="2400" b="1">
                <a:cs typeface="Arial" panose="020B0604020202020204" pitchFamily="34" charset="0"/>
              </a:rPr>
              <a:t>GIZI SEIMBANG</a:t>
            </a:r>
            <a:endParaRPr lang="en-US" altLang="id-ID" sz="2400">
              <a:cs typeface="Arial" panose="020B0604020202020204" pitchFamily="34" charset="0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457200" y="304800"/>
            <a:ext cx="81534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id-ID" sz="2800" b="1" dirty="0">
                <a:latin typeface="Arial" pitchFamily="34" charset="0"/>
                <a:cs typeface="Arial" pitchFamily="34" charset="0"/>
              </a:rPr>
              <a:t>Prinsip untuk Menghitung Rating/Bobot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PPH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513" name="Group 39"/>
          <p:cNvGrpSpPr>
            <a:grpSpLocks/>
          </p:cNvGrpSpPr>
          <p:nvPr/>
        </p:nvGrpSpPr>
        <p:grpSpPr bwMode="auto">
          <a:xfrm>
            <a:off x="685800" y="1643063"/>
            <a:ext cx="3651250" cy="3462337"/>
            <a:chOff x="2895600" y="3090863"/>
            <a:chExt cx="3651250" cy="3462337"/>
          </a:xfrm>
        </p:grpSpPr>
        <p:sp>
          <p:nvSpPr>
            <p:cNvPr id="21514" name="Freeform 3"/>
            <p:cNvSpPr>
              <a:spLocks/>
            </p:cNvSpPr>
            <p:nvPr/>
          </p:nvSpPr>
          <p:spPr bwMode="auto">
            <a:xfrm>
              <a:off x="4725987" y="3090863"/>
              <a:ext cx="1820863" cy="2605087"/>
            </a:xfrm>
            <a:custGeom>
              <a:avLst/>
              <a:gdLst>
                <a:gd name="T0" fmla="*/ 2147483647 w 156"/>
                <a:gd name="T1" fmla="*/ 2147483647 h 234"/>
                <a:gd name="T2" fmla="*/ 2147483647 w 156"/>
                <a:gd name="T3" fmla="*/ 2147483647 h 234"/>
                <a:gd name="T4" fmla="*/ 0 w 156"/>
                <a:gd name="T5" fmla="*/ 0 h 234"/>
                <a:gd name="T6" fmla="*/ 0 w 156"/>
                <a:gd name="T7" fmla="*/ 2147483647 h 234"/>
                <a:gd name="T8" fmla="*/ 2147483647 w 156"/>
                <a:gd name="T9" fmla="*/ 2147483647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"/>
                <a:gd name="T16" fmla="*/ 0 h 234"/>
                <a:gd name="T17" fmla="*/ 156 w 156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" h="234">
                  <a:moveTo>
                    <a:pt x="135" y="234"/>
                  </a:moveTo>
                  <a:cubicBezTo>
                    <a:pt x="148" y="210"/>
                    <a:pt x="156" y="183"/>
                    <a:pt x="156" y="156"/>
                  </a:cubicBezTo>
                  <a:cubicBezTo>
                    <a:pt x="156" y="69"/>
                    <a:pt x="86" y="0"/>
                    <a:pt x="0" y="0"/>
                  </a:cubicBezTo>
                  <a:lnTo>
                    <a:pt x="0" y="156"/>
                  </a:lnTo>
                  <a:lnTo>
                    <a:pt x="135" y="234"/>
                  </a:lnTo>
                  <a:close/>
                </a:path>
              </a:pathLst>
            </a:custGeom>
            <a:solidFill>
              <a:srgbClr val="FFCCCC"/>
            </a:solidFill>
            <a:ln w="142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515" name="Freeform 4"/>
            <p:cNvSpPr>
              <a:spLocks/>
            </p:cNvSpPr>
            <p:nvPr/>
          </p:nvSpPr>
          <p:spPr bwMode="auto">
            <a:xfrm>
              <a:off x="3140075" y="4827588"/>
              <a:ext cx="3162300" cy="1725612"/>
            </a:xfrm>
            <a:custGeom>
              <a:avLst/>
              <a:gdLst>
                <a:gd name="T0" fmla="*/ 0 w 271"/>
                <a:gd name="T1" fmla="*/ 2147483647 h 155"/>
                <a:gd name="T2" fmla="*/ 2147483647 w 271"/>
                <a:gd name="T3" fmla="*/ 2147483647 h 155"/>
                <a:gd name="T4" fmla="*/ 2147483647 w 271"/>
                <a:gd name="T5" fmla="*/ 2147483647 h 155"/>
                <a:gd name="T6" fmla="*/ 2147483647 w 271"/>
                <a:gd name="T7" fmla="*/ 0 h 155"/>
                <a:gd name="T8" fmla="*/ 0 w 271"/>
                <a:gd name="T9" fmla="*/ 2147483647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1"/>
                <a:gd name="T16" fmla="*/ 0 h 155"/>
                <a:gd name="T17" fmla="*/ 271 w 271"/>
                <a:gd name="T18" fmla="*/ 155 h 1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1" h="155">
                  <a:moveTo>
                    <a:pt x="0" y="78"/>
                  </a:moveTo>
                  <a:cubicBezTo>
                    <a:pt x="28" y="126"/>
                    <a:pt x="80" y="155"/>
                    <a:pt x="136" y="155"/>
                  </a:cubicBezTo>
                  <a:cubicBezTo>
                    <a:pt x="191" y="155"/>
                    <a:pt x="243" y="126"/>
                    <a:pt x="271" y="78"/>
                  </a:cubicBezTo>
                  <a:lnTo>
                    <a:pt x="136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B0F0"/>
            </a:solidFill>
            <a:ln w="142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516" name="Freeform 5"/>
            <p:cNvSpPr>
              <a:spLocks/>
            </p:cNvSpPr>
            <p:nvPr/>
          </p:nvSpPr>
          <p:spPr bwMode="auto">
            <a:xfrm>
              <a:off x="2895600" y="3090863"/>
              <a:ext cx="1830387" cy="2605087"/>
            </a:xfrm>
            <a:custGeom>
              <a:avLst/>
              <a:gdLst>
                <a:gd name="T0" fmla="*/ 2147483647 w 157"/>
                <a:gd name="T1" fmla="*/ 0 h 234"/>
                <a:gd name="T2" fmla="*/ 2147483647 w 157"/>
                <a:gd name="T3" fmla="*/ 2147483647 h 234"/>
                <a:gd name="T4" fmla="*/ 2147483647 w 157"/>
                <a:gd name="T5" fmla="*/ 2147483647 h 234"/>
                <a:gd name="T6" fmla="*/ 2147483647 w 157"/>
                <a:gd name="T7" fmla="*/ 2147483647 h 234"/>
                <a:gd name="T8" fmla="*/ 2147483647 w 157"/>
                <a:gd name="T9" fmla="*/ 0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234"/>
                <a:gd name="T17" fmla="*/ 157 w 157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234">
                  <a:moveTo>
                    <a:pt x="156" y="0"/>
                  </a:moveTo>
                  <a:cubicBezTo>
                    <a:pt x="70" y="0"/>
                    <a:pt x="1" y="69"/>
                    <a:pt x="1" y="155"/>
                  </a:cubicBezTo>
                  <a:cubicBezTo>
                    <a:pt x="0" y="183"/>
                    <a:pt x="8" y="210"/>
                    <a:pt x="21" y="234"/>
                  </a:cubicBezTo>
                  <a:lnTo>
                    <a:pt x="157" y="156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A886E0"/>
            </a:solidFill>
            <a:ln w="142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517" name="Rectangle 7"/>
            <p:cNvSpPr>
              <a:spLocks noChangeArrowheads="1"/>
            </p:cNvSpPr>
            <p:nvPr/>
          </p:nvSpPr>
          <p:spPr bwMode="auto">
            <a:xfrm>
              <a:off x="3238275" y="3976914"/>
              <a:ext cx="130333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id-ID" altLang="id-ID" b="1">
                  <a:cs typeface="Arial" panose="020B0604020202020204" pitchFamily="34" charset="0"/>
                </a:rPr>
                <a:t>Zat pembangun</a:t>
              </a:r>
              <a:endParaRPr lang="en-US" altLang="id-ID">
                <a:cs typeface="Arial" panose="020B0604020202020204" pitchFamily="34" charset="0"/>
              </a:endParaRPr>
            </a:p>
          </p:txBody>
        </p:sp>
        <p:sp>
          <p:nvSpPr>
            <p:cNvPr id="21518" name="Rectangle 8"/>
            <p:cNvSpPr>
              <a:spLocks noChangeArrowheads="1"/>
            </p:cNvSpPr>
            <p:nvPr/>
          </p:nvSpPr>
          <p:spPr bwMode="auto">
            <a:xfrm>
              <a:off x="3429000" y="4530793"/>
              <a:ext cx="89127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id-ID" sz="1600" b="1">
                  <a:cs typeface="Arial" panose="020B0604020202020204" pitchFamily="34" charset="0"/>
                </a:rPr>
                <a:t>(100/3 %)</a:t>
              </a:r>
              <a:endParaRPr lang="en-US" altLang="id-ID" sz="1600">
                <a:cs typeface="Arial" panose="020B0604020202020204" pitchFamily="34" charset="0"/>
              </a:endParaRPr>
            </a:p>
          </p:txBody>
        </p:sp>
        <p:sp>
          <p:nvSpPr>
            <p:cNvPr id="21519" name="Rectangle 9"/>
            <p:cNvSpPr>
              <a:spLocks noChangeArrowheads="1"/>
            </p:cNvSpPr>
            <p:nvPr/>
          </p:nvSpPr>
          <p:spPr bwMode="auto">
            <a:xfrm>
              <a:off x="4092877" y="5552301"/>
              <a:ext cx="13935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id-ID" b="1">
                  <a:cs typeface="Arial" panose="020B0604020202020204" pitchFamily="34" charset="0"/>
                </a:rPr>
                <a:t> </a:t>
              </a:r>
              <a:r>
                <a:rPr lang="id-ID" altLang="id-ID" b="1">
                  <a:cs typeface="Arial" panose="020B0604020202020204" pitchFamily="34" charset="0"/>
                </a:rPr>
                <a:t>Zat Tenaga</a:t>
              </a:r>
              <a:r>
                <a:rPr lang="en-US" altLang="id-ID" b="1">
                  <a:cs typeface="Arial" panose="020B0604020202020204" pitchFamily="34" charset="0"/>
                </a:rPr>
                <a:t>  </a:t>
              </a:r>
              <a:endParaRPr lang="en-US" altLang="id-ID">
                <a:cs typeface="Arial" panose="020B0604020202020204" pitchFamily="34" charset="0"/>
              </a:endParaRPr>
            </a:p>
          </p:txBody>
        </p:sp>
        <p:sp>
          <p:nvSpPr>
            <p:cNvPr id="21520" name="Rectangle 11"/>
            <p:cNvSpPr>
              <a:spLocks noChangeArrowheads="1"/>
            </p:cNvSpPr>
            <p:nvPr/>
          </p:nvSpPr>
          <p:spPr bwMode="auto">
            <a:xfrm>
              <a:off x="4344987" y="5875338"/>
              <a:ext cx="89127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id-ID" sz="1600" b="1">
                  <a:cs typeface="Arial" panose="020B0604020202020204" pitchFamily="34" charset="0"/>
                </a:rPr>
                <a:t>(100/3 %)</a:t>
              </a:r>
              <a:endParaRPr lang="en-US" altLang="id-ID" sz="1600">
                <a:cs typeface="Arial" panose="020B0604020202020204" pitchFamily="34" charset="0"/>
              </a:endParaRPr>
            </a:p>
          </p:txBody>
        </p:sp>
        <p:sp>
          <p:nvSpPr>
            <p:cNvPr id="21521" name="Rectangle 12"/>
            <p:cNvSpPr>
              <a:spLocks noChangeArrowheads="1"/>
            </p:cNvSpPr>
            <p:nvPr/>
          </p:nvSpPr>
          <p:spPr bwMode="auto">
            <a:xfrm>
              <a:off x="5095726" y="3886200"/>
              <a:ext cx="100027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id-ID" altLang="id-ID" b="1">
                  <a:cs typeface="Arial" panose="020B0604020202020204" pitchFamily="34" charset="0"/>
                </a:rPr>
                <a:t>Zat </a:t>
              </a:r>
            </a:p>
            <a:p>
              <a:pPr algn="ctr"/>
              <a:r>
                <a:rPr lang="id-ID" altLang="id-ID" b="1">
                  <a:cs typeface="Arial" panose="020B0604020202020204" pitchFamily="34" charset="0"/>
                </a:rPr>
                <a:t>Pengatur</a:t>
              </a:r>
              <a:endParaRPr lang="en-US" altLang="id-ID">
                <a:cs typeface="Arial" panose="020B0604020202020204" pitchFamily="34" charset="0"/>
              </a:endParaRPr>
            </a:p>
          </p:txBody>
        </p:sp>
        <p:sp>
          <p:nvSpPr>
            <p:cNvPr id="21522" name="Rectangle 13"/>
            <p:cNvSpPr>
              <a:spLocks noChangeArrowheads="1"/>
            </p:cNvSpPr>
            <p:nvPr/>
          </p:nvSpPr>
          <p:spPr bwMode="auto">
            <a:xfrm>
              <a:off x="5144631" y="4516279"/>
              <a:ext cx="89127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id-ID" sz="1600" b="1">
                  <a:cs typeface="Arial" panose="020B0604020202020204" pitchFamily="34" charset="0"/>
                </a:rPr>
                <a:t>(100/3 %)</a:t>
              </a:r>
              <a:endParaRPr lang="en-US" altLang="id-ID" sz="1600"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1638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Line 35"/>
          <p:cNvSpPr>
            <a:spLocks noChangeShapeType="1"/>
          </p:cNvSpPr>
          <p:nvPr/>
        </p:nvSpPr>
        <p:spPr bwMode="auto">
          <a:xfrm>
            <a:off x="3976688" y="2341566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grpSp>
        <p:nvGrpSpPr>
          <p:cNvPr id="22542" name="Group 43"/>
          <p:cNvGrpSpPr>
            <a:grpSpLocks/>
          </p:cNvGrpSpPr>
          <p:nvPr/>
        </p:nvGrpSpPr>
        <p:grpSpPr bwMode="auto">
          <a:xfrm>
            <a:off x="966786" y="2369348"/>
            <a:ext cx="762000" cy="381000"/>
            <a:chOff x="960" y="1632"/>
            <a:chExt cx="624" cy="240"/>
          </a:xfrm>
        </p:grpSpPr>
        <p:sp>
          <p:nvSpPr>
            <p:cNvPr id="22555" name="Line 44"/>
            <p:cNvSpPr>
              <a:spLocks noChangeShapeType="1"/>
            </p:cNvSpPr>
            <p:nvPr/>
          </p:nvSpPr>
          <p:spPr bwMode="auto">
            <a:xfrm>
              <a:off x="960" y="1632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d-ID"/>
            </a:p>
          </p:txBody>
        </p:sp>
        <p:sp>
          <p:nvSpPr>
            <p:cNvPr id="22556" name="Line 45"/>
            <p:cNvSpPr>
              <a:spLocks noChangeShapeType="1"/>
            </p:cNvSpPr>
            <p:nvPr/>
          </p:nvSpPr>
          <p:spPr bwMode="auto">
            <a:xfrm>
              <a:off x="960" y="1632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d-ID"/>
            </a:p>
          </p:txBody>
        </p:sp>
      </p:grpSp>
      <p:sp>
        <p:nvSpPr>
          <p:cNvPr id="22543" name="Line 46"/>
          <p:cNvSpPr>
            <a:spLocks noChangeShapeType="1"/>
          </p:cNvSpPr>
          <p:nvPr/>
        </p:nvSpPr>
        <p:spPr bwMode="auto">
          <a:xfrm>
            <a:off x="981074" y="3706816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22544" name="Line 47"/>
          <p:cNvSpPr>
            <a:spLocks noChangeShapeType="1"/>
          </p:cNvSpPr>
          <p:nvPr/>
        </p:nvSpPr>
        <p:spPr bwMode="auto">
          <a:xfrm>
            <a:off x="981074" y="4301334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22545" name="Line 48"/>
          <p:cNvSpPr>
            <a:spLocks noChangeShapeType="1"/>
          </p:cNvSpPr>
          <p:nvPr/>
        </p:nvSpPr>
        <p:spPr bwMode="auto">
          <a:xfrm>
            <a:off x="990600" y="5253835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22546" name="Line 49"/>
          <p:cNvSpPr>
            <a:spLocks noChangeShapeType="1"/>
          </p:cNvSpPr>
          <p:nvPr/>
        </p:nvSpPr>
        <p:spPr bwMode="auto">
          <a:xfrm>
            <a:off x="4000499" y="4119563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22547" name="Line 50"/>
          <p:cNvSpPr>
            <a:spLocks noChangeShapeType="1"/>
          </p:cNvSpPr>
          <p:nvPr/>
        </p:nvSpPr>
        <p:spPr bwMode="auto">
          <a:xfrm>
            <a:off x="4029075" y="530781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22548" name="Line 51"/>
          <p:cNvSpPr>
            <a:spLocks noChangeShapeType="1"/>
          </p:cNvSpPr>
          <p:nvPr/>
        </p:nvSpPr>
        <p:spPr bwMode="auto">
          <a:xfrm>
            <a:off x="990600" y="6069016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338137" y="1517769"/>
            <a:ext cx="8520112" cy="4795837"/>
            <a:chOff x="395288" y="1300163"/>
            <a:chExt cx="8520112" cy="4795837"/>
          </a:xfrm>
        </p:grpSpPr>
        <p:sp>
          <p:nvSpPr>
            <p:cNvPr id="22530" name="Text Box 31"/>
            <p:cNvSpPr txBox="1">
              <a:spLocks noChangeArrowheads="1"/>
            </p:cNvSpPr>
            <p:nvPr/>
          </p:nvSpPr>
          <p:spPr bwMode="auto">
            <a:xfrm>
              <a:off x="395288" y="2616200"/>
              <a:ext cx="1187450" cy="923925"/>
            </a:xfrm>
            <a:prstGeom prst="rect">
              <a:avLst/>
            </a:prstGeom>
            <a:solidFill>
              <a:srgbClr val="FF99FF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id-ID" b="1" dirty="0" err="1">
                  <a:cs typeface="Arial" panose="020B0604020202020204" pitchFamily="34" charset="0"/>
                </a:rPr>
                <a:t>Tiga</a:t>
              </a:r>
              <a:r>
                <a:rPr lang="en-US" altLang="id-ID" b="1" dirty="0">
                  <a:cs typeface="Arial" panose="020B0604020202020204" pitchFamily="34" charset="0"/>
                </a:rPr>
                <a:t> </a:t>
              </a:r>
              <a:r>
                <a:rPr lang="en-US" altLang="id-ID" b="1" dirty="0" err="1">
                  <a:cs typeface="Arial" panose="020B0604020202020204" pitchFamily="34" charset="0"/>
                </a:rPr>
                <a:t>Guna</a:t>
              </a:r>
              <a:r>
                <a:rPr lang="en-US" altLang="id-ID" b="1" dirty="0">
                  <a:cs typeface="Arial" panose="020B0604020202020204" pitchFamily="34" charset="0"/>
                </a:rPr>
                <a:t> </a:t>
              </a:r>
              <a:r>
                <a:rPr lang="en-US" altLang="id-ID" b="1" dirty="0" err="1">
                  <a:cs typeface="Arial" panose="020B0604020202020204" pitchFamily="34" charset="0"/>
                </a:rPr>
                <a:t>Makanan</a:t>
              </a:r>
              <a:r>
                <a:rPr lang="en-US" altLang="id-ID" b="1" dirty="0"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2531" name="Text Box 32"/>
            <p:cNvSpPr txBox="1">
              <a:spLocks noChangeArrowheads="1"/>
            </p:cNvSpPr>
            <p:nvPr/>
          </p:nvSpPr>
          <p:spPr bwMode="auto">
            <a:xfrm>
              <a:off x="1781175" y="1847850"/>
              <a:ext cx="2209800" cy="646113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id-ID">
                  <a:cs typeface="Arial" panose="020B0604020202020204" pitchFamily="34" charset="0"/>
                </a:rPr>
                <a:t>Sumber Tenaga</a:t>
              </a:r>
            </a:p>
            <a:p>
              <a:pPr algn="ctr"/>
              <a:r>
                <a:rPr lang="en-US" altLang="id-ID">
                  <a:cs typeface="Arial" panose="020B0604020202020204" pitchFamily="34" charset="0"/>
                </a:rPr>
                <a:t>(KH, lemak)</a:t>
              </a:r>
            </a:p>
          </p:txBody>
        </p:sp>
        <p:sp>
          <p:nvSpPr>
            <p:cNvPr id="22532" name="Text Box 33"/>
            <p:cNvSpPr txBox="1">
              <a:spLocks noChangeArrowheads="1"/>
            </p:cNvSpPr>
            <p:nvPr/>
          </p:nvSpPr>
          <p:spPr bwMode="auto">
            <a:xfrm>
              <a:off x="4284663" y="1300163"/>
              <a:ext cx="3487737" cy="2032000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id-ID" dirty="0">
                  <a:cs typeface="Arial" panose="020B0604020202020204" pitchFamily="34" charset="0"/>
                </a:rPr>
                <a:t>1.  </a:t>
              </a:r>
              <a:r>
                <a:rPr lang="en-US" altLang="id-ID" dirty="0" err="1">
                  <a:cs typeface="Arial" panose="020B0604020202020204" pitchFamily="34" charset="0"/>
                </a:rPr>
                <a:t>Serealia</a:t>
              </a:r>
              <a:r>
                <a:rPr lang="en-US" altLang="id-ID" dirty="0">
                  <a:cs typeface="Arial" panose="020B0604020202020204" pitchFamily="34" charset="0"/>
                </a:rPr>
                <a:t>…………….. 50 %</a:t>
              </a:r>
            </a:p>
            <a:p>
              <a:r>
                <a:rPr lang="en-US" altLang="id-ID" dirty="0">
                  <a:cs typeface="Arial" panose="020B0604020202020204" pitchFamily="34" charset="0"/>
                </a:rPr>
                <a:t>2.  </a:t>
              </a:r>
              <a:r>
                <a:rPr lang="en-US" altLang="id-ID" dirty="0" err="1">
                  <a:cs typeface="Arial" panose="020B0604020202020204" pitchFamily="34" charset="0"/>
                </a:rPr>
                <a:t>Umbi-umbian</a:t>
              </a:r>
              <a:r>
                <a:rPr lang="en-US" altLang="id-ID" dirty="0">
                  <a:cs typeface="Arial" panose="020B0604020202020204" pitchFamily="34" charset="0"/>
                </a:rPr>
                <a:t> ………  6 %</a:t>
              </a:r>
            </a:p>
            <a:p>
              <a:r>
                <a:rPr lang="en-US" altLang="id-ID" dirty="0">
                  <a:cs typeface="Arial" panose="020B0604020202020204" pitchFamily="34" charset="0"/>
                </a:rPr>
                <a:t>3.  </a:t>
              </a:r>
              <a:r>
                <a:rPr lang="en-US" altLang="id-ID" dirty="0" err="1">
                  <a:cs typeface="Arial" panose="020B0604020202020204" pitchFamily="34" charset="0"/>
                </a:rPr>
                <a:t>Minyak</a:t>
              </a:r>
              <a:r>
                <a:rPr lang="en-US" altLang="id-ID" dirty="0">
                  <a:cs typeface="Arial" panose="020B0604020202020204" pitchFamily="34" charset="0"/>
                </a:rPr>
                <a:t> &amp; </a:t>
              </a:r>
              <a:r>
                <a:rPr lang="en-US" altLang="id-ID" dirty="0" err="1">
                  <a:cs typeface="Arial" panose="020B0604020202020204" pitchFamily="34" charset="0"/>
                </a:rPr>
                <a:t>lemak</a:t>
              </a:r>
              <a:r>
                <a:rPr lang="en-US" altLang="id-ID" dirty="0">
                  <a:cs typeface="Arial" panose="020B0604020202020204" pitchFamily="34" charset="0"/>
                </a:rPr>
                <a:t>…….10 %</a:t>
              </a:r>
            </a:p>
            <a:p>
              <a:r>
                <a:rPr lang="en-US" altLang="id-ID" dirty="0">
                  <a:cs typeface="Arial" panose="020B0604020202020204" pitchFamily="34" charset="0"/>
                </a:rPr>
                <a:t>4.  </a:t>
              </a:r>
              <a:r>
                <a:rPr lang="en-US" altLang="id-ID" dirty="0" err="1">
                  <a:cs typeface="Arial" panose="020B0604020202020204" pitchFamily="34" charset="0"/>
                </a:rPr>
                <a:t>Biji</a:t>
              </a:r>
              <a:r>
                <a:rPr lang="en-US" altLang="id-ID" dirty="0">
                  <a:cs typeface="Arial" panose="020B0604020202020204" pitchFamily="34" charset="0"/>
                </a:rPr>
                <a:t> </a:t>
              </a:r>
              <a:r>
                <a:rPr lang="en-US" altLang="id-ID" dirty="0" err="1">
                  <a:cs typeface="Arial" panose="020B0604020202020204" pitchFamily="34" charset="0"/>
                </a:rPr>
                <a:t>dan</a:t>
              </a:r>
              <a:r>
                <a:rPr lang="en-US" altLang="id-ID" dirty="0">
                  <a:cs typeface="Arial" panose="020B0604020202020204" pitchFamily="34" charset="0"/>
                </a:rPr>
                <a:t> </a:t>
              </a:r>
              <a:r>
                <a:rPr lang="en-US" altLang="id-ID" dirty="0" err="1">
                  <a:cs typeface="Arial" panose="020B0604020202020204" pitchFamily="34" charset="0"/>
                </a:rPr>
                <a:t>buah</a:t>
              </a:r>
              <a:r>
                <a:rPr lang="en-US" altLang="id-ID" dirty="0">
                  <a:cs typeface="Arial" panose="020B0604020202020204" pitchFamily="34" charset="0"/>
                </a:rPr>
                <a:t> </a:t>
              </a:r>
            </a:p>
            <a:p>
              <a:r>
                <a:rPr lang="en-US" altLang="id-ID" dirty="0">
                  <a:cs typeface="Arial" panose="020B0604020202020204" pitchFamily="34" charset="0"/>
                </a:rPr>
                <a:t>     </a:t>
              </a:r>
              <a:r>
                <a:rPr lang="en-US" altLang="id-ID" dirty="0" err="1">
                  <a:cs typeface="Arial" panose="020B0604020202020204" pitchFamily="34" charset="0"/>
                </a:rPr>
                <a:t>Berminyak</a:t>
              </a:r>
              <a:r>
                <a:rPr lang="en-US" altLang="id-ID" dirty="0">
                  <a:cs typeface="Arial" panose="020B0604020202020204" pitchFamily="34" charset="0"/>
                </a:rPr>
                <a:t>.…………. 3 %</a:t>
              </a:r>
            </a:p>
            <a:p>
              <a:r>
                <a:rPr lang="en-US" altLang="id-ID" dirty="0">
                  <a:cs typeface="Arial" panose="020B0604020202020204" pitchFamily="34" charset="0"/>
                </a:rPr>
                <a:t>5.  </a:t>
              </a:r>
              <a:r>
                <a:rPr lang="en-US" altLang="id-ID" dirty="0" err="1">
                  <a:cs typeface="Arial" panose="020B0604020202020204" pitchFamily="34" charset="0"/>
                </a:rPr>
                <a:t>Gula</a:t>
              </a:r>
              <a:r>
                <a:rPr lang="en-US" altLang="id-ID" dirty="0">
                  <a:cs typeface="Arial" panose="020B0604020202020204" pitchFamily="34" charset="0"/>
                </a:rPr>
                <a:t> …………………</a:t>
              </a:r>
              <a:r>
                <a:rPr lang="en-US" altLang="id-ID" u="sng" dirty="0">
                  <a:cs typeface="Arial" panose="020B0604020202020204" pitchFamily="34" charset="0"/>
                </a:rPr>
                <a:t> 5 %</a:t>
              </a:r>
            </a:p>
            <a:p>
              <a:r>
                <a:rPr lang="en-US" altLang="id-ID" dirty="0">
                  <a:cs typeface="Arial" panose="020B0604020202020204" pitchFamily="34" charset="0"/>
                </a:rPr>
                <a:t>                           33.3 : 74  = </a:t>
              </a:r>
              <a:r>
                <a:rPr lang="en-US" altLang="id-ID" b="1" dirty="0">
                  <a:solidFill>
                    <a:srgbClr val="FF0000"/>
                  </a:solidFill>
                  <a:cs typeface="Arial" panose="020B0604020202020204" pitchFamily="34" charset="0"/>
                </a:rPr>
                <a:t>0.5</a:t>
              </a:r>
            </a:p>
          </p:txBody>
        </p:sp>
        <p:sp>
          <p:nvSpPr>
            <p:cNvPr id="22533" name="Text Box 34"/>
            <p:cNvSpPr txBox="1">
              <a:spLocks noChangeArrowheads="1"/>
            </p:cNvSpPr>
            <p:nvPr/>
          </p:nvSpPr>
          <p:spPr bwMode="auto">
            <a:xfrm>
              <a:off x="1752600" y="3695700"/>
              <a:ext cx="2286000" cy="92392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id-ID">
                  <a:cs typeface="Arial" panose="020B0604020202020204" pitchFamily="34" charset="0"/>
                </a:rPr>
                <a:t>Sumber Zat Pembangun (Protein)</a:t>
              </a:r>
            </a:p>
          </p:txBody>
        </p:sp>
        <p:sp>
          <p:nvSpPr>
            <p:cNvPr id="22535" name="Text Box 36"/>
            <p:cNvSpPr txBox="1">
              <a:spLocks noChangeArrowheads="1"/>
            </p:cNvSpPr>
            <p:nvPr/>
          </p:nvSpPr>
          <p:spPr bwMode="auto">
            <a:xfrm>
              <a:off x="4267200" y="3662363"/>
              <a:ext cx="3505200" cy="92392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marL="347663" indent="-3476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AutoNum type="arabicPeriod"/>
              </a:pPr>
              <a:r>
                <a:rPr lang="en-US" altLang="id-ID">
                  <a:cs typeface="Arial" panose="020B0604020202020204" pitchFamily="34" charset="0"/>
                </a:rPr>
                <a:t>Pangan hewani…... 12 %</a:t>
              </a:r>
            </a:p>
            <a:p>
              <a:pPr>
                <a:buFontTx/>
                <a:buAutoNum type="arabicPeriod"/>
              </a:pPr>
              <a:r>
                <a:rPr lang="en-US" altLang="id-ID">
                  <a:cs typeface="Arial" panose="020B0604020202020204" pitchFamily="34" charset="0"/>
                </a:rPr>
                <a:t>Kacang-kacangan..</a:t>
              </a:r>
              <a:r>
                <a:rPr lang="en-US" altLang="id-ID" u="sng">
                  <a:cs typeface="Arial" panose="020B0604020202020204" pitchFamily="34" charset="0"/>
                </a:rPr>
                <a:t>   5 %</a:t>
              </a:r>
            </a:p>
            <a:p>
              <a:r>
                <a:rPr lang="en-US" altLang="id-ID">
                  <a:cs typeface="Arial" panose="020B0604020202020204" pitchFamily="34" charset="0"/>
                </a:rPr>
                <a:t>                            33.3 : 17  = </a:t>
              </a:r>
              <a:r>
                <a:rPr lang="en-US" altLang="id-ID" b="1">
                  <a:cs typeface="Arial" panose="020B0604020202020204" pitchFamily="34" charset="0"/>
                </a:rPr>
                <a:t> </a:t>
              </a:r>
              <a:r>
                <a:rPr lang="en-US" altLang="id-ID" b="1">
                  <a:solidFill>
                    <a:srgbClr val="FF0000"/>
                  </a:solidFill>
                  <a:cs typeface="Arial" panose="020B0604020202020204" pitchFamily="34" charset="0"/>
                </a:rPr>
                <a:t>2</a:t>
              </a:r>
              <a:r>
                <a:rPr lang="en-US" altLang="id-ID">
                  <a:solidFill>
                    <a:schemeClr val="accent2"/>
                  </a:solidFill>
                  <a:cs typeface="Arial" panose="020B0604020202020204" pitchFamily="34" charset="0"/>
                </a:rPr>
                <a:t>   </a:t>
              </a:r>
              <a:r>
                <a:rPr lang="en-US" altLang="id-ID">
                  <a:cs typeface="Arial" panose="020B0604020202020204" pitchFamily="34" charset="0"/>
                </a:rPr>
                <a:t>  </a:t>
              </a:r>
            </a:p>
          </p:txBody>
        </p:sp>
        <p:sp>
          <p:nvSpPr>
            <p:cNvPr id="22536" name="AutoShape 37"/>
            <p:cNvSpPr>
              <a:spLocks noChangeArrowheads="1"/>
            </p:cNvSpPr>
            <p:nvPr/>
          </p:nvSpPr>
          <p:spPr bwMode="auto">
            <a:xfrm>
              <a:off x="7772400" y="1981200"/>
              <a:ext cx="304800" cy="457200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rgbClr val="FFFF66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d-ID" altLang="id-ID">
                <a:latin typeface="Lucida Sans Unicode" panose="020B0602030504020204" pitchFamily="34" charset="0"/>
              </a:endParaRPr>
            </a:p>
          </p:txBody>
        </p:sp>
        <p:sp>
          <p:nvSpPr>
            <p:cNvPr id="22537" name="AutoShape 38"/>
            <p:cNvSpPr>
              <a:spLocks noChangeArrowheads="1"/>
            </p:cNvSpPr>
            <p:nvPr/>
          </p:nvSpPr>
          <p:spPr bwMode="auto">
            <a:xfrm>
              <a:off x="7772400" y="4876800"/>
              <a:ext cx="304800" cy="533400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rgbClr val="FFFF66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d-ID" altLang="id-ID">
                <a:latin typeface="Lucida Sans Unicode" panose="020B0602030504020204" pitchFamily="34" charset="0"/>
              </a:endParaRPr>
            </a:p>
          </p:txBody>
        </p:sp>
        <p:sp>
          <p:nvSpPr>
            <p:cNvPr id="22538" name="AutoShape 39"/>
            <p:cNvSpPr>
              <a:spLocks noChangeArrowheads="1"/>
            </p:cNvSpPr>
            <p:nvPr/>
          </p:nvSpPr>
          <p:spPr bwMode="auto">
            <a:xfrm>
              <a:off x="7772400" y="3814763"/>
              <a:ext cx="304800" cy="533400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rgbClr val="FFFF66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d-ID" altLang="id-ID">
                <a:latin typeface="Lucida Sans Unicode" panose="020B0602030504020204" pitchFamily="34" charset="0"/>
              </a:endParaRPr>
            </a:p>
          </p:txBody>
        </p:sp>
        <p:sp>
          <p:nvSpPr>
            <p:cNvPr id="22539" name="Text Box 40"/>
            <p:cNvSpPr txBox="1">
              <a:spLocks noChangeArrowheads="1"/>
            </p:cNvSpPr>
            <p:nvPr/>
          </p:nvSpPr>
          <p:spPr bwMode="auto">
            <a:xfrm>
              <a:off x="1752600" y="4691063"/>
              <a:ext cx="2286000" cy="923925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id-ID">
                  <a:cs typeface="Arial" panose="020B0604020202020204" pitchFamily="34" charset="0"/>
                </a:rPr>
                <a:t>Sumber Zat Pengatur (Vitamin &amp; Mineral)</a:t>
              </a:r>
            </a:p>
          </p:txBody>
        </p:sp>
        <p:sp>
          <p:nvSpPr>
            <p:cNvPr id="22540" name="Text Box 41"/>
            <p:cNvSpPr txBox="1">
              <a:spLocks noChangeArrowheads="1"/>
            </p:cNvSpPr>
            <p:nvPr/>
          </p:nvSpPr>
          <p:spPr bwMode="auto">
            <a:xfrm>
              <a:off x="4270375" y="4856163"/>
              <a:ext cx="3502025" cy="646112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id-ID">
                  <a:cs typeface="Arial" panose="020B0604020202020204" pitchFamily="34" charset="0"/>
                </a:rPr>
                <a:t>1.   Sayur dan Buah…..</a:t>
              </a:r>
              <a:r>
                <a:rPr lang="en-US" altLang="id-ID" u="sng">
                  <a:cs typeface="Arial" panose="020B0604020202020204" pitchFamily="34" charset="0"/>
                </a:rPr>
                <a:t>  6%</a:t>
              </a:r>
            </a:p>
            <a:p>
              <a:r>
                <a:rPr lang="en-US" altLang="id-ID">
                  <a:cs typeface="Arial" panose="020B0604020202020204" pitchFamily="34" charset="0"/>
                </a:rPr>
                <a:t>                             33.3 : 6  = </a:t>
              </a:r>
              <a:r>
                <a:rPr lang="en-US" altLang="id-ID" b="1">
                  <a:solidFill>
                    <a:srgbClr val="FF0000"/>
                  </a:solidFill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2541" name="Text Box 42"/>
            <p:cNvSpPr txBox="1">
              <a:spLocks noChangeArrowheads="1"/>
            </p:cNvSpPr>
            <p:nvPr/>
          </p:nvSpPr>
          <p:spPr bwMode="auto">
            <a:xfrm>
              <a:off x="1752600" y="5719763"/>
              <a:ext cx="2286000" cy="341312"/>
            </a:xfrm>
            <a:prstGeom prst="rect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id-ID">
                  <a:cs typeface="Arial" panose="020B0604020202020204" pitchFamily="34" charset="0"/>
                </a:rPr>
                <a:t>Lain-lain</a:t>
              </a:r>
            </a:p>
          </p:txBody>
        </p:sp>
        <p:sp>
          <p:nvSpPr>
            <p:cNvPr id="22549" name="Text Box 52"/>
            <p:cNvSpPr txBox="1">
              <a:spLocks noChangeArrowheads="1"/>
            </p:cNvSpPr>
            <p:nvPr/>
          </p:nvSpPr>
          <p:spPr bwMode="auto">
            <a:xfrm>
              <a:off x="4343400" y="5754688"/>
              <a:ext cx="3429000" cy="341312"/>
            </a:xfrm>
            <a:prstGeom prst="rect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id-ID">
                  <a:cs typeface="Arial" panose="020B0604020202020204" pitchFamily="34" charset="0"/>
                </a:rPr>
                <a:t>1.   Minuman &amp; Bumbu...3%   </a:t>
              </a:r>
            </a:p>
          </p:txBody>
        </p:sp>
        <p:sp>
          <p:nvSpPr>
            <p:cNvPr id="22550" name="Text Box 53"/>
            <p:cNvSpPr txBox="1">
              <a:spLocks noChangeArrowheads="1"/>
            </p:cNvSpPr>
            <p:nvPr/>
          </p:nvSpPr>
          <p:spPr bwMode="auto">
            <a:xfrm>
              <a:off x="8153400" y="1981200"/>
              <a:ext cx="685800" cy="400050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id-ID" sz="2000" b="1">
                  <a:solidFill>
                    <a:srgbClr val="FF0000"/>
                  </a:solidFill>
                  <a:latin typeface="Arial Narrow" panose="020B0606020202030204" pitchFamily="34" charset="0"/>
                </a:rPr>
                <a:t>33.3</a:t>
              </a:r>
            </a:p>
          </p:txBody>
        </p:sp>
        <p:sp>
          <p:nvSpPr>
            <p:cNvPr id="22551" name="Text Box 54"/>
            <p:cNvSpPr txBox="1">
              <a:spLocks noChangeArrowheads="1"/>
            </p:cNvSpPr>
            <p:nvPr/>
          </p:nvSpPr>
          <p:spPr bwMode="auto">
            <a:xfrm>
              <a:off x="8153400" y="3886200"/>
              <a:ext cx="685800" cy="400050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id-ID" sz="2000" b="1">
                  <a:solidFill>
                    <a:srgbClr val="FF0000"/>
                  </a:solidFill>
                  <a:latin typeface="Arial Narrow" panose="020B0606020202030204" pitchFamily="34" charset="0"/>
                </a:rPr>
                <a:t>33.3</a:t>
              </a:r>
            </a:p>
          </p:txBody>
        </p:sp>
        <p:sp>
          <p:nvSpPr>
            <p:cNvPr id="22552" name="Text Box 55"/>
            <p:cNvSpPr txBox="1">
              <a:spLocks noChangeArrowheads="1"/>
            </p:cNvSpPr>
            <p:nvPr/>
          </p:nvSpPr>
          <p:spPr bwMode="auto">
            <a:xfrm>
              <a:off x="8153400" y="4933950"/>
              <a:ext cx="762000" cy="400050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id-ID" sz="2000" b="1">
                  <a:solidFill>
                    <a:srgbClr val="FF0000"/>
                  </a:solidFill>
                  <a:latin typeface="Arial Narrow" panose="020B0606020202030204" pitchFamily="34" charset="0"/>
                </a:rPr>
                <a:t>33.3</a:t>
              </a:r>
            </a:p>
          </p:txBody>
        </p:sp>
      </p:grp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381000" y="228600"/>
            <a:ext cx="81534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id-ID" sz="2800" b="1" dirty="0">
                <a:latin typeface="Arial" pitchFamily="34" charset="0"/>
                <a:cs typeface="Arial" pitchFamily="34" charset="0"/>
              </a:rPr>
              <a:t>Keanekaragaman Pangan Berdasarkan </a:t>
            </a:r>
          </a:p>
          <a:p>
            <a:pPr marL="457200" indent="-4572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id-ID" sz="2800" b="1" dirty="0">
                <a:latin typeface="Arial" pitchFamily="34" charset="0"/>
                <a:cs typeface="Arial" pitchFamily="34" charset="0"/>
              </a:rPr>
              <a:t>Gizi Seimbang (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PPH</a:t>
            </a:r>
            <a:r>
              <a:rPr lang="id-ID" sz="2800" b="1" dirty="0">
                <a:latin typeface="Arial" pitchFamily="34" charset="0"/>
                <a:cs typeface="Arial" pitchFamily="34" charset="0"/>
              </a:rPr>
              <a:t>)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Line 50"/>
          <p:cNvSpPr>
            <a:spLocks noChangeShapeType="1"/>
          </p:cNvSpPr>
          <p:nvPr/>
        </p:nvSpPr>
        <p:spPr bwMode="auto">
          <a:xfrm>
            <a:off x="4000499" y="6069016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936540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4358</Words>
  <Application>Microsoft Office PowerPoint</Application>
  <PresentationFormat>On-screen Show (4:3)</PresentationFormat>
  <Paragraphs>1327</Paragraphs>
  <Slides>57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26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87" baseType="lpstr">
      <vt:lpstr>맑은 고딕</vt:lpstr>
      <vt:lpstr>宋体</vt:lpstr>
      <vt:lpstr>Agency FB</vt:lpstr>
      <vt:lpstr>Arial</vt:lpstr>
      <vt:lpstr>Arial Narrow</vt:lpstr>
      <vt:lpstr>Arial Rounded MT Bold</vt:lpstr>
      <vt:lpstr>Arial Unicode MS</vt:lpstr>
      <vt:lpstr>Bookman Old Style</vt:lpstr>
      <vt:lpstr>Britannic Bold</vt:lpstr>
      <vt:lpstr>Calibri</vt:lpstr>
      <vt:lpstr>Consolas</vt:lpstr>
      <vt:lpstr>Corbel</vt:lpstr>
      <vt:lpstr>Eurostile</vt:lpstr>
      <vt:lpstr>FontAwesome</vt:lpstr>
      <vt:lpstr>Franklin Gothic Demi Cond</vt:lpstr>
      <vt:lpstr>Georgia</vt:lpstr>
      <vt:lpstr>Lato Light</vt:lpstr>
      <vt:lpstr>Lucida Sans Unicode</vt:lpstr>
      <vt:lpstr>Segoe UI</vt:lpstr>
      <vt:lpstr>Segoe UI Historic</vt:lpstr>
      <vt:lpstr>Symbol</vt:lpstr>
      <vt:lpstr>Tahoma</vt:lpstr>
      <vt:lpstr>Times New Roman</vt:lpstr>
      <vt:lpstr>Wingdings</vt:lpstr>
      <vt:lpstr>Wingdings 2</vt:lpstr>
      <vt:lpstr>Wingdings 3</vt:lpstr>
      <vt:lpstr>Office Theme</vt:lpstr>
      <vt:lpstr>1_Office Theme</vt:lpstr>
      <vt:lpstr>2_Office Theme</vt:lpstr>
      <vt:lpstr>Chart</vt:lpstr>
      <vt:lpstr>PowerPoint Presentation</vt:lpstr>
      <vt:lpstr>AMANAT UU PANGAN 18/2012: PENGUKURAN KONSUMSI PANGAN</vt:lpstr>
      <vt:lpstr>INSTRUMEN KONSUMSI PANGAN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ANGKA KECUKUPAN GIZI</vt:lpstr>
      <vt:lpstr>PowerPoint Presentation</vt:lpstr>
      <vt:lpstr>PowerPoint Presentation</vt:lpstr>
      <vt:lpstr>SUMBER DATA ANALISIS  JENIS DATA</vt:lpstr>
      <vt:lpstr>Lanjutan Jenis Data </vt:lpstr>
      <vt:lpstr>KAPANKAH SUERVEI KONSUMSI (PENGAMBILAN DATA PRIMER) PERLU DILAKUKAN ????</vt:lpstr>
      <vt:lpstr>DATA PRIMER : </vt:lpstr>
      <vt:lpstr>BAGAIMANA CARA MEMPEROLEH   DATA PRIMER ??</vt:lpstr>
      <vt:lpstr>DESAIN SURVEI</vt:lpstr>
      <vt:lpstr>PowerPoint Presentation</vt:lpstr>
      <vt:lpstr>SURVEI KONSUMSI PANGAN</vt:lpstr>
      <vt:lpstr>PowerPoint Presentation</vt:lpstr>
      <vt:lpstr>Contoh Penghitungan Kebutuhan  Konsumsi Pangan</vt:lpstr>
      <vt:lpstr>PowerPoint Presentation</vt:lpstr>
      <vt:lpstr>ANJURAN KONSUMSI PANGAN   DULU DAN SEKARANG TH 1950-an: 4 SEHAT 5 SEMPURNA</vt:lpstr>
      <vt:lpstr>PowerPoint Presentation</vt:lpstr>
      <vt:lpstr>PENGERTIAN B2SA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Anjuran Komposisi Makanan untuk Memenuhi Angka Kecukupan Gizi (AKG) Berdasarkan Kelompok Umur dan Jenis Kelamin (dalam Bentuk Porsi)  </vt:lpstr>
      <vt:lpstr>Lanjutan Anjuran Komposisi 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2017-07-17T21:52:24Z</dcterms:created>
  <dcterms:modified xsi:type="dcterms:W3CDTF">2020-07-30T03:00:46Z</dcterms:modified>
</cp:coreProperties>
</file>