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576059"/>
            <a:ext cx="9144000" cy="739140"/>
          </a:xfrm>
          <a:custGeom>
            <a:avLst/>
            <a:gdLst/>
            <a:ahLst/>
            <a:cxnLst/>
            <a:rect l="l" t="t" r="r" b="b"/>
            <a:pathLst>
              <a:path w="9144000" h="739140">
                <a:moveTo>
                  <a:pt x="9143999" y="739139"/>
                </a:moveTo>
                <a:lnTo>
                  <a:pt x="9143999" y="0"/>
                </a:lnTo>
                <a:lnTo>
                  <a:pt x="0" y="0"/>
                </a:lnTo>
                <a:lnTo>
                  <a:pt x="0" y="739139"/>
                </a:lnTo>
                <a:lnTo>
                  <a:pt x="9143999" y="739139"/>
                </a:lnTo>
                <a:close/>
              </a:path>
            </a:pathLst>
          </a:custGeom>
          <a:solidFill>
            <a:srgbClr val="136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569964"/>
            <a:ext cx="9144000" cy="745490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9143999" y="12191"/>
                </a:moveTo>
                <a:lnTo>
                  <a:pt x="9143999" y="0"/>
                </a:lnTo>
                <a:lnTo>
                  <a:pt x="0" y="0"/>
                </a:lnTo>
                <a:lnTo>
                  <a:pt x="0" y="745235"/>
                </a:lnTo>
                <a:lnTo>
                  <a:pt x="0" y="12192"/>
                </a:lnTo>
                <a:lnTo>
                  <a:pt x="7620" y="6096"/>
                </a:lnTo>
                <a:lnTo>
                  <a:pt x="7620" y="12192"/>
                </a:lnTo>
                <a:lnTo>
                  <a:pt x="9137904" y="12192"/>
                </a:lnTo>
                <a:lnTo>
                  <a:pt x="9137904" y="6096"/>
                </a:lnTo>
                <a:lnTo>
                  <a:pt x="9143999" y="12191"/>
                </a:lnTo>
                <a:close/>
              </a:path>
              <a:path w="9144000" h="745490">
                <a:moveTo>
                  <a:pt x="7620" y="12192"/>
                </a:moveTo>
                <a:lnTo>
                  <a:pt x="7620" y="6096"/>
                </a:lnTo>
                <a:lnTo>
                  <a:pt x="0" y="12192"/>
                </a:lnTo>
                <a:lnTo>
                  <a:pt x="7620" y="12192"/>
                </a:lnTo>
                <a:close/>
              </a:path>
              <a:path w="9144000" h="745490">
                <a:moveTo>
                  <a:pt x="7620" y="739140"/>
                </a:moveTo>
                <a:lnTo>
                  <a:pt x="7620" y="12192"/>
                </a:lnTo>
                <a:lnTo>
                  <a:pt x="0" y="12192"/>
                </a:lnTo>
                <a:lnTo>
                  <a:pt x="0" y="739140"/>
                </a:lnTo>
                <a:lnTo>
                  <a:pt x="7620" y="739140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0" y="739140"/>
                </a:lnTo>
                <a:lnTo>
                  <a:pt x="7620" y="745235"/>
                </a:lnTo>
                <a:lnTo>
                  <a:pt x="9137904" y="745235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7620" y="745235"/>
                </a:moveTo>
                <a:lnTo>
                  <a:pt x="0" y="739140"/>
                </a:lnTo>
                <a:lnTo>
                  <a:pt x="0" y="745235"/>
                </a:lnTo>
                <a:lnTo>
                  <a:pt x="7620" y="745235"/>
                </a:lnTo>
                <a:close/>
              </a:path>
              <a:path w="9144000" h="745490">
                <a:moveTo>
                  <a:pt x="9143999" y="12192"/>
                </a:moveTo>
                <a:lnTo>
                  <a:pt x="9137904" y="6096"/>
                </a:lnTo>
                <a:lnTo>
                  <a:pt x="9137904" y="12192"/>
                </a:lnTo>
                <a:lnTo>
                  <a:pt x="9143999" y="12192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9143999" y="12192"/>
                </a:lnTo>
                <a:lnTo>
                  <a:pt x="9137904" y="12192"/>
                </a:lnTo>
                <a:lnTo>
                  <a:pt x="9137904" y="739140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9143999" y="745235"/>
                </a:moveTo>
                <a:lnTo>
                  <a:pt x="9143999" y="739140"/>
                </a:lnTo>
                <a:lnTo>
                  <a:pt x="9137904" y="745235"/>
                </a:lnTo>
                <a:lnTo>
                  <a:pt x="9143999" y="745235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8640" y="6605015"/>
            <a:ext cx="691895" cy="70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6551676"/>
            <a:ext cx="9144000" cy="53340"/>
          </a:xfrm>
          <a:custGeom>
            <a:avLst/>
            <a:gdLst/>
            <a:ahLst/>
            <a:cxnLst/>
            <a:rect l="l" t="t" r="r" b="b"/>
            <a:pathLst>
              <a:path w="9144000" h="53340">
                <a:moveTo>
                  <a:pt x="0" y="53339"/>
                </a:moveTo>
                <a:lnTo>
                  <a:pt x="9143999" y="53339"/>
                </a:lnTo>
                <a:lnTo>
                  <a:pt x="914399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DAA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82624" y="6736079"/>
            <a:ext cx="4221479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457200"/>
            <a:ext cx="9144000" cy="6094730"/>
          </a:xfrm>
          <a:custGeom>
            <a:avLst/>
            <a:gdLst/>
            <a:ahLst/>
            <a:cxnLst/>
            <a:rect l="l" t="t" r="r" b="b"/>
            <a:pathLst>
              <a:path w="9144000" h="6094730">
                <a:moveTo>
                  <a:pt x="0" y="0"/>
                </a:moveTo>
                <a:lnTo>
                  <a:pt x="0" y="6094476"/>
                </a:lnTo>
                <a:lnTo>
                  <a:pt x="9143999" y="609447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576059"/>
            <a:ext cx="9144000" cy="739140"/>
          </a:xfrm>
          <a:custGeom>
            <a:avLst/>
            <a:gdLst/>
            <a:ahLst/>
            <a:cxnLst/>
            <a:rect l="l" t="t" r="r" b="b"/>
            <a:pathLst>
              <a:path w="9144000" h="739140">
                <a:moveTo>
                  <a:pt x="9143999" y="739139"/>
                </a:moveTo>
                <a:lnTo>
                  <a:pt x="9143999" y="0"/>
                </a:lnTo>
                <a:lnTo>
                  <a:pt x="0" y="0"/>
                </a:lnTo>
                <a:lnTo>
                  <a:pt x="0" y="739139"/>
                </a:lnTo>
                <a:lnTo>
                  <a:pt x="9143999" y="739139"/>
                </a:lnTo>
                <a:close/>
              </a:path>
            </a:pathLst>
          </a:custGeom>
          <a:solidFill>
            <a:srgbClr val="136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569964"/>
            <a:ext cx="9144000" cy="745490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9143999" y="12191"/>
                </a:moveTo>
                <a:lnTo>
                  <a:pt x="9143999" y="0"/>
                </a:lnTo>
                <a:lnTo>
                  <a:pt x="0" y="0"/>
                </a:lnTo>
                <a:lnTo>
                  <a:pt x="0" y="745235"/>
                </a:lnTo>
                <a:lnTo>
                  <a:pt x="0" y="12192"/>
                </a:lnTo>
                <a:lnTo>
                  <a:pt x="7620" y="6096"/>
                </a:lnTo>
                <a:lnTo>
                  <a:pt x="7620" y="12192"/>
                </a:lnTo>
                <a:lnTo>
                  <a:pt x="9137904" y="12192"/>
                </a:lnTo>
                <a:lnTo>
                  <a:pt x="9137904" y="6096"/>
                </a:lnTo>
                <a:lnTo>
                  <a:pt x="9143999" y="12191"/>
                </a:lnTo>
                <a:close/>
              </a:path>
              <a:path w="9144000" h="745490">
                <a:moveTo>
                  <a:pt x="7620" y="12192"/>
                </a:moveTo>
                <a:lnTo>
                  <a:pt x="7620" y="6096"/>
                </a:lnTo>
                <a:lnTo>
                  <a:pt x="0" y="12192"/>
                </a:lnTo>
                <a:lnTo>
                  <a:pt x="7620" y="12192"/>
                </a:lnTo>
                <a:close/>
              </a:path>
              <a:path w="9144000" h="745490">
                <a:moveTo>
                  <a:pt x="7620" y="739140"/>
                </a:moveTo>
                <a:lnTo>
                  <a:pt x="7620" y="12192"/>
                </a:lnTo>
                <a:lnTo>
                  <a:pt x="0" y="12192"/>
                </a:lnTo>
                <a:lnTo>
                  <a:pt x="0" y="739140"/>
                </a:lnTo>
                <a:lnTo>
                  <a:pt x="7620" y="739140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0" y="739140"/>
                </a:lnTo>
                <a:lnTo>
                  <a:pt x="7620" y="745235"/>
                </a:lnTo>
                <a:lnTo>
                  <a:pt x="9137904" y="745235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7620" y="745235"/>
                </a:moveTo>
                <a:lnTo>
                  <a:pt x="0" y="739140"/>
                </a:lnTo>
                <a:lnTo>
                  <a:pt x="0" y="745235"/>
                </a:lnTo>
                <a:lnTo>
                  <a:pt x="7620" y="745235"/>
                </a:lnTo>
                <a:close/>
              </a:path>
              <a:path w="9144000" h="745490">
                <a:moveTo>
                  <a:pt x="9143999" y="12192"/>
                </a:moveTo>
                <a:lnTo>
                  <a:pt x="9137904" y="6096"/>
                </a:lnTo>
                <a:lnTo>
                  <a:pt x="9137904" y="12192"/>
                </a:lnTo>
                <a:lnTo>
                  <a:pt x="9143999" y="12192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9143999" y="12192"/>
                </a:lnTo>
                <a:lnTo>
                  <a:pt x="9137904" y="12192"/>
                </a:lnTo>
                <a:lnTo>
                  <a:pt x="9137904" y="739140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9143999" y="745235"/>
                </a:moveTo>
                <a:lnTo>
                  <a:pt x="9143999" y="739140"/>
                </a:lnTo>
                <a:lnTo>
                  <a:pt x="9137904" y="745235"/>
                </a:lnTo>
                <a:lnTo>
                  <a:pt x="9143999" y="745235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8640" y="6605015"/>
            <a:ext cx="691895" cy="70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6551676"/>
            <a:ext cx="9144000" cy="53340"/>
          </a:xfrm>
          <a:custGeom>
            <a:avLst/>
            <a:gdLst/>
            <a:ahLst/>
            <a:cxnLst/>
            <a:rect l="l" t="t" r="r" b="b"/>
            <a:pathLst>
              <a:path w="9144000" h="53340">
                <a:moveTo>
                  <a:pt x="0" y="53339"/>
                </a:moveTo>
                <a:lnTo>
                  <a:pt x="9143999" y="53339"/>
                </a:lnTo>
                <a:lnTo>
                  <a:pt x="914399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DAA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82624" y="6736079"/>
            <a:ext cx="4221479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457200"/>
            <a:ext cx="9144000" cy="6094730"/>
          </a:xfrm>
          <a:custGeom>
            <a:avLst/>
            <a:gdLst/>
            <a:ahLst/>
            <a:cxnLst/>
            <a:rect l="l" t="t" r="r" b="b"/>
            <a:pathLst>
              <a:path w="9144000" h="6094730">
                <a:moveTo>
                  <a:pt x="0" y="0"/>
                </a:moveTo>
                <a:lnTo>
                  <a:pt x="0" y="6094476"/>
                </a:lnTo>
                <a:lnTo>
                  <a:pt x="9143999" y="609447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601711" y="5419344"/>
            <a:ext cx="1950720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41248" y="5455920"/>
            <a:ext cx="195072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576059"/>
            <a:ext cx="9144000" cy="739140"/>
          </a:xfrm>
          <a:custGeom>
            <a:avLst/>
            <a:gdLst/>
            <a:ahLst/>
            <a:cxnLst/>
            <a:rect l="l" t="t" r="r" b="b"/>
            <a:pathLst>
              <a:path w="9144000" h="739140">
                <a:moveTo>
                  <a:pt x="9143999" y="739139"/>
                </a:moveTo>
                <a:lnTo>
                  <a:pt x="9143999" y="0"/>
                </a:lnTo>
                <a:lnTo>
                  <a:pt x="0" y="0"/>
                </a:lnTo>
                <a:lnTo>
                  <a:pt x="0" y="739139"/>
                </a:lnTo>
                <a:lnTo>
                  <a:pt x="9143999" y="739139"/>
                </a:lnTo>
                <a:close/>
              </a:path>
            </a:pathLst>
          </a:custGeom>
          <a:solidFill>
            <a:srgbClr val="136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569963"/>
            <a:ext cx="9144000" cy="745490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9143999" y="12191"/>
                </a:moveTo>
                <a:lnTo>
                  <a:pt x="9143999" y="0"/>
                </a:lnTo>
                <a:lnTo>
                  <a:pt x="0" y="0"/>
                </a:lnTo>
                <a:lnTo>
                  <a:pt x="0" y="745235"/>
                </a:lnTo>
                <a:lnTo>
                  <a:pt x="0" y="12192"/>
                </a:lnTo>
                <a:lnTo>
                  <a:pt x="7620" y="6096"/>
                </a:lnTo>
                <a:lnTo>
                  <a:pt x="7620" y="12192"/>
                </a:lnTo>
                <a:lnTo>
                  <a:pt x="9137904" y="12192"/>
                </a:lnTo>
                <a:lnTo>
                  <a:pt x="9137904" y="6096"/>
                </a:lnTo>
                <a:lnTo>
                  <a:pt x="9143999" y="12191"/>
                </a:lnTo>
                <a:close/>
              </a:path>
              <a:path w="9144000" h="745490">
                <a:moveTo>
                  <a:pt x="7620" y="12192"/>
                </a:moveTo>
                <a:lnTo>
                  <a:pt x="7620" y="6096"/>
                </a:lnTo>
                <a:lnTo>
                  <a:pt x="0" y="12192"/>
                </a:lnTo>
                <a:lnTo>
                  <a:pt x="7620" y="12192"/>
                </a:lnTo>
                <a:close/>
              </a:path>
              <a:path w="9144000" h="745490">
                <a:moveTo>
                  <a:pt x="7620" y="739140"/>
                </a:moveTo>
                <a:lnTo>
                  <a:pt x="7620" y="12192"/>
                </a:lnTo>
                <a:lnTo>
                  <a:pt x="0" y="12192"/>
                </a:lnTo>
                <a:lnTo>
                  <a:pt x="0" y="739140"/>
                </a:lnTo>
                <a:lnTo>
                  <a:pt x="7620" y="739140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0" y="739140"/>
                </a:lnTo>
                <a:lnTo>
                  <a:pt x="7620" y="745235"/>
                </a:lnTo>
                <a:lnTo>
                  <a:pt x="9137904" y="745235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7620" y="745235"/>
                </a:moveTo>
                <a:lnTo>
                  <a:pt x="0" y="739140"/>
                </a:lnTo>
                <a:lnTo>
                  <a:pt x="0" y="745235"/>
                </a:lnTo>
                <a:lnTo>
                  <a:pt x="7620" y="745235"/>
                </a:lnTo>
                <a:close/>
              </a:path>
              <a:path w="9144000" h="745490">
                <a:moveTo>
                  <a:pt x="9143999" y="12192"/>
                </a:moveTo>
                <a:lnTo>
                  <a:pt x="9137904" y="6096"/>
                </a:lnTo>
                <a:lnTo>
                  <a:pt x="9137904" y="12192"/>
                </a:lnTo>
                <a:lnTo>
                  <a:pt x="9143999" y="12192"/>
                </a:lnTo>
                <a:close/>
              </a:path>
              <a:path w="9144000" h="745490">
                <a:moveTo>
                  <a:pt x="9143999" y="739140"/>
                </a:moveTo>
                <a:lnTo>
                  <a:pt x="9143999" y="12192"/>
                </a:lnTo>
                <a:lnTo>
                  <a:pt x="9137904" y="12192"/>
                </a:lnTo>
                <a:lnTo>
                  <a:pt x="9137904" y="739140"/>
                </a:lnTo>
                <a:lnTo>
                  <a:pt x="9143999" y="739140"/>
                </a:lnTo>
                <a:close/>
              </a:path>
              <a:path w="9144000" h="745490">
                <a:moveTo>
                  <a:pt x="9143999" y="745235"/>
                </a:moveTo>
                <a:lnTo>
                  <a:pt x="9143999" y="739140"/>
                </a:lnTo>
                <a:lnTo>
                  <a:pt x="9137904" y="745235"/>
                </a:lnTo>
                <a:lnTo>
                  <a:pt x="9143999" y="745235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8640" y="6605015"/>
            <a:ext cx="691895" cy="704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6816" y="1577339"/>
            <a:ext cx="8684767" cy="429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2391" y="1509465"/>
            <a:ext cx="6683375" cy="217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16227" y="6809739"/>
            <a:ext cx="393636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6796" y="6919972"/>
            <a:ext cx="254634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2.jp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69964"/>
            <a:ext cx="9144000" cy="745490"/>
            <a:chOff x="457200" y="6569964"/>
            <a:chExt cx="9144000" cy="745490"/>
          </a:xfrm>
        </p:grpSpPr>
        <p:sp>
          <p:nvSpPr>
            <p:cNvPr id="3" name="object 3"/>
            <p:cNvSpPr/>
            <p:nvPr/>
          </p:nvSpPr>
          <p:spPr>
            <a:xfrm>
              <a:off x="457200" y="6576059"/>
              <a:ext cx="9144000" cy="739140"/>
            </a:xfrm>
            <a:custGeom>
              <a:avLst/>
              <a:gdLst/>
              <a:ahLst/>
              <a:cxnLst/>
              <a:rect l="l" t="t" r="r" b="b"/>
              <a:pathLst>
                <a:path w="9144000" h="739140">
                  <a:moveTo>
                    <a:pt x="9143999" y="739139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739139"/>
                  </a:lnTo>
                  <a:lnTo>
                    <a:pt x="9143999" y="739139"/>
                  </a:lnTo>
                  <a:close/>
                </a:path>
              </a:pathLst>
            </a:custGeom>
            <a:solidFill>
              <a:srgbClr val="136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6569964"/>
              <a:ext cx="9144000" cy="745490"/>
            </a:xfrm>
            <a:custGeom>
              <a:avLst/>
              <a:gdLst/>
              <a:ahLst/>
              <a:cxnLst/>
              <a:rect l="l" t="t" r="r" b="b"/>
              <a:pathLst>
                <a:path w="9144000" h="745490">
                  <a:moveTo>
                    <a:pt x="9143999" y="1219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745235"/>
                  </a:lnTo>
                  <a:lnTo>
                    <a:pt x="0" y="12192"/>
                  </a:lnTo>
                  <a:lnTo>
                    <a:pt x="7620" y="6096"/>
                  </a:lnTo>
                  <a:lnTo>
                    <a:pt x="7620" y="12192"/>
                  </a:lnTo>
                  <a:lnTo>
                    <a:pt x="9137904" y="12192"/>
                  </a:lnTo>
                  <a:lnTo>
                    <a:pt x="9137904" y="6096"/>
                  </a:lnTo>
                  <a:lnTo>
                    <a:pt x="9143999" y="12191"/>
                  </a:lnTo>
                  <a:close/>
                </a:path>
                <a:path w="9144000" h="745490">
                  <a:moveTo>
                    <a:pt x="7620" y="12192"/>
                  </a:moveTo>
                  <a:lnTo>
                    <a:pt x="7620" y="6096"/>
                  </a:lnTo>
                  <a:lnTo>
                    <a:pt x="0" y="12192"/>
                  </a:lnTo>
                  <a:lnTo>
                    <a:pt x="7620" y="12192"/>
                  </a:lnTo>
                  <a:close/>
                </a:path>
                <a:path w="9144000" h="745490">
                  <a:moveTo>
                    <a:pt x="7620" y="739140"/>
                  </a:moveTo>
                  <a:lnTo>
                    <a:pt x="7620" y="12192"/>
                  </a:lnTo>
                  <a:lnTo>
                    <a:pt x="0" y="12192"/>
                  </a:lnTo>
                  <a:lnTo>
                    <a:pt x="0" y="739140"/>
                  </a:lnTo>
                  <a:lnTo>
                    <a:pt x="7620" y="739140"/>
                  </a:lnTo>
                  <a:close/>
                </a:path>
                <a:path w="9144000" h="745490">
                  <a:moveTo>
                    <a:pt x="9143999" y="739140"/>
                  </a:moveTo>
                  <a:lnTo>
                    <a:pt x="0" y="739140"/>
                  </a:lnTo>
                  <a:lnTo>
                    <a:pt x="7620" y="745235"/>
                  </a:lnTo>
                  <a:lnTo>
                    <a:pt x="9137904" y="745235"/>
                  </a:lnTo>
                  <a:lnTo>
                    <a:pt x="9143999" y="739140"/>
                  </a:lnTo>
                  <a:close/>
                </a:path>
                <a:path w="9144000" h="745490">
                  <a:moveTo>
                    <a:pt x="7620" y="745235"/>
                  </a:moveTo>
                  <a:lnTo>
                    <a:pt x="0" y="739140"/>
                  </a:lnTo>
                  <a:lnTo>
                    <a:pt x="0" y="745235"/>
                  </a:lnTo>
                  <a:lnTo>
                    <a:pt x="7620" y="745235"/>
                  </a:lnTo>
                  <a:close/>
                </a:path>
                <a:path w="9144000" h="745490">
                  <a:moveTo>
                    <a:pt x="9143999" y="12192"/>
                  </a:moveTo>
                  <a:lnTo>
                    <a:pt x="9137904" y="6096"/>
                  </a:lnTo>
                  <a:lnTo>
                    <a:pt x="9137904" y="12192"/>
                  </a:lnTo>
                  <a:lnTo>
                    <a:pt x="9143999" y="12192"/>
                  </a:lnTo>
                  <a:close/>
                </a:path>
                <a:path w="9144000" h="745490">
                  <a:moveTo>
                    <a:pt x="9143999" y="739140"/>
                  </a:moveTo>
                  <a:lnTo>
                    <a:pt x="9143999" y="12192"/>
                  </a:lnTo>
                  <a:lnTo>
                    <a:pt x="9137904" y="12192"/>
                  </a:lnTo>
                  <a:lnTo>
                    <a:pt x="9137904" y="739140"/>
                  </a:lnTo>
                  <a:lnTo>
                    <a:pt x="9143999" y="739140"/>
                  </a:lnTo>
                  <a:close/>
                </a:path>
                <a:path w="9144000" h="745490">
                  <a:moveTo>
                    <a:pt x="9143999" y="745235"/>
                  </a:moveTo>
                  <a:lnTo>
                    <a:pt x="9143999" y="739140"/>
                  </a:lnTo>
                  <a:lnTo>
                    <a:pt x="9137904" y="745235"/>
                  </a:lnTo>
                  <a:lnTo>
                    <a:pt x="9143999" y="745235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16227" y="6795005"/>
            <a:ext cx="393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Pusat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Ketersediaan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Kerawanan</a:t>
            </a:r>
            <a:r>
              <a:rPr sz="18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Pangan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57200"/>
            <a:ext cx="9144000" cy="6852284"/>
            <a:chOff x="457200" y="457200"/>
            <a:chExt cx="9144000" cy="6852284"/>
          </a:xfrm>
        </p:grpSpPr>
        <p:sp>
          <p:nvSpPr>
            <p:cNvPr id="8" name="object 8"/>
            <p:cNvSpPr/>
            <p:nvPr/>
          </p:nvSpPr>
          <p:spPr>
            <a:xfrm>
              <a:off x="548640" y="6605015"/>
              <a:ext cx="691895" cy="704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0" y="0"/>
                  </a:moveTo>
                  <a:lnTo>
                    <a:pt x="0" y="6094476"/>
                  </a:lnTo>
                  <a:lnTo>
                    <a:pt x="9143999" y="6094476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5496" y="957071"/>
              <a:ext cx="1203960" cy="1203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56705" y="5069837"/>
            <a:ext cx="4103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Arial"/>
                <a:cs typeface="Arial"/>
              </a:rPr>
              <a:t>Pusat </a:t>
            </a:r>
            <a:r>
              <a:rPr sz="1800" b="1" spc="-135" dirty="0">
                <a:latin typeface="Arial"/>
                <a:cs typeface="Arial"/>
              </a:rPr>
              <a:t>Ketersediaan </a:t>
            </a:r>
            <a:r>
              <a:rPr sz="1800" b="1" spc="-130" dirty="0">
                <a:latin typeface="Arial"/>
                <a:cs typeface="Arial"/>
              </a:rPr>
              <a:t>dan </a:t>
            </a:r>
            <a:r>
              <a:rPr sz="1800" b="1" spc="-140" dirty="0">
                <a:latin typeface="Arial"/>
                <a:cs typeface="Arial"/>
              </a:rPr>
              <a:t>Kerawanan </a:t>
            </a:r>
            <a:r>
              <a:rPr sz="1800" b="1" spc="-180" dirty="0">
                <a:latin typeface="Arial"/>
                <a:cs typeface="Arial"/>
              </a:rPr>
              <a:t>Pangan  </a:t>
            </a:r>
            <a:r>
              <a:rPr sz="1800" b="1" spc="-160" dirty="0">
                <a:latin typeface="Arial"/>
                <a:cs typeface="Arial"/>
              </a:rPr>
              <a:t>Badan </a:t>
            </a:r>
            <a:r>
              <a:rPr sz="1800" b="1" spc="-135" dirty="0">
                <a:latin typeface="Arial"/>
                <a:cs typeface="Arial"/>
              </a:rPr>
              <a:t>Ketahanan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Pangan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95" dirty="0" smtClean="0">
                <a:latin typeface="Arial"/>
                <a:cs typeface="Arial"/>
              </a:rPr>
              <a:t>20</a:t>
            </a:r>
            <a:r>
              <a:rPr lang="en-US" sz="1800" b="1" spc="-95" dirty="0" smtClean="0">
                <a:latin typeface="Arial"/>
                <a:cs typeface="Arial"/>
              </a:rPr>
              <a:t>20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28333" y="3216654"/>
            <a:ext cx="3958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5005">
              <a:lnSpc>
                <a:spcPct val="100000"/>
              </a:lnSpc>
              <a:spcBef>
                <a:spcPts val="100"/>
              </a:spcBef>
            </a:pPr>
            <a:r>
              <a:rPr sz="2400" b="0" spc="-275" dirty="0">
                <a:solidFill>
                  <a:srgbClr val="003200"/>
                </a:solidFill>
                <a:latin typeface="Times New Roman"/>
                <a:cs typeface="Times New Roman"/>
              </a:rPr>
              <a:t>BAHAN </a:t>
            </a:r>
            <a:r>
              <a:rPr sz="2400" b="0" spc="-190" dirty="0">
                <a:solidFill>
                  <a:srgbClr val="003200"/>
                </a:solidFill>
                <a:latin typeface="Times New Roman"/>
                <a:cs typeface="Times New Roman"/>
              </a:rPr>
              <a:t>E </a:t>
            </a:r>
            <a:r>
              <a:rPr sz="2400" b="0" spc="-225" dirty="0">
                <a:solidFill>
                  <a:srgbClr val="003200"/>
                </a:solidFill>
                <a:latin typeface="Times New Roman"/>
                <a:cs typeface="Times New Roman"/>
              </a:rPr>
              <a:t>LEARNING  </a:t>
            </a:r>
            <a:r>
              <a:rPr sz="2400" b="0" spc="-204" dirty="0">
                <a:solidFill>
                  <a:srgbClr val="003200"/>
                </a:solidFill>
                <a:latin typeface="Times New Roman"/>
                <a:cs typeface="Times New Roman"/>
              </a:rPr>
              <a:t>BIDANG </a:t>
            </a:r>
            <a:r>
              <a:rPr sz="2400" b="0" spc="-305" dirty="0">
                <a:solidFill>
                  <a:srgbClr val="003200"/>
                </a:solidFill>
                <a:latin typeface="Times New Roman"/>
                <a:cs typeface="Times New Roman"/>
              </a:rPr>
              <a:t>KERAWANAN</a:t>
            </a:r>
            <a:r>
              <a:rPr sz="2400" b="0" spc="-105" dirty="0">
                <a:solidFill>
                  <a:srgbClr val="003200"/>
                </a:solidFill>
                <a:latin typeface="Times New Roman"/>
                <a:cs typeface="Times New Roman"/>
              </a:rPr>
              <a:t> </a:t>
            </a:r>
            <a:r>
              <a:rPr sz="2400" b="0" spc="-260" dirty="0">
                <a:solidFill>
                  <a:srgbClr val="003200"/>
                </a:solidFill>
                <a:latin typeface="Times New Roman"/>
                <a:cs typeface="Times New Roman"/>
              </a:rPr>
              <a:t>PANGAN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0831" y="1139952"/>
            <a:ext cx="4550664" cy="474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60247"/>
            <a:ext cx="9144000" cy="6855459"/>
            <a:chOff x="457200" y="460247"/>
            <a:chExt cx="9144000" cy="6855459"/>
          </a:xfrm>
        </p:grpSpPr>
        <p:sp>
          <p:nvSpPr>
            <p:cNvPr id="3" name="object 3"/>
            <p:cNvSpPr/>
            <p:nvPr/>
          </p:nvSpPr>
          <p:spPr>
            <a:xfrm>
              <a:off x="457200" y="6560819"/>
              <a:ext cx="9144000" cy="44450"/>
            </a:xfrm>
            <a:custGeom>
              <a:avLst/>
              <a:gdLst/>
              <a:ahLst/>
              <a:cxnLst/>
              <a:rect l="l" t="t" r="r" b="b"/>
              <a:pathLst>
                <a:path w="9144000" h="44450">
                  <a:moveTo>
                    <a:pt x="0" y="44195"/>
                  </a:moveTo>
                  <a:lnTo>
                    <a:pt x="9143999" y="44195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80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60247"/>
              <a:ext cx="9144000" cy="6101080"/>
            </a:xfrm>
            <a:custGeom>
              <a:avLst/>
              <a:gdLst/>
              <a:ahLst/>
              <a:cxnLst/>
              <a:rect l="l" t="t" r="r" b="b"/>
              <a:pathLst>
                <a:path w="9144000" h="6101080">
                  <a:moveTo>
                    <a:pt x="9143999" y="610057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6100571"/>
                  </a:lnTo>
                  <a:lnTo>
                    <a:pt x="9143999" y="6100571"/>
                  </a:lnTo>
                  <a:close/>
                </a:path>
              </a:pathLst>
            </a:custGeom>
            <a:solidFill>
              <a:srgbClr val="F2F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798575"/>
              <a:ext cx="8314943" cy="957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8194" y="982471"/>
            <a:ext cx="196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5" dirty="0">
                <a:solidFill>
                  <a:srgbClr val="000000"/>
                </a:solidFill>
              </a:rPr>
              <a:t>DASAR</a:t>
            </a:r>
            <a:r>
              <a:rPr sz="2400" spc="-215" dirty="0">
                <a:solidFill>
                  <a:srgbClr val="000000"/>
                </a:solidFill>
              </a:rPr>
              <a:t> </a:t>
            </a:r>
            <a:r>
              <a:rPr sz="2400" spc="-190" dirty="0">
                <a:solidFill>
                  <a:srgbClr val="000000"/>
                </a:solidFill>
              </a:rPr>
              <a:t>HUKUM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293619" y="1949195"/>
            <a:ext cx="4742688" cy="3898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10074" y="4338318"/>
            <a:ext cx="1130300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05"/>
              </a:spcBef>
            </a:pPr>
            <a:r>
              <a:rPr sz="1800" b="1" spc="-204" dirty="0">
                <a:latin typeface="Arial"/>
                <a:cs typeface="Arial"/>
              </a:rPr>
              <a:t>SISTEM  </a:t>
            </a: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114" dirty="0">
                <a:latin typeface="Arial"/>
                <a:cs typeface="Arial"/>
              </a:rPr>
              <a:t>N</a:t>
            </a:r>
            <a:r>
              <a:rPr sz="1800" b="1" spc="-290" dirty="0">
                <a:latin typeface="Arial"/>
                <a:cs typeface="Arial"/>
              </a:rPr>
              <a:t>F</a:t>
            </a:r>
            <a:r>
              <a:rPr sz="1800" b="1" spc="-195" dirty="0">
                <a:latin typeface="Arial"/>
                <a:cs typeface="Arial"/>
              </a:rPr>
              <a:t>O</a:t>
            </a:r>
            <a:r>
              <a:rPr sz="1800" b="1" spc="-300" dirty="0">
                <a:latin typeface="Arial"/>
                <a:cs typeface="Arial"/>
              </a:rPr>
              <a:t>R</a:t>
            </a:r>
            <a:r>
              <a:rPr sz="1800" b="1" spc="65" dirty="0">
                <a:latin typeface="Arial"/>
                <a:cs typeface="Arial"/>
              </a:rPr>
              <a:t>M</a:t>
            </a:r>
            <a:r>
              <a:rPr sz="1800" b="1" spc="-210" dirty="0">
                <a:latin typeface="Arial"/>
                <a:cs typeface="Arial"/>
              </a:rPr>
              <a:t>A</a:t>
            </a:r>
            <a:r>
              <a:rPr sz="1800" b="1" spc="-350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I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spc="-210" dirty="0">
                <a:latin typeface="Arial"/>
                <a:cs typeface="Arial"/>
              </a:rPr>
              <a:t>PANGAN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73296" y="1984248"/>
            <a:ext cx="4864735" cy="3310254"/>
            <a:chOff x="4273296" y="1984248"/>
            <a:chExt cx="4864735" cy="3310254"/>
          </a:xfrm>
        </p:grpSpPr>
        <p:sp>
          <p:nvSpPr>
            <p:cNvPr id="11" name="object 11"/>
            <p:cNvSpPr/>
            <p:nvPr/>
          </p:nvSpPr>
          <p:spPr>
            <a:xfrm>
              <a:off x="4273296" y="1984248"/>
              <a:ext cx="4864608" cy="177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03976" y="3877055"/>
              <a:ext cx="1539239" cy="14173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27450" y="2341879"/>
            <a:ext cx="826769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UU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NO.18  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Pasal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114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  <p:sp>
        <p:nvSpPr>
          <p:cNvPr id="14" name="object 14"/>
          <p:cNvSpPr txBox="1"/>
          <p:nvPr/>
        </p:nvSpPr>
        <p:spPr>
          <a:xfrm>
            <a:off x="2614674" y="3629658"/>
            <a:ext cx="641350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latin typeface="Arial"/>
                <a:cs typeface="Arial"/>
              </a:rPr>
              <a:t>PP </a:t>
            </a:r>
            <a:r>
              <a:rPr sz="1200" b="1" spc="-70" dirty="0">
                <a:latin typeface="Arial"/>
                <a:cs typeface="Arial"/>
              </a:rPr>
              <a:t>NO.17  </a:t>
            </a:r>
            <a:r>
              <a:rPr sz="1200" b="1" spc="-135" dirty="0">
                <a:latin typeface="Arial"/>
                <a:cs typeface="Arial"/>
              </a:rPr>
              <a:t>TAHUN  </a:t>
            </a:r>
            <a:r>
              <a:rPr sz="1200" b="1" spc="-60" dirty="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320"/>
              </a:spcBef>
            </a:pPr>
            <a:r>
              <a:rPr sz="1000" b="1" spc="-95" dirty="0">
                <a:latin typeface="Arial"/>
                <a:cs typeface="Arial"/>
              </a:rPr>
              <a:t>Pasal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55" dirty="0">
                <a:latin typeface="Arial"/>
                <a:cs typeface="Arial"/>
              </a:rPr>
              <a:t>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0822" y="1956307"/>
            <a:ext cx="4371340" cy="17113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800" b="1" spc="-180" dirty="0">
                <a:latin typeface="Arial"/>
                <a:cs typeface="Arial"/>
              </a:rPr>
              <a:t>MENGAMANATKAN</a:t>
            </a:r>
            <a:endParaRPr sz="180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55"/>
              </a:spcBef>
            </a:pPr>
            <a:r>
              <a:rPr sz="1800" spc="-30" dirty="0">
                <a:latin typeface="Arial"/>
                <a:cs typeface="Arial"/>
              </a:rPr>
              <a:t>Pemerintah </a:t>
            </a:r>
            <a:r>
              <a:rPr sz="1800" spc="-45" dirty="0">
                <a:latin typeface="Arial"/>
                <a:cs typeface="Arial"/>
              </a:rPr>
              <a:t>dan </a:t>
            </a:r>
            <a:r>
              <a:rPr sz="1800" spc="-30" dirty="0">
                <a:latin typeface="Arial"/>
                <a:cs typeface="Arial"/>
              </a:rPr>
              <a:t>Pemerintah </a:t>
            </a:r>
            <a:r>
              <a:rPr sz="1800" spc="-70" dirty="0">
                <a:latin typeface="Arial"/>
                <a:cs typeface="Arial"/>
              </a:rPr>
              <a:t>Daerah </a:t>
            </a:r>
            <a:r>
              <a:rPr sz="1800" spc="-75" dirty="0">
                <a:latin typeface="Arial"/>
                <a:cs typeface="Arial"/>
              </a:rPr>
              <a:t>sesuai  </a:t>
            </a:r>
            <a:r>
              <a:rPr sz="1800" spc="-65" dirty="0">
                <a:latin typeface="Arial"/>
                <a:cs typeface="Arial"/>
              </a:rPr>
              <a:t>dengan </a:t>
            </a:r>
            <a:r>
              <a:rPr sz="1800" spc="-60" dirty="0">
                <a:latin typeface="Arial"/>
                <a:cs typeface="Arial"/>
              </a:rPr>
              <a:t>kewenangannya </a:t>
            </a:r>
            <a:r>
              <a:rPr sz="1800" spc="-15" dirty="0">
                <a:latin typeface="Arial"/>
                <a:cs typeface="Arial"/>
              </a:rPr>
              <a:t>berkewajiban  </a:t>
            </a:r>
            <a:r>
              <a:rPr sz="1800" spc="-55" dirty="0">
                <a:latin typeface="Arial"/>
                <a:cs typeface="Arial"/>
              </a:rPr>
              <a:t>membangun, </a:t>
            </a:r>
            <a:r>
              <a:rPr sz="1800" spc="-50" dirty="0">
                <a:latin typeface="Arial"/>
                <a:cs typeface="Arial"/>
              </a:rPr>
              <a:t>menyusun, </a:t>
            </a:r>
            <a:r>
              <a:rPr sz="1800" spc="-45" dirty="0">
                <a:latin typeface="Arial"/>
                <a:cs typeface="Arial"/>
              </a:rPr>
              <a:t>dan  </a:t>
            </a:r>
            <a:r>
              <a:rPr sz="1800" spc="-60" dirty="0">
                <a:latin typeface="Arial"/>
                <a:cs typeface="Arial"/>
              </a:rPr>
              <a:t>mengembangkan </a:t>
            </a:r>
            <a:r>
              <a:rPr sz="1800" b="1" spc="-70" dirty="0">
                <a:latin typeface="Arial"/>
                <a:cs typeface="Arial"/>
              </a:rPr>
              <a:t>Sistem </a:t>
            </a:r>
            <a:r>
              <a:rPr sz="1800" b="1" spc="-5" dirty="0">
                <a:latin typeface="Arial"/>
                <a:cs typeface="Arial"/>
              </a:rPr>
              <a:t>Informasi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Pangan  </a:t>
            </a:r>
            <a:r>
              <a:rPr sz="1800" b="1" spc="-30" dirty="0">
                <a:latin typeface="Arial"/>
                <a:cs typeface="Arial"/>
              </a:rPr>
              <a:t>dan </a:t>
            </a:r>
            <a:r>
              <a:rPr sz="1800" b="1" spc="-40" dirty="0">
                <a:latin typeface="Arial"/>
                <a:cs typeface="Arial"/>
              </a:rPr>
              <a:t>Gizi </a:t>
            </a:r>
            <a:r>
              <a:rPr sz="1800" spc="-70" dirty="0">
                <a:latin typeface="Arial"/>
                <a:cs typeface="Arial"/>
              </a:rPr>
              <a:t>yang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terintegrasi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9349" y="4355082"/>
            <a:ext cx="703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10" dirty="0">
                <a:latin typeface="Trebuchet MS"/>
                <a:cs typeface="Trebuchet MS"/>
              </a:rPr>
              <a:t>S</a:t>
            </a:r>
            <a:r>
              <a:rPr sz="2700" spc="-130" dirty="0">
                <a:latin typeface="Trebuchet MS"/>
                <a:cs typeface="Trebuchet MS"/>
              </a:rPr>
              <a:t>K</a:t>
            </a:r>
            <a:r>
              <a:rPr sz="2700" spc="-60" dirty="0">
                <a:latin typeface="Trebuchet MS"/>
                <a:cs typeface="Trebuchet MS"/>
              </a:rPr>
              <a:t>P</a:t>
            </a:r>
            <a:r>
              <a:rPr sz="2700" spc="-365" dirty="0">
                <a:latin typeface="Trebuchet MS"/>
                <a:cs typeface="Trebuchet MS"/>
              </a:rPr>
              <a:t>G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37031" y="646175"/>
            <a:ext cx="8785860" cy="5760720"/>
          </a:xfrm>
          <a:custGeom>
            <a:avLst/>
            <a:gdLst/>
            <a:ahLst/>
            <a:cxnLst/>
            <a:rect l="l" t="t" r="r" b="b"/>
            <a:pathLst>
              <a:path w="8785860" h="5760720">
                <a:moveTo>
                  <a:pt x="8785859" y="5760719"/>
                </a:moveTo>
                <a:lnTo>
                  <a:pt x="8785859" y="0"/>
                </a:lnTo>
                <a:lnTo>
                  <a:pt x="0" y="0"/>
                </a:lnTo>
                <a:lnTo>
                  <a:pt x="0" y="5760719"/>
                </a:lnTo>
                <a:lnTo>
                  <a:pt x="8785859" y="5760719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655" y="761491"/>
            <a:ext cx="8126730" cy="550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7485" algn="r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latin typeface="Arial"/>
                <a:cs typeface="Arial"/>
              </a:rPr>
              <a:t>Dasar </a:t>
            </a:r>
            <a:r>
              <a:rPr sz="2000" spc="-125" dirty="0">
                <a:latin typeface="Arial"/>
                <a:cs typeface="Arial"/>
              </a:rPr>
              <a:t>Hukum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545" dirty="0">
                <a:latin typeface="Arial"/>
                <a:cs typeface="Arial"/>
              </a:rPr>
              <a:t>………….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226695" marR="6350" indent="-226695" algn="r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226695" algn="l"/>
                <a:tab pos="227329" algn="l"/>
                <a:tab pos="934085" algn="l"/>
                <a:tab pos="1543685" algn="l"/>
                <a:tab pos="2037080" algn="l"/>
                <a:tab pos="2851150" algn="l"/>
                <a:tab pos="3663315" algn="l"/>
                <a:tab pos="4410075" algn="l"/>
                <a:tab pos="4843145" algn="l"/>
                <a:tab pos="6260465" algn="l"/>
                <a:tab pos="6826884" algn="l"/>
              </a:tabLst>
            </a:pPr>
            <a:r>
              <a:rPr sz="2000" spc="-470" dirty="0">
                <a:latin typeface="Symbol"/>
                <a:cs typeface="Symbol"/>
              </a:rPr>
              <a:t></a:t>
            </a:r>
            <a:r>
              <a:rPr sz="2000" spc="-310" dirty="0">
                <a:latin typeface="Symbol"/>
                <a:cs typeface="Symbol"/>
              </a:rPr>
              <a:t></a:t>
            </a:r>
            <a:r>
              <a:rPr sz="2000" spc="-305" dirty="0">
                <a:latin typeface="Symbol"/>
                <a:cs typeface="Symbol"/>
              </a:rPr>
              <a:t></a:t>
            </a:r>
            <a:r>
              <a:rPr sz="2000" spc="-430" dirty="0">
                <a:latin typeface="Symbol"/>
                <a:cs typeface="Symbol"/>
              </a:rPr>
              <a:t>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75" dirty="0">
                <a:latin typeface="Symbol"/>
                <a:cs typeface="Symbol"/>
              </a:rPr>
              <a:t></a:t>
            </a:r>
            <a:r>
              <a:rPr sz="2000" spc="65" dirty="0">
                <a:latin typeface="Symbol"/>
                <a:cs typeface="Symbol"/>
              </a:rPr>
              <a:t></a:t>
            </a:r>
            <a:r>
              <a:rPr sz="2000" spc="75" dirty="0">
                <a:latin typeface="Symbol"/>
                <a:cs typeface="Symbol"/>
              </a:rPr>
              <a:t></a:t>
            </a:r>
            <a:r>
              <a:rPr sz="2000" spc="-70" dirty="0">
                <a:latin typeface="Symbol"/>
                <a:cs typeface="Symbol"/>
              </a:rPr>
              <a:t>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Symbol"/>
                <a:cs typeface="Symbol"/>
              </a:rPr>
              <a:t></a:t>
            </a:r>
            <a:r>
              <a:rPr sz="2000" spc="-5" dirty="0">
                <a:latin typeface="Symbol"/>
                <a:cs typeface="Symbol"/>
              </a:rPr>
              <a:t>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0" dirty="0">
                <a:latin typeface="Symbol"/>
                <a:cs typeface="Symbol"/>
              </a:rPr>
              <a:t></a:t>
            </a:r>
            <a:r>
              <a:rPr sz="2000" spc="75" dirty="0">
                <a:latin typeface="Symbol"/>
                <a:cs typeface="Symbol"/>
              </a:rPr>
              <a:t></a:t>
            </a:r>
            <a:r>
              <a:rPr sz="2000" spc="-75" dirty="0">
                <a:latin typeface="Symbol"/>
                <a:cs typeface="Symbol"/>
              </a:rPr>
              <a:t></a:t>
            </a:r>
            <a:r>
              <a:rPr sz="2000" spc="75" dirty="0">
                <a:latin typeface="Symbol"/>
                <a:cs typeface="Symbol"/>
              </a:rPr>
              <a:t></a:t>
            </a:r>
            <a:r>
              <a:rPr sz="2000" spc="80" dirty="0">
                <a:latin typeface="Symbol"/>
                <a:cs typeface="Symbol"/>
              </a:rPr>
              <a:t>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00" dirty="0">
                <a:latin typeface="Symbol"/>
                <a:cs typeface="Symbol"/>
              </a:rPr>
              <a:t></a:t>
            </a:r>
            <a:r>
              <a:rPr sz="2000" spc="-165" dirty="0">
                <a:latin typeface="Symbol"/>
                <a:cs typeface="Symbol"/>
              </a:rPr>
              <a:t></a:t>
            </a:r>
            <a:r>
              <a:rPr sz="2000" spc="-15" dirty="0">
                <a:latin typeface="Symbol"/>
                <a:cs typeface="Symbol"/>
              </a:rPr>
              <a:t></a:t>
            </a:r>
            <a:r>
              <a:rPr sz="2000" spc="195" dirty="0">
                <a:latin typeface="Symbol"/>
                <a:cs typeface="Symbol"/>
              </a:rPr>
              <a:t>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75" dirty="0">
                <a:latin typeface="Symbol"/>
                <a:cs typeface="Symbol"/>
              </a:rPr>
              <a:t></a:t>
            </a:r>
            <a:r>
              <a:rPr sz="2000" spc="65" dirty="0">
                <a:latin typeface="Symbol"/>
                <a:cs typeface="Symbol"/>
              </a:rPr>
              <a:t></a:t>
            </a:r>
            <a:r>
              <a:rPr sz="2000" spc="75" dirty="0">
                <a:latin typeface="Symbol"/>
                <a:cs typeface="Symbol"/>
              </a:rPr>
              <a:t></a:t>
            </a:r>
            <a:r>
              <a:rPr sz="2000" spc="-125" dirty="0">
                <a:latin typeface="Symbol"/>
                <a:cs typeface="Symbol"/>
              </a:rPr>
              <a:t>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70" dirty="0">
                <a:latin typeface="Symbol"/>
                <a:cs typeface="Symbol"/>
              </a:rPr>
              <a:t></a:t>
            </a:r>
            <a:r>
              <a:rPr sz="2000" spc="75" dirty="0">
                <a:latin typeface="Symbol"/>
                <a:cs typeface="Symbol"/>
              </a:rPr>
              <a:t></a:t>
            </a:r>
            <a:r>
              <a:rPr sz="2000" spc="-65" dirty="0">
                <a:latin typeface="Symbol"/>
                <a:cs typeface="Symbol"/>
              </a:rPr>
              <a:t>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84" dirty="0">
                <a:latin typeface="Symbol"/>
                <a:cs typeface="Symbol"/>
              </a:rPr>
              <a:t>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395" dirty="0">
                <a:latin typeface="Symbol"/>
                <a:cs typeface="Symbol"/>
              </a:rPr>
              <a:t>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-160" dirty="0">
                <a:latin typeface="Symbol"/>
                <a:cs typeface="Symbol"/>
              </a:rPr>
              <a:t>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85" dirty="0">
                <a:latin typeface="Symbol"/>
                <a:cs typeface="Symbol"/>
              </a:rPr>
              <a:t></a:t>
            </a:r>
            <a:r>
              <a:rPr sz="2000" spc="-25" dirty="0">
                <a:latin typeface="Symbol"/>
                <a:cs typeface="Symbol"/>
              </a:rPr>
              <a:t>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84" dirty="0">
                <a:latin typeface="Symbol"/>
                <a:cs typeface="Symbol"/>
              </a:rPr>
              <a:t>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409" dirty="0">
                <a:latin typeface="Symbol"/>
                <a:cs typeface="Symbol"/>
              </a:rPr>
              <a:t>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-160" dirty="0">
                <a:latin typeface="Symbol"/>
                <a:cs typeface="Symbol"/>
              </a:rPr>
              <a:t></a:t>
            </a:r>
            <a:endParaRPr sz="2000">
              <a:latin typeface="Symbol"/>
              <a:cs typeface="Symbol"/>
            </a:endParaRPr>
          </a:p>
          <a:p>
            <a:pPr marR="6350" algn="r">
              <a:lnSpc>
                <a:spcPct val="100000"/>
              </a:lnSpc>
            </a:pPr>
            <a:r>
              <a:rPr sz="2000" spc="-105" dirty="0">
                <a:latin typeface="Symbol"/>
                <a:cs typeface="Symbol"/>
              </a:rPr>
              <a:t></a:t>
            </a:r>
            <a:r>
              <a:rPr sz="2000" spc="-105" dirty="0">
                <a:latin typeface="Times New Roman"/>
                <a:cs typeface="Times New Roman"/>
              </a:rPr>
              <a:t>  </a:t>
            </a:r>
            <a:r>
              <a:rPr sz="2000" spc="-105" dirty="0">
                <a:latin typeface="Symbol"/>
                <a:cs typeface="Symbol"/>
              </a:rPr>
              <a:t></a:t>
            </a:r>
            <a:r>
              <a:rPr sz="2000" spc="-105" dirty="0">
                <a:latin typeface="Times New Roman"/>
                <a:cs typeface="Times New Roman"/>
              </a:rPr>
              <a:t>  </a:t>
            </a:r>
            <a:r>
              <a:rPr sz="2000" spc="175" dirty="0">
                <a:latin typeface="Symbol"/>
                <a:cs typeface="Symbol"/>
              </a:rPr>
              <a:t>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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spc="45" dirty="0">
                <a:latin typeface="Symbol"/>
                <a:cs typeface="Symbol"/>
              </a:rPr>
              <a:t>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Symbol"/>
                <a:cs typeface="Symbol"/>
              </a:rPr>
              <a:t></a:t>
            </a:r>
            <a:endParaRPr sz="2000">
              <a:latin typeface="Symbol"/>
              <a:cs typeface="Symbol"/>
            </a:endParaRPr>
          </a:p>
          <a:p>
            <a:pPr marR="6350" algn="r">
              <a:lnSpc>
                <a:spcPts val="2395"/>
              </a:lnSpc>
              <a:tabLst>
                <a:tab pos="908050" algn="l"/>
                <a:tab pos="2139315" algn="l"/>
                <a:tab pos="3163570" algn="l"/>
                <a:tab pos="3900804" algn="l"/>
                <a:tab pos="5415915" algn="l"/>
                <a:tab pos="5897245" algn="l"/>
                <a:tab pos="6831965" algn="l"/>
              </a:tabLst>
            </a:pP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420" dirty="0">
                <a:latin typeface="Symbol"/>
                <a:cs typeface="Symbol"/>
              </a:rPr>
              <a:t></a:t>
            </a:r>
            <a:r>
              <a:rPr sz="2000" spc="75" dirty="0">
                <a:latin typeface="Symbol"/>
                <a:cs typeface="Symbol"/>
              </a:rPr>
              <a:t></a:t>
            </a:r>
            <a:r>
              <a:rPr sz="2000" spc="-420" dirty="0">
                <a:latin typeface="Symbol"/>
                <a:cs typeface="Symbol"/>
              </a:rPr>
              <a:t>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-175" dirty="0">
                <a:latin typeface="Symbol"/>
                <a:cs typeface="Symbol"/>
              </a:rPr>
              <a:t>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70" dirty="0">
                <a:latin typeface="Symbol"/>
                <a:cs typeface="Symbol"/>
              </a:rPr>
              <a:t></a:t>
            </a:r>
            <a:r>
              <a:rPr sz="2000" spc="-30" dirty="0">
                <a:latin typeface="Symbol"/>
                <a:cs typeface="Symbol"/>
              </a:rPr>
              <a:t></a:t>
            </a:r>
            <a:r>
              <a:rPr sz="2000" spc="350" dirty="0">
                <a:latin typeface="Symbol"/>
                <a:cs typeface="Symbol"/>
              </a:rPr>
              <a:t></a:t>
            </a:r>
            <a:r>
              <a:rPr sz="2000" spc="-25" dirty="0">
                <a:latin typeface="Symbol"/>
                <a:cs typeface="Symbol"/>
              </a:rPr>
              <a:t>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05" dirty="0">
                <a:latin typeface="Symbol"/>
                <a:cs typeface="Symbol"/>
              </a:rPr>
              <a:t></a:t>
            </a:r>
            <a:r>
              <a:rPr sz="2000" spc="-30" dirty="0">
                <a:latin typeface="Symbol"/>
                <a:cs typeface="Symbol"/>
              </a:rPr>
              <a:t></a:t>
            </a:r>
            <a:r>
              <a:rPr sz="2000" spc="-15" dirty="0">
                <a:latin typeface="Symbol"/>
                <a:cs typeface="Symbol"/>
              </a:rPr>
              <a:t></a:t>
            </a:r>
            <a:r>
              <a:rPr sz="2000" spc="355" dirty="0">
                <a:latin typeface="Symbol"/>
                <a:cs typeface="Symbol"/>
              </a:rPr>
              <a:t>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395" dirty="0">
                <a:latin typeface="Symbol"/>
                <a:cs typeface="Symbol"/>
              </a:rPr>
              <a:t>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185" dirty="0">
                <a:latin typeface="Symbol"/>
                <a:cs typeface="Symbol"/>
              </a:rPr>
              <a:t></a:t>
            </a:r>
            <a:r>
              <a:rPr sz="2000" spc="-22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360" dirty="0">
                <a:latin typeface="Symbol"/>
                <a:cs typeface="Symbol"/>
              </a:rPr>
              <a:t></a:t>
            </a:r>
            <a:r>
              <a:rPr sz="2000" spc="-409" dirty="0">
                <a:latin typeface="Symbol"/>
                <a:cs typeface="Symbol"/>
              </a:rPr>
              <a:t>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70" dirty="0">
                <a:latin typeface="Symbol"/>
                <a:cs typeface="Symbol"/>
              </a:rPr>
              <a:t>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70" dirty="0">
                <a:latin typeface="Symbol"/>
                <a:cs typeface="Symbol"/>
              </a:rPr>
              <a:t></a:t>
            </a:r>
            <a:r>
              <a:rPr sz="2000" spc="75" dirty="0">
                <a:latin typeface="Symbol"/>
                <a:cs typeface="Symbol"/>
              </a:rPr>
              <a:t></a:t>
            </a:r>
            <a:r>
              <a:rPr sz="2000" spc="-65" dirty="0">
                <a:latin typeface="Symbol"/>
                <a:cs typeface="Symbol"/>
              </a:rPr>
              <a:t>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30" dirty="0">
                <a:latin typeface="Symbol"/>
                <a:cs typeface="Symbol"/>
              </a:rPr>
              <a:t>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420" dirty="0">
                <a:latin typeface="Symbol"/>
                <a:cs typeface="Symbol"/>
              </a:rPr>
              <a:t></a:t>
            </a:r>
            <a:r>
              <a:rPr sz="2000" spc="75" dirty="0">
                <a:latin typeface="Symbol"/>
                <a:cs typeface="Symbol"/>
              </a:rPr>
              <a:t></a:t>
            </a:r>
            <a:r>
              <a:rPr sz="2000" spc="-409" dirty="0">
                <a:latin typeface="Symbol"/>
                <a:cs typeface="Symbol"/>
              </a:rPr>
              <a:t></a:t>
            </a:r>
            <a:r>
              <a:rPr sz="2000" spc="555" dirty="0">
                <a:latin typeface="Symbol"/>
                <a:cs typeface="Symbol"/>
              </a:rPr>
              <a:t>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-175" dirty="0">
                <a:latin typeface="Symbol"/>
                <a:cs typeface="Symbol"/>
              </a:rPr>
              <a:t></a:t>
            </a:r>
            <a:endParaRPr sz="2000">
              <a:latin typeface="Symbol"/>
              <a:cs typeface="Symbol"/>
            </a:endParaRPr>
          </a:p>
          <a:p>
            <a:pPr marR="7620" algn="r">
              <a:lnSpc>
                <a:spcPts val="2395"/>
              </a:lnSpc>
            </a:pPr>
            <a:r>
              <a:rPr sz="2000" spc="-20" dirty="0">
                <a:latin typeface="Symbol"/>
                <a:cs typeface="Symbol"/>
              </a:rPr>
              <a:t>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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Symbol"/>
                <a:cs typeface="Symbol"/>
              </a:rPr>
              <a:t></a:t>
            </a:r>
            <a:r>
              <a:rPr sz="2000" spc="-70" dirty="0">
                <a:latin typeface="Times New Roman"/>
                <a:cs typeface="Times New Roman"/>
              </a:rPr>
              <a:t>  </a:t>
            </a:r>
            <a:r>
              <a:rPr sz="2000" spc="-285" dirty="0">
                <a:latin typeface="Symbol"/>
                <a:cs typeface="Symbol"/>
              </a:rPr>
              <a:t></a:t>
            </a:r>
            <a:r>
              <a:rPr sz="2000" spc="-285" dirty="0">
                <a:latin typeface="Times New Roman"/>
                <a:cs typeface="Times New Roman"/>
              </a:rPr>
              <a:t>   </a:t>
            </a:r>
            <a:r>
              <a:rPr sz="2000" spc="-20" dirty="0">
                <a:latin typeface="Symbol"/>
                <a:cs typeface="Symbol"/>
              </a:rPr>
              <a:t>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Symbol"/>
                <a:cs typeface="Symbol"/>
              </a:rPr>
              <a:t></a:t>
            </a:r>
            <a:r>
              <a:rPr sz="2000" spc="-75" dirty="0">
                <a:latin typeface="Times New Roman"/>
                <a:cs typeface="Times New Roman"/>
              </a:rPr>
              <a:t>  </a:t>
            </a:r>
            <a:r>
              <a:rPr sz="2000" spc="-95" dirty="0">
                <a:latin typeface="Symbol"/>
                <a:cs typeface="Symbol"/>
              </a:rPr>
              <a:t></a:t>
            </a:r>
            <a:r>
              <a:rPr sz="2000" spc="-95" dirty="0">
                <a:latin typeface="Times New Roman"/>
                <a:cs typeface="Times New Roman"/>
              </a:rPr>
              <a:t>  </a:t>
            </a:r>
            <a:r>
              <a:rPr sz="2000" spc="15" dirty="0">
                <a:latin typeface="Symbol"/>
                <a:cs typeface="Symbol"/>
              </a:rPr>
              <a:t>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ymbol"/>
                <a:cs typeface="Symbol"/>
              </a:rPr>
              <a:t></a:t>
            </a:r>
            <a:endParaRPr sz="2000">
              <a:latin typeface="Symbol"/>
              <a:cs typeface="Symbol"/>
            </a:endParaRPr>
          </a:p>
          <a:p>
            <a:pPr marL="238125">
              <a:lnSpc>
                <a:spcPct val="100000"/>
              </a:lnSpc>
            </a:pPr>
            <a:r>
              <a:rPr sz="2000" spc="-155" dirty="0">
                <a:latin typeface="Symbol"/>
                <a:cs typeface="Symbol"/>
              </a:rPr>
              <a:t></a:t>
            </a:r>
            <a:r>
              <a:rPr sz="2000" spc="-155" dirty="0">
                <a:latin typeface="Times New Roman"/>
                <a:cs typeface="Times New Roman"/>
              </a:rPr>
              <a:t>  </a:t>
            </a:r>
            <a:r>
              <a:rPr sz="2000" spc="-40" dirty="0">
                <a:latin typeface="Symbol"/>
                <a:cs typeface="Symbol"/>
              </a:rPr>
              <a:t>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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Symbol"/>
                <a:cs typeface="Symbol"/>
              </a:rPr>
              <a:t>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Symbol"/>
                <a:cs typeface="Symbol"/>
              </a:rPr>
              <a:t>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Symbol"/>
                <a:cs typeface="Symbol"/>
              </a:rPr>
              <a:t></a:t>
            </a:r>
            <a:r>
              <a:rPr sz="2000" spc="-235" dirty="0">
                <a:latin typeface="Times New Roman"/>
                <a:cs typeface="Times New Roman"/>
              </a:rPr>
              <a:t>  </a:t>
            </a:r>
            <a:r>
              <a:rPr sz="2000" spc="-125" dirty="0">
                <a:latin typeface="Symbol"/>
                <a:cs typeface="Symbol"/>
              </a:rPr>
              <a:t></a:t>
            </a:r>
            <a:r>
              <a:rPr sz="2000" spc="-125" dirty="0">
                <a:latin typeface="Times New Roman"/>
                <a:cs typeface="Times New Roman"/>
              </a:rPr>
              <a:t>  </a:t>
            </a:r>
            <a:r>
              <a:rPr sz="2000" spc="-254" dirty="0">
                <a:latin typeface="Symbol"/>
                <a:cs typeface="Symbol"/>
              </a:rPr>
              <a:t></a:t>
            </a:r>
            <a:r>
              <a:rPr sz="2000" spc="-254" dirty="0">
                <a:latin typeface="Times New Roman"/>
                <a:cs typeface="Times New Roman"/>
              </a:rPr>
              <a:t>   </a:t>
            </a:r>
            <a:r>
              <a:rPr sz="2000" spc="-95" dirty="0">
                <a:latin typeface="Symbol"/>
                <a:cs typeface="Symbol"/>
              </a:rPr>
              <a:t>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</a:t>
            </a:r>
            <a:endParaRPr sz="2000">
              <a:latin typeface="Symbol"/>
              <a:cs typeface="Symbol"/>
            </a:endParaRPr>
          </a:p>
          <a:p>
            <a:pPr marL="238125">
              <a:lnSpc>
                <a:spcPct val="100000"/>
              </a:lnSpc>
              <a:spcBef>
                <a:spcPts val="10"/>
              </a:spcBef>
              <a:tabLst>
                <a:tab pos="1054735" algn="l"/>
                <a:tab pos="2120265" algn="l"/>
                <a:tab pos="2724785" algn="l"/>
                <a:tab pos="3110865" algn="l"/>
                <a:tab pos="4004945" algn="l"/>
                <a:tab pos="5399405" algn="l"/>
                <a:tab pos="5995670" algn="l"/>
                <a:tab pos="7184390" algn="l"/>
              </a:tabLst>
            </a:pPr>
            <a:r>
              <a:rPr sz="2000" spc="-70" dirty="0">
                <a:latin typeface="Symbol"/>
                <a:cs typeface="Symbol"/>
              </a:rPr>
              <a:t></a:t>
            </a:r>
            <a:r>
              <a:rPr sz="2000" spc="-345" dirty="0">
                <a:latin typeface="Symbol"/>
                <a:cs typeface="Symbol"/>
              </a:rPr>
              <a:t></a:t>
            </a:r>
            <a:r>
              <a:rPr sz="2000" spc="-325" dirty="0">
                <a:latin typeface="Symbol"/>
                <a:cs typeface="Symbol"/>
              </a:rPr>
              <a:t></a:t>
            </a:r>
            <a:r>
              <a:rPr sz="2000" spc="350" dirty="0">
                <a:latin typeface="Symbol"/>
                <a:cs typeface="Symbol"/>
              </a:rPr>
              <a:t></a:t>
            </a:r>
            <a:r>
              <a:rPr sz="2000" spc="-245" dirty="0">
                <a:latin typeface="Symbol"/>
                <a:cs typeface="Symbol"/>
              </a:rPr>
              <a:t>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70" dirty="0">
                <a:latin typeface="Symbol"/>
                <a:cs typeface="Symbol"/>
              </a:rPr>
              <a:t></a:t>
            </a:r>
            <a:r>
              <a:rPr sz="2000" spc="-260" dirty="0">
                <a:latin typeface="Symbol"/>
                <a:cs typeface="Symbol"/>
              </a:rPr>
              <a:t>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350" dirty="0">
                <a:latin typeface="Symbol"/>
                <a:cs typeface="Symbol"/>
              </a:rPr>
              <a:t></a:t>
            </a:r>
            <a:r>
              <a:rPr sz="2000" spc="-260" dirty="0">
                <a:latin typeface="Symbol"/>
                <a:cs typeface="Symbol"/>
              </a:rPr>
              <a:t>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125" dirty="0">
                <a:latin typeface="Symbol"/>
                <a:cs typeface="Symbol"/>
              </a:rPr>
              <a:t>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85" dirty="0">
                <a:latin typeface="Symbol"/>
                <a:cs typeface="Symbol"/>
              </a:rPr>
              <a:t></a:t>
            </a:r>
            <a:r>
              <a:rPr sz="2000" spc="-25" dirty="0">
                <a:latin typeface="Symbol"/>
                <a:cs typeface="Symbol"/>
              </a:rPr>
              <a:t>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85" dirty="0">
                <a:latin typeface="Symbol"/>
                <a:cs typeface="Symbol"/>
              </a:rPr>
              <a:t></a:t>
            </a:r>
            <a:r>
              <a:rPr sz="2000" spc="-70" dirty="0">
                <a:latin typeface="Symbol"/>
                <a:cs typeface="Symbol"/>
              </a:rPr>
              <a:t>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570" dirty="0">
                <a:latin typeface="Symbol"/>
                <a:cs typeface="Symbol"/>
              </a:rPr>
              <a:t>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75" dirty="0">
                <a:latin typeface="Symbol"/>
                <a:cs typeface="Symbol"/>
              </a:rPr>
              <a:t>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395" dirty="0">
                <a:latin typeface="Symbol"/>
                <a:cs typeface="Symbol"/>
              </a:rPr>
              <a:t>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335" dirty="0">
                <a:latin typeface="Symbol"/>
                <a:cs typeface="Symbol"/>
              </a:rPr>
              <a:t></a:t>
            </a:r>
            <a:r>
              <a:rPr sz="2000" spc="-260" dirty="0">
                <a:latin typeface="Symbol"/>
                <a:cs typeface="Symbol"/>
              </a:rPr>
              <a:t></a:t>
            </a:r>
            <a:r>
              <a:rPr sz="2000" spc="-195" dirty="0">
                <a:latin typeface="Symbol"/>
                <a:cs typeface="Symbol"/>
              </a:rPr>
              <a:t></a:t>
            </a:r>
            <a:r>
              <a:rPr sz="2000" spc="-25" dirty="0">
                <a:latin typeface="Symbol"/>
                <a:cs typeface="Symbol"/>
              </a:rPr>
              <a:t>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85" dirty="0">
                <a:latin typeface="Symbol"/>
                <a:cs typeface="Symbol"/>
              </a:rPr>
              <a:t>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-175" dirty="0">
                <a:latin typeface="Symbol"/>
                <a:cs typeface="Symbol"/>
              </a:rPr>
              <a:t>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409" dirty="0">
                <a:latin typeface="Symbol"/>
                <a:cs typeface="Symbol"/>
              </a:rPr>
              <a:t></a:t>
            </a:r>
            <a:r>
              <a:rPr sz="2000" spc="-70" dirty="0">
                <a:latin typeface="Symbol"/>
                <a:cs typeface="Symbol"/>
              </a:rPr>
              <a:t></a:t>
            </a:r>
            <a:r>
              <a:rPr sz="2000" spc="-30" dirty="0">
                <a:latin typeface="Symbol"/>
                <a:cs typeface="Symbol"/>
              </a:rPr>
              <a:t></a:t>
            </a:r>
            <a:r>
              <a:rPr sz="2000" spc="-85" dirty="0">
                <a:latin typeface="Symbol"/>
                <a:cs typeface="Symbol"/>
              </a:rPr>
              <a:t>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Symbol"/>
                <a:cs typeface="Symbol"/>
              </a:rPr>
              <a:t></a:t>
            </a:r>
            <a:r>
              <a:rPr sz="2000" spc="-310" dirty="0">
                <a:latin typeface="Symbol"/>
                <a:cs typeface="Symbol"/>
              </a:rPr>
              <a:t></a:t>
            </a:r>
            <a:r>
              <a:rPr sz="2000" spc="-305" dirty="0">
                <a:latin typeface="Symbol"/>
                <a:cs typeface="Symbol"/>
              </a:rPr>
              <a:t></a:t>
            </a:r>
            <a:r>
              <a:rPr sz="2000" spc="-459" dirty="0">
                <a:latin typeface="Symbol"/>
                <a:cs typeface="Symbol"/>
              </a:rPr>
              <a:t></a:t>
            </a:r>
            <a:r>
              <a:rPr sz="2000" spc="-405" dirty="0">
                <a:latin typeface="Symbol"/>
                <a:cs typeface="Symbol"/>
              </a:rPr>
              <a:t></a:t>
            </a:r>
            <a:r>
              <a:rPr sz="2000" spc="-160" dirty="0">
                <a:latin typeface="Symbol"/>
                <a:cs typeface="Symbol"/>
              </a:rPr>
              <a:t></a:t>
            </a:r>
            <a:endParaRPr sz="2000">
              <a:latin typeface="Symbol"/>
              <a:cs typeface="Symbol"/>
            </a:endParaRPr>
          </a:p>
          <a:p>
            <a:pPr marL="239395">
              <a:lnSpc>
                <a:spcPct val="100000"/>
              </a:lnSpc>
            </a:pPr>
            <a:r>
              <a:rPr sz="2000" spc="-35" dirty="0">
                <a:latin typeface="Symbol"/>
                <a:cs typeface="Symbol"/>
              </a:rPr>
              <a:t>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Symbol"/>
                <a:cs typeface="Symbol"/>
              </a:rPr>
              <a:t>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Symbol"/>
                <a:cs typeface="Symbol"/>
              </a:rPr>
              <a:t>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ymbol"/>
                <a:cs typeface="Symbol"/>
              </a:rPr>
              <a:t>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Symbol"/>
                <a:cs typeface="Symbol"/>
              </a:rPr>
              <a:t>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Symbol"/>
                <a:cs typeface="Symbol"/>
              </a:rPr>
              <a:t></a:t>
            </a:r>
            <a:endParaRPr sz="2000">
              <a:latin typeface="Symbol"/>
              <a:cs typeface="Symbol"/>
            </a:endParaRPr>
          </a:p>
          <a:p>
            <a:pPr marL="226695" marR="5080" indent="-226695" algn="r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2000" spc="-390" dirty="0">
                <a:latin typeface="Symbol"/>
                <a:cs typeface="Symbol"/>
              </a:rPr>
              <a:t></a:t>
            </a:r>
            <a:r>
              <a:rPr sz="2000" spc="-390" dirty="0">
                <a:latin typeface="Times New Roman"/>
                <a:cs typeface="Times New Roman"/>
              </a:rPr>
              <a:t>        </a:t>
            </a:r>
            <a:r>
              <a:rPr sz="2000" spc="25" dirty="0">
                <a:latin typeface="Symbol"/>
                <a:cs typeface="Symbol"/>
              </a:rPr>
              <a:t>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spc="-420" dirty="0">
                <a:latin typeface="Symbol"/>
                <a:cs typeface="Symbol"/>
              </a:rPr>
              <a:t></a:t>
            </a:r>
            <a:r>
              <a:rPr sz="2000" spc="-420" dirty="0">
                <a:latin typeface="Times New Roman"/>
                <a:cs typeface="Times New Roman"/>
              </a:rPr>
              <a:t>         </a:t>
            </a:r>
            <a:r>
              <a:rPr sz="2000" spc="-34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Symbol"/>
                <a:cs typeface="Symbol"/>
              </a:rPr>
              <a:t>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Symbol"/>
                <a:cs typeface="Symbol"/>
              </a:rPr>
              <a:t>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Symbol"/>
                <a:cs typeface="Symbol"/>
              </a:rPr>
              <a:t></a:t>
            </a:r>
            <a:r>
              <a:rPr sz="2000" spc="-50" dirty="0">
                <a:latin typeface="Times New Roman"/>
                <a:cs typeface="Times New Roman"/>
              </a:rPr>
              <a:t>  </a:t>
            </a:r>
            <a:r>
              <a:rPr sz="2000" spc="40" dirty="0">
                <a:latin typeface="Symbol"/>
                <a:cs typeface="Symbol"/>
              </a:rPr>
              <a:t>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Symbol"/>
                <a:cs typeface="Symbol"/>
              </a:rPr>
              <a:t></a:t>
            </a:r>
            <a:r>
              <a:rPr sz="2000" spc="-50" dirty="0">
                <a:latin typeface="Times New Roman"/>
                <a:cs typeface="Times New Roman"/>
              </a:rPr>
              <a:t>  </a:t>
            </a:r>
            <a:r>
              <a:rPr sz="2000" spc="-110" dirty="0">
                <a:latin typeface="Symbol"/>
                <a:cs typeface="Symbol"/>
              </a:rPr>
              <a:t>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Symbol"/>
                <a:cs typeface="Symbol"/>
              </a:rPr>
              <a:t></a:t>
            </a:r>
            <a:endParaRPr sz="2000">
              <a:latin typeface="Symbol"/>
              <a:cs typeface="Symbol"/>
            </a:endParaRPr>
          </a:p>
          <a:p>
            <a:pPr marR="6350" algn="r">
              <a:lnSpc>
                <a:spcPct val="100000"/>
              </a:lnSpc>
            </a:pPr>
            <a:r>
              <a:rPr sz="2000" spc="140" dirty="0">
                <a:latin typeface="Symbol"/>
                <a:cs typeface="Symbol"/>
              </a:rPr>
              <a:t>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spc="20" dirty="0">
                <a:latin typeface="Symbol"/>
                <a:cs typeface="Symbol"/>
              </a:rPr>
              <a:t>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105" dirty="0">
                <a:latin typeface="Symbol"/>
                <a:cs typeface="Symbol"/>
              </a:rPr>
              <a:t>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Symbol"/>
                <a:cs typeface="Symbol"/>
              </a:rPr>
              <a:t>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</a:t>
            </a:r>
            <a:r>
              <a:rPr sz="2000" spc="53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</a:t>
            </a:r>
            <a:endParaRPr sz="2000">
              <a:latin typeface="Symbol"/>
              <a:cs typeface="Symbol"/>
            </a:endParaRPr>
          </a:p>
          <a:p>
            <a:pPr marR="5080" algn="r">
              <a:lnSpc>
                <a:spcPct val="100000"/>
              </a:lnSpc>
            </a:pPr>
            <a:r>
              <a:rPr sz="2000" spc="170" dirty="0">
                <a:latin typeface="Symbol"/>
                <a:cs typeface="Symbol"/>
              </a:rPr>
              <a:t>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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Symbol"/>
                <a:cs typeface="Symbol"/>
              </a:rPr>
              <a:t></a:t>
            </a:r>
            <a:r>
              <a:rPr sz="2000" spc="-100" dirty="0">
                <a:latin typeface="Times New Roman"/>
                <a:cs typeface="Times New Roman"/>
              </a:rPr>
              <a:t>  </a:t>
            </a:r>
            <a:r>
              <a:rPr sz="2000" spc="-40" dirty="0">
                <a:latin typeface="Symbol"/>
                <a:cs typeface="Symbol"/>
              </a:rPr>
              <a:t></a:t>
            </a:r>
            <a:r>
              <a:rPr sz="2000" spc="-40" dirty="0">
                <a:latin typeface="Times New Roman"/>
                <a:cs typeface="Times New Roman"/>
              </a:rPr>
              <a:t>  </a:t>
            </a:r>
            <a:r>
              <a:rPr sz="2000" spc="40" dirty="0">
                <a:latin typeface="Symbol"/>
                <a:cs typeface="Symbol"/>
              </a:rPr>
              <a:t>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Symbol"/>
                <a:cs typeface="Symbol"/>
              </a:rPr>
              <a:t></a:t>
            </a:r>
            <a:r>
              <a:rPr sz="2000" spc="-6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Symbol"/>
                <a:cs typeface="Symbol"/>
              </a:rPr>
              <a:t>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Symbol"/>
                <a:cs typeface="Symbol"/>
              </a:rPr>
              <a:t></a:t>
            </a:r>
            <a:endParaRPr sz="2000">
              <a:latin typeface="Symbol"/>
              <a:cs typeface="Symbol"/>
            </a:endParaRPr>
          </a:p>
          <a:p>
            <a:pPr marR="5080" algn="r">
              <a:lnSpc>
                <a:spcPts val="2395"/>
              </a:lnSpc>
              <a:tabLst>
                <a:tab pos="3416300" algn="l"/>
                <a:tab pos="3964940" algn="l"/>
              </a:tabLst>
            </a:pPr>
            <a:r>
              <a:rPr sz="2000" spc="-20" dirty="0">
                <a:latin typeface="Symbol"/>
                <a:cs typeface="Symbol"/>
              </a:rPr>
              <a:t></a:t>
            </a:r>
            <a:r>
              <a:rPr sz="2000" spc="-20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Symbol"/>
                <a:cs typeface="Symbol"/>
              </a:rPr>
              <a:t>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Symbol"/>
                <a:cs typeface="Symbol"/>
              </a:rPr>
              <a:t>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Symbol"/>
                <a:cs typeface="Symbol"/>
              </a:rPr>
              <a:t></a:t>
            </a:r>
            <a:r>
              <a:rPr sz="2000" spc="-40" dirty="0">
                <a:latin typeface="Times New Roman"/>
                <a:cs typeface="Times New Roman"/>
              </a:rPr>
              <a:t>	</a:t>
            </a:r>
            <a:r>
              <a:rPr sz="2000" spc="40" dirty="0">
                <a:latin typeface="Symbol"/>
                <a:cs typeface="Symbol"/>
              </a:rPr>
              <a:t></a:t>
            </a:r>
            <a:r>
              <a:rPr sz="2000" spc="40" dirty="0">
                <a:latin typeface="Times New Roman"/>
                <a:cs typeface="Times New Roman"/>
              </a:rPr>
              <a:t>	</a:t>
            </a:r>
            <a:r>
              <a:rPr sz="2000" spc="-65" dirty="0">
                <a:latin typeface="Symbol"/>
                <a:cs typeface="Symbol"/>
              </a:rPr>
              <a:t></a:t>
            </a:r>
            <a:r>
              <a:rPr sz="2000" spc="-65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Symbol"/>
                <a:cs typeface="Symbol"/>
              </a:rPr>
              <a:t></a:t>
            </a:r>
            <a:r>
              <a:rPr sz="2000" spc="-20" dirty="0">
                <a:latin typeface="Times New Roman"/>
                <a:cs typeface="Times New Roman"/>
              </a:rPr>
              <a:t>  </a:t>
            </a:r>
            <a:r>
              <a:rPr sz="2000" spc="5" dirty="0">
                <a:latin typeface="Symbol"/>
                <a:cs typeface="Symbol"/>
              </a:rPr>
              <a:t>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Symbol"/>
                <a:cs typeface="Symbol"/>
              </a:rPr>
              <a:t></a:t>
            </a:r>
            <a:endParaRPr sz="2000">
              <a:latin typeface="Symbol"/>
              <a:cs typeface="Symbol"/>
            </a:endParaRPr>
          </a:p>
          <a:p>
            <a:pPr marR="6985" algn="r">
              <a:lnSpc>
                <a:spcPts val="2395"/>
              </a:lnSpc>
            </a:pPr>
            <a:r>
              <a:rPr sz="2000" spc="-280" dirty="0">
                <a:latin typeface="Symbol"/>
                <a:cs typeface="Symbol"/>
              </a:rPr>
              <a:t></a:t>
            </a:r>
            <a:r>
              <a:rPr sz="2000" spc="-280" dirty="0">
                <a:latin typeface="Times New Roman"/>
                <a:cs typeface="Times New Roman"/>
              </a:rPr>
              <a:t>   </a:t>
            </a:r>
            <a:r>
              <a:rPr sz="2000" spc="-20" dirty="0">
                <a:latin typeface="Symbol"/>
                <a:cs typeface="Symbol"/>
              </a:rPr>
              <a:t></a:t>
            </a:r>
            <a:r>
              <a:rPr sz="2000" spc="-20" dirty="0">
                <a:latin typeface="Times New Roman"/>
                <a:cs typeface="Times New Roman"/>
              </a:rPr>
              <a:t>  </a:t>
            </a:r>
            <a:r>
              <a:rPr sz="2000" spc="-100" dirty="0">
                <a:latin typeface="Symbol"/>
                <a:cs typeface="Symbol"/>
              </a:rPr>
              <a:t></a:t>
            </a:r>
            <a:r>
              <a:rPr sz="2000" spc="-100" dirty="0">
                <a:latin typeface="Times New Roman"/>
                <a:cs typeface="Times New Roman"/>
              </a:rPr>
              <a:t>  </a:t>
            </a:r>
            <a:r>
              <a:rPr sz="2000" spc="15" dirty="0">
                <a:latin typeface="Symbol"/>
                <a:cs typeface="Symbol"/>
              </a:rPr>
              <a:t>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ymbol"/>
                <a:cs typeface="Symbol"/>
              </a:rPr>
              <a:t></a:t>
            </a:r>
            <a:r>
              <a:rPr sz="2000" spc="-30" dirty="0">
                <a:latin typeface="Times New Roman"/>
                <a:cs typeface="Times New Roman"/>
              </a:rPr>
              <a:t>  </a:t>
            </a:r>
            <a:r>
              <a:rPr sz="2000" spc="-155" dirty="0">
                <a:latin typeface="Symbol"/>
                <a:cs typeface="Symbol"/>
              </a:rPr>
              <a:t>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Symbol"/>
                <a:cs typeface="Symbol"/>
              </a:rPr>
              <a:t></a:t>
            </a:r>
            <a:r>
              <a:rPr sz="2000" spc="-40" dirty="0">
                <a:latin typeface="Times New Roman"/>
                <a:cs typeface="Times New Roman"/>
              </a:rPr>
              <a:t>  </a:t>
            </a:r>
            <a:r>
              <a:rPr sz="2000" spc="5" dirty="0">
                <a:latin typeface="Symbol"/>
                <a:cs typeface="Symbol"/>
              </a:rPr>
              <a:t>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Symbol"/>
                <a:cs typeface="Symbol"/>
              </a:rPr>
              <a:t>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</a:t>
            </a:r>
            <a:endParaRPr sz="2000">
              <a:latin typeface="Symbol"/>
              <a:cs typeface="Symbol"/>
            </a:endParaRPr>
          </a:p>
          <a:p>
            <a:pPr marL="238125">
              <a:lnSpc>
                <a:spcPct val="100000"/>
              </a:lnSpc>
              <a:spcBef>
                <a:spcPts val="10"/>
              </a:spcBef>
              <a:tabLst>
                <a:tab pos="1420495" algn="l"/>
                <a:tab pos="1838325" algn="l"/>
                <a:tab pos="3146425" algn="l"/>
                <a:tab pos="4323080" algn="l"/>
                <a:tab pos="4987290" algn="l"/>
                <a:tab pos="5866765" algn="l"/>
                <a:tab pos="6997700" algn="l"/>
                <a:tab pos="7906384" algn="l"/>
              </a:tabLst>
            </a:pPr>
            <a:r>
              <a:rPr sz="2000" spc="165" dirty="0">
                <a:latin typeface="Symbol"/>
                <a:cs typeface="Symbol"/>
              </a:rPr>
              <a:t></a:t>
            </a:r>
            <a:r>
              <a:rPr sz="2000" spc="-509" dirty="0">
                <a:latin typeface="Symbol"/>
                <a:cs typeface="Symbol"/>
              </a:rPr>
              <a:t></a:t>
            </a:r>
            <a:r>
              <a:rPr sz="2000" spc="-459" dirty="0">
                <a:latin typeface="Symbol"/>
                <a:cs typeface="Symbol"/>
              </a:rPr>
              <a:t></a:t>
            </a:r>
            <a:r>
              <a:rPr sz="2000" spc="-405" dirty="0">
                <a:latin typeface="Symbol"/>
                <a:cs typeface="Symbol"/>
              </a:rPr>
              <a:t></a:t>
            </a:r>
            <a:r>
              <a:rPr sz="2000" spc="-15" dirty="0">
                <a:latin typeface="Symbol"/>
                <a:cs typeface="Symbol"/>
              </a:rPr>
              <a:t>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125" dirty="0">
                <a:latin typeface="Symbol"/>
                <a:cs typeface="Symbol"/>
              </a:rPr>
              <a:t>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80" dirty="0">
                <a:latin typeface="Symbol"/>
                <a:cs typeface="Symbol"/>
              </a:rPr>
              <a:t></a:t>
            </a:r>
            <a:r>
              <a:rPr sz="2000" spc="-70" dirty="0">
                <a:latin typeface="Symbol"/>
                <a:cs typeface="Symbol"/>
              </a:rPr>
              <a:t>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210" dirty="0">
                <a:latin typeface="Symbol"/>
                <a:cs typeface="Symbol"/>
              </a:rPr>
              <a:t></a:t>
            </a:r>
            <a:r>
              <a:rPr sz="2000" spc="-90" dirty="0">
                <a:latin typeface="Symbol"/>
                <a:cs typeface="Symbol"/>
              </a:rPr>
              <a:t></a:t>
            </a:r>
            <a:r>
              <a:rPr sz="2000" spc="-85" dirty="0">
                <a:latin typeface="Symbol"/>
                <a:cs typeface="Symbol"/>
              </a:rPr>
              <a:t>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625" dirty="0">
                <a:latin typeface="Symbol"/>
                <a:cs typeface="Symbol"/>
              </a:rPr>
              <a:t></a:t>
            </a:r>
            <a:r>
              <a:rPr sz="2000" spc="-185" dirty="0">
                <a:latin typeface="Symbol"/>
                <a:cs typeface="Symbol"/>
              </a:rPr>
              <a:t></a:t>
            </a:r>
            <a:r>
              <a:rPr sz="2000" spc="-360" dirty="0">
                <a:latin typeface="Symbol"/>
                <a:cs typeface="Symbol"/>
              </a:rPr>
              <a:t>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-175" dirty="0">
                <a:latin typeface="Symbol"/>
                <a:cs typeface="Symbol"/>
              </a:rPr>
              <a:t>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0" dirty="0">
                <a:latin typeface="Symbol"/>
                <a:cs typeface="Symbol"/>
              </a:rPr>
              <a:t></a:t>
            </a:r>
            <a:r>
              <a:rPr sz="2000" spc="-300" dirty="0">
                <a:latin typeface="Symbol"/>
                <a:cs typeface="Symbol"/>
              </a:rPr>
              <a:t></a:t>
            </a:r>
            <a:r>
              <a:rPr sz="2000" spc="75" dirty="0">
                <a:latin typeface="Symbol"/>
                <a:cs typeface="Symbol"/>
              </a:rPr>
              <a:t></a:t>
            </a:r>
            <a:r>
              <a:rPr sz="2000" spc="-165" dirty="0">
                <a:latin typeface="Symbol"/>
                <a:cs typeface="Symbol"/>
              </a:rPr>
              <a:t></a:t>
            </a:r>
            <a:r>
              <a:rPr sz="2000" spc="-200" dirty="0">
                <a:latin typeface="Symbol"/>
                <a:cs typeface="Symbol"/>
              </a:rPr>
              <a:t></a:t>
            </a:r>
            <a:r>
              <a:rPr sz="2000" spc="195" dirty="0">
                <a:latin typeface="Symbol"/>
                <a:cs typeface="Symbol"/>
              </a:rPr>
              <a:t>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70" dirty="0">
                <a:latin typeface="Symbol"/>
                <a:cs typeface="Symbol"/>
              </a:rPr>
              <a:t></a:t>
            </a:r>
            <a:r>
              <a:rPr sz="2000" spc="-260" dirty="0">
                <a:latin typeface="Symbol"/>
                <a:cs typeface="Symbol"/>
              </a:rPr>
              <a:t></a:t>
            </a:r>
            <a:r>
              <a:rPr sz="2000" spc="195" dirty="0">
                <a:latin typeface="Symbol"/>
                <a:cs typeface="Symbol"/>
              </a:rPr>
              <a:t>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70" dirty="0">
                <a:latin typeface="Symbol"/>
                <a:cs typeface="Symbol"/>
              </a:rPr>
              <a:t></a:t>
            </a:r>
            <a:r>
              <a:rPr sz="2000" spc="-345" dirty="0">
                <a:latin typeface="Symbol"/>
                <a:cs typeface="Symbol"/>
              </a:rPr>
              <a:t></a:t>
            </a:r>
            <a:r>
              <a:rPr sz="2000" spc="-325" dirty="0">
                <a:latin typeface="Symbol"/>
                <a:cs typeface="Symbol"/>
              </a:rPr>
              <a:t></a:t>
            </a:r>
            <a:r>
              <a:rPr sz="2000" spc="335" dirty="0">
                <a:latin typeface="Symbol"/>
                <a:cs typeface="Symbol"/>
              </a:rPr>
              <a:t></a:t>
            </a:r>
            <a:r>
              <a:rPr sz="2000" spc="-245" dirty="0">
                <a:latin typeface="Symbol"/>
                <a:cs typeface="Symbol"/>
              </a:rPr>
              <a:t>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70" dirty="0">
                <a:latin typeface="Symbol"/>
                <a:cs typeface="Symbol"/>
              </a:rPr>
              <a:t></a:t>
            </a:r>
            <a:r>
              <a:rPr sz="2000" spc="-260" dirty="0">
                <a:latin typeface="Symbol"/>
                <a:cs typeface="Symbol"/>
              </a:rPr>
              <a:t></a:t>
            </a:r>
            <a:r>
              <a:rPr sz="2000" spc="200" dirty="0">
                <a:latin typeface="Symbol"/>
                <a:cs typeface="Symbol"/>
              </a:rPr>
              <a:t></a:t>
            </a:r>
            <a:r>
              <a:rPr sz="2000" spc="350" dirty="0">
                <a:latin typeface="Symbol"/>
                <a:cs typeface="Symbol"/>
              </a:rPr>
              <a:t></a:t>
            </a:r>
            <a:r>
              <a:rPr sz="2000" spc="-30" dirty="0">
                <a:latin typeface="Symbol"/>
                <a:cs typeface="Symbol"/>
              </a:rPr>
              <a:t></a:t>
            </a:r>
            <a:r>
              <a:rPr sz="2000" spc="-15" dirty="0">
                <a:latin typeface="Symbol"/>
                <a:cs typeface="Symbol"/>
              </a:rPr>
              <a:t></a:t>
            </a:r>
            <a:r>
              <a:rPr sz="2000" spc="-125" dirty="0">
                <a:latin typeface="Symbol"/>
                <a:cs typeface="Symbol"/>
              </a:rPr>
              <a:t>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70" dirty="0">
                <a:latin typeface="Symbol"/>
                <a:cs typeface="Symbol"/>
              </a:rPr>
              <a:t></a:t>
            </a:r>
            <a:r>
              <a:rPr sz="2000" spc="-25" dirty="0">
                <a:latin typeface="Symbol"/>
                <a:cs typeface="Symbol"/>
              </a:rPr>
              <a:t>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85" dirty="0">
                <a:latin typeface="Symbol"/>
                <a:cs typeface="Symbol"/>
              </a:rPr>
              <a:t></a:t>
            </a:r>
            <a:r>
              <a:rPr sz="2000" spc="-70" dirty="0">
                <a:latin typeface="Symbol"/>
                <a:cs typeface="Symbol"/>
              </a:rPr>
              <a:t></a:t>
            </a:r>
            <a:endParaRPr sz="2000">
              <a:latin typeface="Symbol"/>
              <a:cs typeface="Symbol"/>
            </a:endParaRPr>
          </a:p>
          <a:p>
            <a:pPr marL="239395">
              <a:lnSpc>
                <a:spcPct val="100000"/>
              </a:lnSpc>
            </a:pPr>
            <a:r>
              <a:rPr sz="2000" spc="150" dirty="0">
                <a:latin typeface="Symbol"/>
                <a:cs typeface="Symbol"/>
              </a:rPr>
              <a:t>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Symbol"/>
                <a:cs typeface="Symbol"/>
              </a:rPr>
              <a:t></a:t>
            </a:r>
            <a:r>
              <a:rPr sz="2000" spc="-65" dirty="0">
                <a:latin typeface="Times New Roman"/>
                <a:cs typeface="Times New Roman"/>
              </a:rPr>
              <a:t>  </a:t>
            </a:r>
            <a:r>
              <a:rPr sz="2000" spc="-30" dirty="0">
                <a:latin typeface="Symbol"/>
                <a:cs typeface="Symbol"/>
              </a:rPr>
              <a:t>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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Symbol"/>
                <a:cs typeface="Symbol"/>
              </a:rPr>
              <a:t></a:t>
            </a:r>
            <a:r>
              <a:rPr sz="2000" spc="-95" dirty="0">
                <a:latin typeface="Times New Roman"/>
                <a:cs typeface="Times New Roman"/>
              </a:rPr>
              <a:t>  </a:t>
            </a:r>
            <a:r>
              <a:rPr sz="2000" spc="-180" dirty="0">
                <a:latin typeface="Symbol"/>
                <a:cs typeface="Symbol"/>
              </a:rPr>
              <a:t></a:t>
            </a:r>
            <a:r>
              <a:rPr sz="2000" spc="-180" dirty="0">
                <a:latin typeface="Times New Roman"/>
                <a:cs typeface="Times New Roman"/>
              </a:rPr>
              <a:t>  </a:t>
            </a:r>
            <a:r>
              <a:rPr sz="2000" spc="-40" dirty="0">
                <a:latin typeface="Symbol"/>
                <a:cs typeface="Symbol"/>
              </a:rPr>
              <a:t>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Symbol"/>
                <a:cs typeface="Symbol"/>
              </a:rPr>
              <a:t></a:t>
            </a:r>
            <a:endParaRPr sz="2000">
              <a:latin typeface="Symbol"/>
              <a:cs typeface="Symbol"/>
            </a:endParaRPr>
          </a:p>
          <a:p>
            <a:pPr marL="239395">
              <a:lnSpc>
                <a:spcPct val="100000"/>
              </a:lnSpc>
              <a:tabLst>
                <a:tab pos="2976245" algn="l"/>
              </a:tabLst>
            </a:pPr>
            <a:r>
              <a:rPr sz="2000" spc="-70" dirty="0">
                <a:latin typeface="Symbol"/>
                <a:cs typeface="Symbol"/>
              </a:rPr>
              <a:t>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Symbol"/>
                <a:cs typeface="Symbol"/>
              </a:rPr>
              <a:t>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Symbol"/>
                <a:cs typeface="Symbol"/>
              </a:rPr>
              <a:t></a:t>
            </a:r>
            <a:r>
              <a:rPr sz="2000" spc="50" dirty="0">
                <a:latin typeface="Times New Roman"/>
                <a:cs typeface="Times New Roman"/>
              </a:rPr>
              <a:t>	</a:t>
            </a:r>
            <a:r>
              <a:rPr sz="2000" spc="-65" dirty="0">
                <a:latin typeface="Symbol"/>
                <a:cs typeface="Symbol"/>
              </a:rPr>
              <a:t>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130551"/>
            <a:ext cx="9144000" cy="5184775"/>
            <a:chOff x="457200" y="2130551"/>
            <a:chExt cx="9144000" cy="5184775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80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73873" y="3915533"/>
              <a:ext cx="1282574" cy="1244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2147" y="2392679"/>
              <a:ext cx="1778635" cy="481965"/>
            </a:xfrm>
            <a:custGeom>
              <a:avLst/>
              <a:gdLst/>
              <a:ahLst/>
              <a:cxnLst/>
              <a:rect l="l" t="t" r="r" b="b"/>
              <a:pathLst>
                <a:path w="1778635" h="481964">
                  <a:moveTo>
                    <a:pt x="1778507" y="240791"/>
                  </a:moveTo>
                  <a:lnTo>
                    <a:pt x="1331975" y="0"/>
                  </a:lnTo>
                  <a:lnTo>
                    <a:pt x="1333499" y="112775"/>
                  </a:lnTo>
                  <a:lnTo>
                    <a:pt x="0" y="112775"/>
                  </a:lnTo>
                  <a:lnTo>
                    <a:pt x="0" y="361187"/>
                  </a:lnTo>
                  <a:lnTo>
                    <a:pt x="1335023" y="361187"/>
                  </a:lnTo>
                  <a:lnTo>
                    <a:pt x="1335023" y="481583"/>
                  </a:lnTo>
                  <a:lnTo>
                    <a:pt x="1778507" y="24079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2147" y="3221735"/>
              <a:ext cx="1778635" cy="481965"/>
            </a:xfrm>
            <a:custGeom>
              <a:avLst/>
              <a:gdLst/>
              <a:ahLst/>
              <a:cxnLst/>
              <a:rect l="l" t="t" r="r" b="b"/>
              <a:pathLst>
                <a:path w="1778635" h="481964">
                  <a:moveTo>
                    <a:pt x="1778507" y="240791"/>
                  </a:moveTo>
                  <a:lnTo>
                    <a:pt x="1331975" y="0"/>
                  </a:lnTo>
                  <a:lnTo>
                    <a:pt x="1333499" y="112775"/>
                  </a:lnTo>
                  <a:lnTo>
                    <a:pt x="0" y="112775"/>
                  </a:lnTo>
                  <a:lnTo>
                    <a:pt x="0" y="361187"/>
                  </a:lnTo>
                  <a:lnTo>
                    <a:pt x="1335023" y="361187"/>
                  </a:lnTo>
                  <a:lnTo>
                    <a:pt x="1335023" y="481583"/>
                  </a:lnTo>
                  <a:lnTo>
                    <a:pt x="1778507" y="240791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1503" y="2810255"/>
              <a:ext cx="1778635" cy="483234"/>
            </a:xfrm>
            <a:custGeom>
              <a:avLst/>
              <a:gdLst/>
              <a:ahLst/>
              <a:cxnLst/>
              <a:rect l="l" t="t" r="r" b="b"/>
              <a:pathLst>
                <a:path w="1778635" h="483235">
                  <a:moveTo>
                    <a:pt x="1778507" y="364235"/>
                  </a:moveTo>
                  <a:lnTo>
                    <a:pt x="1776983" y="114299"/>
                  </a:lnTo>
                  <a:lnTo>
                    <a:pt x="1242059" y="117347"/>
                  </a:lnTo>
                  <a:lnTo>
                    <a:pt x="586739" y="118871"/>
                  </a:lnTo>
                  <a:lnTo>
                    <a:pt x="441959" y="118871"/>
                  </a:lnTo>
                  <a:lnTo>
                    <a:pt x="441959" y="0"/>
                  </a:lnTo>
                  <a:lnTo>
                    <a:pt x="0" y="240791"/>
                  </a:lnTo>
                  <a:lnTo>
                    <a:pt x="446531" y="483107"/>
                  </a:lnTo>
                  <a:lnTo>
                    <a:pt x="445007" y="370331"/>
                  </a:lnTo>
                  <a:lnTo>
                    <a:pt x="1037843" y="367283"/>
                  </a:lnTo>
                  <a:lnTo>
                    <a:pt x="1729739" y="365759"/>
                  </a:lnTo>
                  <a:lnTo>
                    <a:pt x="1778507" y="364235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2148" y="2130551"/>
              <a:ext cx="1283335" cy="2161540"/>
            </a:xfrm>
            <a:custGeom>
              <a:avLst/>
              <a:gdLst/>
              <a:ahLst/>
              <a:cxnLst/>
              <a:rect l="l" t="t" r="r" b="b"/>
              <a:pathLst>
                <a:path w="1283335" h="2161540">
                  <a:moveTo>
                    <a:pt x="537972" y="1740408"/>
                  </a:moveTo>
                  <a:lnTo>
                    <a:pt x="441960" y="1682496"/>
                  </a:lnTo>
                  <a:lnTo>
                    <a:pt x="1524" y="1684020"/>
                  </a:lnTo>
                  <a:lnTo>
                    <a:pt x="326136" y="1877568"/>
                  </a:lnTo>
                  <a:lnTo>
                    <a:pt x="326136" y="2161032"/>
                  </a:lnTo>
                  <a:lnTo>
                    <a:pt x="537972" y="2161032"/>
                  </a:lnTo>
                  <a:lnTo>
                    <a:pt x="537972" y="1740408"/>
                  </a:lnTo>
                  <a:close/>
                </a:path>
                <a:path w="1283335" h="2161540">
                  <a:moveTo>
                    <a:pt x="952500" y="234696"/>
                  </a:moveTo>
                  <a:lnTo>
                    <a:pt x="880872" y="0"/>
                  </a:lnTo>
                  <a:lnTo>
                    <a:pt x="0" y="374904"/>
                  </a:lnTo>
                  <a:lnTo>
                    <a:pt x="623316" y="374904"/>
                  </a:lnTo>
                  <a:lnTo>
                    <a:pt x="952500" y="234696"/>
                  </a:lnTo>
                  <a:close/>
                </a:path>
                <a:path w="1283335" h="2161540">
                  <a:moveTo>
                    <a:pt x="1133856" y="615696"/>
                  </a:moveTo>
                  <a:lnTo>
                    <a:pt x="487680" y="614172"/>
                  </a:lnTo>
                  <a:lnTo>
                    <a:pt x="6096" y="807720"/>
                  </a:lnTo>
                  <a:lnTo>
                    <a:pt x="661416" y="806196"/>
                  </a:lnTo>
                  <a:lnTo>
                    <a:pt x="1133856" y="615696"/>
                  </a:lnTo>
                  <a:close/>
                </a:path>
                <a:path w="1283335" h="2161540">
                  <a:moveTo>
                    <a:pt x="1149096" y="1034796"/>
                  </a:moveTo>
                  <a:lnTo>
                    <a:pt x="457200" y="1036320"/>
                  </a:lnTo>
                  <a:lnTo>
                    <a:pt x="6096" y="1203960"/>
                  </a:lnTo>
                  <a:lnTo>
                    <a:pt x="716280" y="1203960"/>
                  </a:lnTo>
                  <a:lnTo>
                    <a:pt x="716280" y="1200912"/>
                  </a:lnTo>
                  <a:lnTo>
                    <a:pt x="1149096" y="1039368"/>
                  </a:lnTo>
                  <a:lnTo>
                    <a:pt x="1149096" y="1034796"/>
                  </a:lnTo>
                  <a:close/>
                </a:path>
                <a:path w="1283335" h="2161540">
                  <a:moveTo>
                    <a:pt x="1283208" y="1684020"/>
                  </a:moveTo>
                  <a:lnTo>
                    <a:pt x="842772" y="1682496"/>
                  </a:lnTo>
                  <a:lnTo>
                    <a:pt x="746760" y="1740408"/>
                  </a:lnTo>
                  <a:lnTo>
                    <a:pt x="746760" y="2161032"/>
                  </a:lnTo>
                  <a:lnTo>
                    <a:pt x="960120" y="2161032"/>
                  </a:lnTo>
                  <a:lnTo>
                    <a:pt x="960120" y="1877568"/>
                  </a:lnTo>
                  <a:lnTo>
                    <a:pt x="1283208" y="168402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0559" y="4320539"/>
              <a:ext cx="767080" cy="234950"/>
            </a:xfrm>
            <a:custGeom>
              <a:avLst/>
              <a:gdLst/>
              <a:ahLst/>
              <a:cxnLst/>
              <a:rect l="l" t="t" r="r" b="b"/>
              <a:pathLst>
                <a:path w="767079" h="234950">
                  <a:moveTo>
                    <a:pt x="766571" y="117347"/>
                  </a:moveTo>
                  <a:lnTo>
                    <a:pt x="757427" y="65531"/>
                  </a:lnTo>
                  <a:lnTo>
                    <a:pt x="729995" y="25907"/>
                  </a:lnTo>
                  <a:lnTo>
                    <a:pt x="691895" y="3047"/>
                  </a:lnTo>
                  <a:lnTo>
                    <a:pt x="669035" y="0"/>
                  </a:lnTo>
                  <a:lnTo>
                    <a:pt x="99059" y="0"/>
                  </a:lnTo>
                  <a:lnTo>
                    <a:pt x="60959" y="9143"/>
                  </a:lnTo>
                  <a:lnTo>
                    <a:pt x="28955" y="33527"/>
                  </a:lnTo>
                  <a:lnTo>
                    <a:pt x="7619" y="71627"/>
                  </a:lnTo>
                  <a:lnTo>
                    <a:pt x="0" y="117347"/>
                  </a:lnTo>
                  <a:lnTo>
                    <a:pt x="3047" y="143255"/>
                  </a:lnTo>
                  <a:lnTo>
                    <a:pt x="21335" y="188975"/>
                  </a:lnTo>
                  <a:lnTo>
                    <a:pt x="54863" y="220979"/>
                  </a:lnTo>
                  <a:lnTo>
                    <a:pt x="99059" y="234695"/>
                  </a:lnTo>
                  <a:lnTo>
                    <a:pt x="669035" y="234695"/>
                  </a:lnTo>
                  <a:lnTo>
                    <a:pt x="711707" y="220979"/>
                  </a:lnTo>
                  <a:lnTo>
                    <a:pt x="746759" y="188975"/>
                  </a:lnTo>
                  <a:lnTo>
                    <a:pt x="765047" y="143255"/>
                  </a:lnTo>
                  <a:lnTo>
                    <a:pt x="766571" y="117347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6447" y="3582923"/>
              <a:ext cx="1130935" cy="195580"/>
            </a:xfrm>
            <a:custGeom>
              <a:avLst/>
              <a:gdLst/>
              <a:ahLst/>
              <a:cxnLst/>
              <a:rect l="l" t="t" r="r" b="b"/>
              <a:pathLst>
                <a:path w="1130935" h="195579">
                  <a:moveTo>
                    <a:pt x="1130807" y="1523"/>
                  </a:moveTo>
                  <a:lnTo>
                    <a:pt x="484631" y="0"/>
                  </a:lnTo>
                  <a:lnTo>
                    <a:pt x="0" y="195071"/>
                  </a:lnTo>
                  <a:lnTo>
                    <a:pt x="658367" y="192023"/>
                  </a:lnTo>
                  <a:lnTo>
                    <a:pt x="1130807" y="152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41164" y="5090159"/>
              <a:ext cx="239267" cy="9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3711" y="4631435"/>
              <a:ext cx="614680" cy="429895"/>
            </a:xfrm>
            <a:custGeom>
              <a:avLst/>
              <a:gdLst/>
              <a:ahLst/>
              <a:cxnLst/>
              <a:rect l="l" t="t" r="r" b="b"/>
              <a:pathLst>
                <a:path w="614679" h="429895">
                  <a:moveTo>
                    <a:pt x="614171" y="284987"/>
                  </a:moveTo>
                  <a:lnTo>
                    <a:pt x="614171" y="0"/>
                  </a:lnTo>
                  <a:lnTo>
                    <a:pt x="0" y="0"/>
                  </a:lnTo>
                  <a:lnTo>
                    <a:pt x="0" y="281939"/>
                  </a:lnTo>
                  <a:lnTo>
                    <a:pt x="24383" y="315467"/>
                  </a:lnTo>
                  <a:lnTo>
                    <a:pt x="51815" y="342899"/>
                  </a:lnTo>
                  <a:lnTo>
                    <a:pt x="108203" y="384047"/>
                  </a:lnTo>
                  <a:lnTo>
                    <a:pt x="166115" y="409955"/>
                  </a:lnTo>
                  <a:lnTo>
                    <a:pt x="220979" y="423671"/>
                  </a:lnTo>
                  <a:lnTo>
                    <a:pt x="265175" y="428243"/>
                  </a:lnTo>
                  <a:lnTo>
                    <a:pt x="306323" y="428243"/>
                  </a:lnTo>
                  <a:lnTo>
                    <a:pt x="353567" y="429767"/>
                  </a:lnTo>
                  <a:lnTo>
                    <a:pt x="393191" y="426719"/>
                  </a:lnTo>
                  <a:lnTo>
                    <a:pt x="431291" y="420623"/>
                  </a:lnTo>
                  <a:lnTo>
                    <a:pt x="493775" y="399287"/>
                  </a:lnTo>
                  <a:lnTo>
                    <a:pt x="518159" y="384047"/>
                  </a:lnTo>
                  <a:lnTo>
                    <a:pt x="541019" y="370331"/>
                  </a:lnTo>
                  <a:lnTo>
                    <a:pt x="574547" y="339851"/>
                  </a:lnTo>
                  <a:lnTo>
                    <a:pt x="606551" y="298703"/>
                  </a:lnTo>
                  <a:lnTo>
                    <a:pt x="611123" y="291083"/>
                  </a:lnTo>
                  <a:lnTo>
                    <a:pt x="614171" y="284987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2200" y="2423159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5" h="544194">
                  <a:moveTo>
                    <a:pt x="544067" y="272795"/>
                  </a:moveTo>
                  <a:lnTo>
                    <a:pt x="539682" y="223703"/>
                  </a:lnTo>
                  <a:lnTo>
                    <a:pt x="527042" y="177521"/>
                  </a:lnTo>
                  <a:lnTo>
                    <a:pt x="506927" y="135015"/>
                  </a:lnTo>
                  <a:lnTo>
                    <a:pt x="480114" y="96948"/>
                  </a:lnTo>
                  <a:lnTo>
                    <a:pt x="447380" y="64087"/>
                  </a:lnTo>
                  <a:lnTo>
                    <a:pt x="409504" y="37196"/>
                  </a:lnTo>
                  <a:lnTo>
                    <a:pt x="367263" y="17042"/>
                  </a:lnTo>
                  <a:lnTo>
                    <a:pt x="321434" y="4388"/>
                  </a:lnTo>
                  <a:lnTo>
                    <a:pt x="272795" y="0"/>
                  </a:lnTo>
                  <a:lnTo>
                    <a:pt x="223703" y="4388"/>
                  </a:lnTo>
                  <a:lnTo>
                    <a:pt x="177521" y="17042"/>
                  </a:lnTo>
                  <a:lnTo>
                    <a:pt x="135015" y="37196"/>
                  </a:lnTo>
                  <a:lnTo>
                    <a:pt x="96948" y="64087"/>
                  </a:lnTo>
                  <a:lnTo>
                    <a:pt x="64087" y="96948"/>
                  </a:lnTo>
                  <a:lnTo>
                    <a:pt x="37196" y="135015"/>
                  </a:lnTo>
                  <a:lnTo>
                    <a:pt x="17042" y="177521"/>
                  </a:lnTo>
                  <a:lnTo>
                    <a:pt x="4388" y="223703"/>
                  </a:lnTo>
                  <a:lnTo>
                    <a:pt x="0" y="272795"/>
                  </a:lnTo>
                  <a:lnTo>
                    <a:pt x="4388" y="321434"/>
                  </a:lnTo>
                  <a:lnTo>
                    <a:pt x="17042" y="367263"/>
                  </a:lnTo>
                  <a:lnTo>
                    <a:pt x="37196" y="409504"/>
                  </a:lnTo>
                  <a:lnTo>
                    <a:pt x="64087" y="447380"/>
                  </a:lnTo>
                  <a:lnTo>
                    <a:pt x="96948" y="480114"/>
                  </a:lnTo>
                  <a:lnTo>
                    <a:pt x="135015" y="506927"/>
                  </a:lnTo>
                  <a:lnTo>
                    <a:pt x="177521" y="527042"/>
                  </a:lnTo>
                  <a:lnTo>
                    <a:pt x="223703" y="539682"/>
                  </a:lnTo>
                  <a:lnTo>
                    <a:pt x="272795" y="544067"/>
                  </a:lnTo>
                  <a:lnTo>
                    <a:pt x="321434" y="539682"/>
                  </a:lnTo>
                  <a:lnTo>
                    <a:pt x="367263" y="527042"/>
                  </a:lnTo>
                  <a:lnTo>
                    <a:pt x="409504" y="506927"/>
                  </a:lnTo>
                  <a:lnTo>
                    <a:pt x="447380" y="480114"/>
                  </a:lnTo>
                  <a:lnTo>
                    <a:pt x="480114" y="447380"/>
                  </a:lnTo>
                  <a:lnTo>
                    <a:pt x="506927" y="409504"/>
                  </a:lnTo>
                  <a:lnTo>
                    <a:pt x="527042" y="367263"/>
                  </a:lnTo>
                  <a:lnTo>
                    <a:pt x="539682" y="321434"/>
                  </a:lnTo>
                  <a:lnTo>
                    <a:pt x="544067" y="27279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2408" y="2592324"/>
              <a:ext cx="227076" cy="1798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52572" y="2874263"/>
              <a:ext cx="544195" cy="546100"/>
            </a:xfrm>
            <a:custGeom>
              <a:avLst/>
              <a:gdLst/>
              <a:ahLst/>
              <a:cxnLst/>
              <a:rect l="l" t="t" r="r" b="b"/>
              <a:pathLst>
                <a:path w="544195" h="546100">
                  <a:moveTo>
                    <a:pt x="544067" y="272795"/>
                  </a:moveTo>
                  <a:lnTo>
                    <a:pt x="539682" y="223703"/>
                  </a:lnTo>
                  <a:lnTo>
                    <a:pt x="527042" y="177521"/>
                  </a:lnTo>
                  <a:lnTo>
                    <a:pt x="506927" y="135015"/>
                  </a:lnTo>
                  <a:lnTo>
                    <a:pt x="480114" y="96948"/>
                  </a:lnTo>
                  <a:lnTo>
                    <a:pt x="447380" y="64087"/>
                  </a:lnTo>
                  <a:lnTo>
                    <a:pt x="409504" y="37196"/>
                  </a:lnTo>
                  <a:lnTo>
                    <a:pt x="367263" y="17042"/>
                  </a:lnTo>
                  <a:lnTo>
                    <a:pt x="321434" y="4388"/>
                  </a:lnTo>
                  <a:lnTo>
                    <a:pt x="272795" y="0"/>
                  </a:lnTo>
                  <a:lnTo>
                    <a:pt x="223703" y="4388"/>
                  </a:lnTo>
                  <a:lnTo>
                    <a:pt x="177521" y="17042"/>
                  </a:lnTo>
                  <a:lnTo>
                    <a:pt x="135015" y="37196"/>
                  </a:lnTo>
                  <a:lnTo>
                    <a:pt x="96948" y="64087"/>
                  </a:lnTo>
                  <a:lnTo>
                    <a:pt x="64087" y="96948"/>
                  </a:lnTo>
                  <a:lnTo>
                    <a:pt x="37196" y="135015"/>
                  </a:lnTo>
                  <a:lnTo>
                    <a:pt x="17042" y="177521"/>
                  </a:lnTo>
                  <a:lnTo>
                    <a:pt x="4388" y="223703"/>
                  </a:lnTo>
                  <a:lnTo>
                    <a:pt x="0" y="272795"/>
                  </a:lnTo>
                  <a:lnTo>
                    <a:pt x="4388" y="321888"/>
                  </a:lnTo>
                  <a:lnTo>
                    <a:pt x="17042" y="368070"/>
                  </a:lnTo>
                  <a:lnTo>
                    <a:pt x="37196" y="410576"/>
                  </a:lnTo>
                  <a:lnTo>
                    <a:pt x="64087" y="448643"/>
                  </a:lnTo>
                  <a:lnTo>
                    <a:pt x="96948" y="481504"/>
                  </a:lnTo>
                  <a:lnTo>
                    <a:pt x="135015" y="508395"/>
                  </a:lnTo>
                  <a:lnTo>
                    <a:pt x="177521" y="528549"/>
                  </a:lnTo>
                  <a:lnTo>
                    <a:pt x="223703" y="541203"/>
                  </a:lnTo>
                  <a:lnTo>
                    <a:pt x="272795" y="545591"/>
                  </a:lnTo>
                  <a:lnTo>
                    <a:pt x="321434" y="541203"/>
                  </a:lnTo>
                  <a:lnTo>
                    <a:pt x="367263" y="528549"/>
                  </a:lnTo>
                  <a:lnTo>
                    <a:pt x="409504" y="508395"/>
                  </a:lnTo>
                  <a:lnTo>
                    <a:pt x="447380" y="481504"/>
                  </a:lnTo>
                  <a:lnTo>
                    <a:pt x="480114" y="448643"/>
                  </a:lnTo>
                  <a:lnTo>
                    <a:pt x="506927" y="410576"/>
                  </a:lnTo>
                  <a:lnTo>
                    <a:pt x="527042" y="368070"/>
                  </a:lnTo>
                  <a:lnTo>
                    <a:pt x="539682" y="321888"/>
                  </a:lnTo>
                  <a:lnTo>
                    <a:pt x="544067" y="272795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2592" y="3083052"/>
              <a:ext cx="179832" cy="179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4767" y="3208019"/>
              <a:ext cx="544195" cy="546100"/>
            </a:xfrm>
            <a:custGeom>
              <a:avLst/>
              <a:gdLst/>
              <a:ahLst/>
              <a:cxnLst/>
              <a:rect l="l" t="t" r="r" b="b"/>
              <a:pathLst>
                <a:path w="544195" h="546100">
                  <a:moveTo>
                    <a:pt x="544067" y="272795"/>
                  </a:moveTo>
                  <a:lnTo>
                    <a:pt x="539679" y="223703"/>
                  </a:lnTo>
                  <a:lnTo>
                    <a:pt x="527025" y="177521"/>
                  </a:lnTo>
                  <a:lnTo>
                    <a:pt x="506871" y="135015"/>
                  </a:lnTo>
                  <a:lnTo>
                    <a:pt x="479980" y="96948"/>
                  </a:lnTo>
                  <a:lnTo>
                    <a:pt x="447119" y="64087"/>
                  </a:lnTo>
                  <a:lnTo>
                    <a:pt x="409052" y="37196"/>
                  </a:lnTo>
                  <a:lnTo>
                    <a:pt x="366546" y="17042"/>
                  </a:lnTo>
                  <a:lnTo>
                    <a:pt x="320364" y="4388"/>
                  </a:lnTo>
                  <a:lnTo>
                    <a:pt x="271271" y="0"/>
                  </a:lnTo>
                  <a:lnTo>
                    <a:pt x="222633" y="4388"/>
                  </a:lnTo>
                  <a:lnTo>
                    <a:pt x="176804" y="17042"/>
                  </a:lnTo>
                  <a:lnTo>
                    <a:pt x="134563" y="37196"/>
                  </a:lnTo>
                  <a:lnTo>
                    <a:pt x="96687" y="64087"/>
                  </a:lnTo>
                  <a:lnTo>
                    <a:pt x="63953" y="96948"/>
                  </a:lnTo>
                  <a:lnTo>
                    <a:pt x="37140" y="135015"/>
                  </a:lnTo>
                  <a:lnTo>
                    <a:pt x="17025" y="177521"/>
                  </a:lnTo>
                  <a:lnTo>
                    <a:pt x="4385" y="223703"/>
                  </a:lnTo>
                  <a:lnTo>
                    <a:pt x="0" y="272795"/>
                  </a:lnTo>
                  <a:lnTo>
                    <a:pt x="4385" y="321888"/>
                  </a:lnTo>
                  <a:lnTo>
                    <a:pt x="17025" y="368070"/>
                  </a:lnTo>
                  <a:lnTo>
                    <a:pt x="37140" y="410576"/>
                  </a:lnTo>
                  <a:lnTo>
                    <a:pt x="63953" y="448643"/>
                  </a:lnTo>
                  <a:lnTo>
                    <a:pt x="96687" y="481504"/>
                  </a:lnTo>
                  <a:lnTo>
                    <a:pt x="134563" y="508395"/>
                  </a:lnTo>
                  <a:lnTo>
                    <a:pt x="176804" y="528549"/>
                  </a:lnTo>
                  <a:lnTo>
                    <a:pt x="222633" y="541203"/>
                  </a:lnTo>
                  <a:lnTo>
                    <a:pt x="271271" y="545591"/>
                  </a:lnTo>
                  <a:lnTo>
                    <a:pt x="320364" y="541203"/>
                  </a:lnTo>
                  <a:lnTo>
                    <a:pt x="366546" y="528549"/>
                  </a:lnTo>
                  <a:lnTo>
                    <a:pt x="409052" y="508395"/>
                  </a:lnTo>
                  <a:lnTo>
                    <a:pt x="447119" y="481504"/>
                  </a:lnTo>
                  <a:lnTo>
                    <a:pt x="479980" y="448643"/>
                  </a:lnTo>
                  <a:lnTo>
                    <a:pt x="506871" y="410576"/>
                  </a:lnTo>
                  <a:lnTo>
                    <a:pt x="527025" y="368070"/>
                  </a:lnTo>
                  <a:lnTo>
                    <a:pt x="539679" y="321888"/>
                  </a:lnTo>
                  <a:lnTo>
                    <a:pt x="544067" y="27279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5079" y="3419855"/>
              <a:ext cx="184404" cy="182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algn="ctr">
              <a:lnSpc>
                <a:spcPts val="2790"/>
              </a:lnSpc>
            </a:pPr>
            <a:r>
              <a:rPr spc="-250" dirty="0"/>
              <a:t>DASAR</a:t>
            </a:r>
            <a:r>
              <a:rPr spc="95" dirty="0"/>
              <a:t> </a:t>
            </a:r>
            <a:r>
              <a:rPr spc="-285" dirty="0"/>
              <a:t>HUKUM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/>
          </a:p>
          <a:p>
            <a:pPr marL="5213350">
              <a:lnSpc>
                <a:spcPts val="2075"/>
              </a:lnSpc>
            </a:pPr>
            <a:r>
              <a:rPr sz="1800" b="1" spc="-125" dirty="0">
                <a:latin typeface="Arial"/>
                <a:cs typeface="Arial"/>
              </a:rPr>
              <a:t>UU No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18/2012</a:t>
            </a:r>
            <a:endParaRPr sz="1800">
              <a:latin typeface="Arial"/>
              <a:cs typeface="Arial"/>
            </a:endParaRPr>
          </a:p>
          <a:p>
            <a:pPr marL="5275580">
              <a:lnSpc>
                <a:spcPts val="725"/>
              </a:lnSpc>
            </a:pPr>
            <a:r>
              <a:rPr sz="1050" spc="-55" dirty="0">
                <a:latin typeface="Arial"/>
                <a:cs typeface="Arial"/>
              </a:rPr>
              <a:t>Tentang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Pangan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714"/>
              </a:lnSpc>
              <a:tabLst>
                <a:tab pos="5275580" algn="l"/>
              </a:tabLst>
            </a:pPr>
            <a:r>
              <a:rPr sz="2700" b="1" spc="-367" baseline="-10802" dirty="0">
                <a:latin typeface="Arial"/>
                <a:cs typeface="Arial"/>
              </a:rPr>
              <a:t>PP</a:t>
            </a:r>
            <a:r>
              <a:rPr sz="2700" b="1" spc="-112" baseline="-10802" dirty="0">
                <a:latin typeface="Arial"/>
                <a:cs typeface="Arial"/>
              </a:rPr>
              <a:t> </a:t>
            </a:r>
            <a:r>
              <a:rPr sz="2700" b="1" spc="-187" baseline="-10802" dirty="0">
                <a:latin typeface="Arial"/>
                <a:cs typeface="Arial"/>
              </a:rPr>
              <a:t>No</a:t>
            </a:r>
            <a:r>
              <a:rPr sz="2700" b="1" spc="-142" baseline="-10802" dirty="0">
                <a:latin typeface="Arial"/>
                <a:cs typeface="Arial"/>
              </a:rPr>
              <a:t> </a:t>
            </a:r>
            <a:r>
              <a:rPr sz="2700" b="1" spc="-67" baseline="-10802" dirty="0">
                <a:latin typeface="Arial"/>
                <a:cs typeface="Arial"/>
              </a:rPr>
              <a:t>17/2015</a:t>
            </a:r>
            <a:r>
              <a:rPr sz="2700" spc="-67" baseline="-10802" dirty="0"/>
              <a:t>	</a:t>
            </a:r>
            <a:r>
              <a:rPr sz="900" spc="-75" dirty="0">
                <a:latin typeface="Arial"/>
                <a:cs typeface="Arial"/>
              </a:rPr>
              <a:t>Pasal </a:t>
            </a:r>
            <a:r>
              <a:rPr sz="900" spc="-50" dirty="0">
                <a:latin typeface="Arial"/>
                <a:cs typeface="Arial"/>
              </a:rPr>
              <a:t>114 </a:t>
            </a:r>
            <a:r>
              <a:rPr sz="900" spc="-35" dirty="0">
                <a:latin typeface="Arial"/>
                <a:cs typeface="Arial"/>
              </a:rPr>
              <a:t>ayat </a:t>
            </a:r>
            <a:r>
              <a:rPr sz="900" spc="-45" dirty="0">
                <a:latin typeface="Arial"/>
                <a:cs typeface="Arial"/>
              </a:rPr>
              <a:t>1 dan</a:t>
            </a:r>
            <a:r>
              <a:rPr sz="900" spc="-13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2d</a:t>
            </a:r>
            <a:endParaRPr sz="9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365"/>
              </a:spcBef>
            </a:pPr>
            <a:r>
              <a:rPr sz="1050" spc="-55" dirty="0">
                <a:latin typeface="Arial"/>
                <a:cs typeface="Arial"/>
              </a:rPr>
              <a:t>Tentang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Ketahanan</a:t>
            </a:r>
            <a:endParaRPr sz="1050">
              <a:latin typeface="Arial"/>
              <a:cs typeface="Arial"/>
            </a:endParaRPr>
          </a:p>
          <a:p>
            <a:pPr marL="496570">
              <a:lnSpc>
                <a:spcPts val="1130"/>
              </a:lnSpc>
              <a:spcBef>
                <a:spcPts val="450"/>
              </a:spcBef>
              <a:tabLst>
                <a:tab pos="5193665" algn="l"/>
              </a:tabLst>
            </a:pPr>
            <a:r>
              <a:rPr sz="1575" spc="-127" baseline="31746" dirty="0">
                <a:latin typeface="Arial"/>
                <a:cs typeface="Arial"/>
              </a:rPr>
              <a:t>Pangan</a:t>
            </a:r>
            <a:r>
              <a:rPr sz="1575" spc="-97" baseline="31746" dirty="0">
                <a:latin typeface="Arial"/>
                <a:cs typeface="Arial"/>
              </a:rPr>
              <a:t> </a:t>
            </a:r>
            <a:r>
              <a:rPr sz="1575" spc="-75" baseline="31746" dirty="0">
                <a:latin typeface="Arial"/>
                <a:cs typeface="Arial"/>
              </a:rPr>
              <a:t>dan</a:t>
            </a:r>
            <a:r>
              <a:rPr sz="1575" spc="-89" baseline="31746" dirty="0">
                <a:latin typeface="Arial"/>
                <a:cs typeface="Arial"/>
              </a:rPr>
              <a:t> </a:t>
            </a:r>
            <a:r>
              <a:rPr sz="1575" spc="-97" baseline="31746" dirty="0">
                <a:latin typeface="Arial"/>
                <a:cs typeface="Arial"/>
              </a:rPr>
              <a:t>Gizi</a:t>
            </a:r>
            <a:r>
              <a:rPr sz="1575" spc="-97" baseline="31746" dirty="0"/>
              <a:t>	</a:t>
            </a:r>
            <a:r>
              <a:rPr sz="1200" b="1" spc="-145" dirty="0">
                <a:latin typeface="Arial"/>
                <a:cs typeface="Arial"/>
              </a:rPr>
              <a:t>PERMENTAN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43/2010</a:t>
            </a:r>
            <a:endParaRPr sz="1200">
              <a:latin typeface="Arial"/>
              <a:cs typeface="Arial"/>
            </a:endParaRPr>
          </a:p>
          <a:p>
            <a:pPr marL="330200">
              <a:lnSpc>
                <a:spcPts val="770"/>
              </a:lnSpc>
            </a:pPr>
            <a:r>
              <a:rPr sz="900" spc="-75" dirty="0">
                <a:latin typeface="Arial"/>
                <a:cs typeface="Arial"/>
              </a:rPr>
              <a:t>Pasal </a:t>
            </a:r>
            <a:r>
              <a:rPr sz="900" spc="-50" dirty="0">
                <a:latin typeface="Arial"/>
                <a:cs typeface="Arial"/>
              </a:rPr>
              <a:t>75 </a:t>
            </a:r>
            <a:r>
              <a:rPr sz="900" spc="-35" dirty="0">
                <a:latin typeface="Arial"/>
                <a:cs typeface="Arial"/>
              </a:rPr>
              <a:t>ayat </a:t>
            </a:r>
            <a:r>
              <a:rPr sz="900" spc="-45" dirty="0">
                <a:latin typeface="Arial"/>
                <a:cs typeface="Arial"/>
              </a:rPr>
              <a:t>1 dan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2d</a:t>
            </a:r>
            <a:endParaRPr sz="900">
              <a:latin typeface="Arial"/>
              <a:cs typeface="Arial"/>
            </a:endParaRPr>
          </a:p>
          <a:p>
            <a:pPr marL="5237480">
              <a:lnSpc>
                <a:spcPct val="100000"/>
              </a:lnSpc>
              <a:spcBef>
                <a:spcPts val="30"/>
              </a:spcBef>
            </a:pPr>
            <a:r>
              <a:rPr sz="1050" spc="-55" dirty="0">
                <a:latin typeface="Arial"/>
                <a:cs typeface="Arial"/>
              </a:rPr>
              <a:t>Tentang </a:t>
            </a:r>
            <a:r>
              <a:rPr sz="1050" spc="-65" dirty="0">
                <a:latin typeface="Arial"/>
                <a:cs typeface="Arial"/>
              </a:rPr>
              <a:t>Pedoman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175" dirty="0">
                <a:latin typeface="Arial"/>
                <a:cs typeface="Arial"/>
              </a:rPr>
              <a:t>SKPG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7200" y="457200"/>
            <a:ext cx="9144000" cy="6094730"/>
            <a:chOff x="457200" y="457200"/>
            <a:chExt cx="9144000" cy="6094730"/>
          </a:xfrm>
        </p:grpSpPr>
        <p:sp>
          <p:nvSpPr>
            <p:cNvPr id="22" name="object 22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9143999" y="6094475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6094475"/>
                  </a:lnTo>
                  <a:lnTo>
                    <a:pt x="9143999" y="6094475"/>
                  </a:lnTo>
                  <a:close/>
                </a:path>
              </a:pathLst>
            </a:custGeom>
            <a:solidFill>
              <a:srgbClr val="E2F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5615" y="1106423"/>
              <a:ext cx="5501640" cy="844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0184" y="1104900"/>
              <a:ext cx="3084830" cy="847725"/>
            </a:xfrm>
            <a:custGeom>
              <a:avLst/>
              <a:gdLst/>
              <a:ahLst/>
              <a:cxnLst/>
              <a:rect l="l" t="t" r="r" b="b"/>
              <a:pathLst>
                <a:path w="3084829" h="847725">
                  <a:moveTo>
                    <a:pt x="3084575" y="707135"/>
                  </a:moveTo>
                  <a:lnTo>
                    <a:pt x="3084575" y="141731"/>
                  </a:lnTo>
                  <a:lnTo>
                    <a:pt x="3077297" y="96560"/>
                  </a:lnTo>
                  <a:lnTo>
                    <a:pt x="3057070" y="57607"/>
                  </a:lnTo>
                  <a:lnTo>
                    <a:pt x="3026310" y="27066"/>
                  </a:lnTo>
                  <a:lnTo>
                    <a:pt x="2987430" y="7132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132"/>
                  </a:lnTo>
                  <a:lnTo>
                    <a:pt x="57278" y="27066"/>
                  </a:lnTo>
                  <a:lnTo>
                    <a:pt x="26968" y="57607"/>
                  </a:lnTo>
                  <a:lnTo>
                    <a:pt x="7120" y="96560"/>
                  </a:lnTo>
                  <a:lnTo>
                    <a:pt x="0" y="141731"/>
                  </a:lnTo>
                  <a:lnTo>
                    <a:pt x="0" y="707135"/>
                  </a:lnTo>
                  <a:lnTo>
                    <a:pt x="7120" y="751563"/>
                  </a:lnTo>
                  <a:lnTo>
                    <a:pt x="26968" y="790065"/>
                  </a:lnTo>
                  <a:lnTo>
                    <a:pt x="57278" y="820375"/>
                  </a:lnTo>
                  <a:lnTo>
                    <a:pt x="95780" y="840223"/>
                  </a:lnTo>
                  <a:lnTo>
                    <a:pt x="140207" y="847343"/>
                  </a:lnTo>
                  <a:lnTo>
                    <a:pt x="2942843" y="847343"/>
                  </a:lnTo>
                  <a:lnTo>
                    <a:pt x="2987430" y="840223"/>
                  </a:lnTo>
                  <a:lnTo>
                    <a:pt x="3026310" y="820375"/>
                  </a:lnTo>
                  <a:lnTo>
                    <a:pt x="3057070" y="790065"/>
                  </a:lnTo>
                  <a:lnTo>
                    <a:pt x="3077297" y="751563"/>
                  </a:lnTo>
                  <a:lnTo>
                    <a:pt x="3084575" y="707135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2564" y="1098804"/>
              <a:ext cx="3098800" cy="859790"/>
            </a:xfrm>
            <a:custGeom>
              <a:avLst/>
              <a:gdLst/>
              <a:ahLst/>
              <a:cxnLst/>
              <a:rect l="l" t="t" r="r" b="b"/>
              <a:pathLst>
                <a:path w="3098800" h="859789">
                  <a:moveTo>
                    <a:pt x="3098292" y="713232"/>
                  </a:moveTo>
                  <a:lnTo>
                    <a:pt x="3098292" y="146304"/>
                  </a:lnTo>
                  <a:lnTo>
                    <a:pt x="3096768" y="132588"/>
                  </a:lnTo>
                  <a:lnTo>
                    <a:pt x="3095244" y="117348"/>
                  </a:lnTo>
                  <a:lnTo>
                    <a:pt x="3080004" y="76200"/>
                  </a:lnTo>
                  <a:lnTo>
                    <a:pt x="3055620" y="42672"/>
                  </a:lnTo>
                  <a:lnTo>
                    <a:pt x="3020568" y="16764"/>
                  </a:lnTo>
                  <a:lnTo>
                    <a:pt x="2979420" y="3048"/>
                  </a:lnTo>
                  <a:lnTo>
                    <a:pt x="2965704" y="0"/>
                  </a:lnTo>
                  <a:lnTo>
                    <a:pt x="132588" y="0"/>
                  </a:lnTo>
                  <a:lnTo>
                    <a:pt x="118872" y="3048"/>
                  </a:lnTo>
                  <a:lnTo>
                    <a:pt x="103632" y="6096"/>
                  </a:lnTo>
                  <a:lnTo>
                    <a:pt x="65532" y="24384"/>
                  </a:lnTo>
                  <a:lnTo>
                    <a:pt x="33528" y="53340"/>
                  </a:lnTo>
                  <a:lnTo>
                    <a:pt x="12192" y="89916"/>
                  </a:lnTo>
                  <a:lnTo>
                    <a:pt x="1524" y="132588"/>
                  </a:lnTo>
                  <a:lnTo>
                    <a:pt x="0" y="146304"/>
                  </a:lnTo>
                  <a:lnTo>
                    <a:pt x="0" y="713232"/>
                  </a:lnTo>
                  <a:lnTo>
                    <a:pt x="1524" y="728472"/>
                  </a:lnTo>
                  <a:lnTo>
                    <a:pt x="3048" y="742188"/>
                  </a:lnTo>
                  <a:lnTo>
                    <a:pt x="12192" y="769620"/>
                  </a:lnTo>
                  <a:lnTo>
                    <a:pt x="13716" y="773049"/>
                  </a:lnTo>
                  <a:lnTo>
                    <a:pt x="13716" y="134112"/>
                  </a:lnTo>
                  <a:lnTo>
                    <a:pt x="15240" y="127254"/>
                  </a:lnTo>
                  <a:lnTo>
                    <a:pt x="15240" y="120396"/>
                  </a:lnTo>
                  <a:lnTo>
                    <a:pt x="19812" y="106680"/>
                  </a:lnTo>
                  <a:lnTo>
                    <a:pt x="28956" y="82296"/>
                  </a:lnTo>
                  <a:lnTo>
                    <a:pt x="28956" y="83820"/>
                  </a:lnTo>
                  <a:lnTo>
                    <a:pt x="36576" y="71628"/>
                  </a:lnTo>
                  <a:lnTo>
                    <a:pt x="62484" y="42672"/>
                  </a:lnTo>
                  <a:lnTo>
                    <a:pt x="96012" y="22860"/>
                  </a:lnTo>
                  <a:lnTo>
                    <a:pt x="120396" y="15578"/>
                  </a:lnTo>
                  <a:lnTo>
                    <a:pt x="120396" y="15240"/>
                  </a:lnTo>
                  <a:lnTo>
                    <a:pt x="134112" y="12192"/>
                  </a:lnTo>
                  <a:lnTo>
                    <a:pt x="2964180" y="12192"/>
                  </a:lnTo>
                  <a:lnTo>
                    <a:pt x="2977896" y="15240"/>
                  </a:lnTo>
                  <a:lnTo>
                    <a:pt x="2990088" y="18288"/>
                  </a:lnTo>
                  <a:lnTo>
                    <a:pt x="3003804" y="22860"/>
                  </a:lnTo>
                  <a:lnTo>
                    <a:pt x="3003804" y="23622"/>
                  </a:lnTo>
                  <a:lnTo>
                    <a:pt x="3026664" y="35052"/>
                  </a:lnTo>
                  <a:lnTo>
                    <a:pt x="3026664" y="36140"/>
                  </a:lnTo>
                  <a:lnTo>
                    <a:pt x="3035808" y="42672"/>
                  </a:lnTo>
                  <a:lnTo>
                    <a:pt x="3046476" y="51816"/>
                  </a:lnTo>
                  <a:lnTo>
                    <a:pt x="3046476" y="53340"/>
                  </a:lnTo>
                  <a:lnTo>
                    <a:pt x="3054096" y="60960"/>
                  </a:lnTo>
                  <a:lnTo>
                    <a:pt x="3063240" y="71628"/>
                  </a:lnTo>
                  <a:lnTo>
                    <a:pt x="3063240" y="73761"/>
                  </a:lnTo>
                  <a:lnTo>
                    <a:pt x="3069336" y="82296"/>
                  </a:lnTo>
                  <a:lnTo>
                    <a:pt x="3075432" y="94488"/>
                  </a:lnTo>
                  <a:lnTo>
                    <a:pt x="3075432" y="97536"/>
                  </a:lnTo>
                  <a:lnTo>
                    <a:pt x="3080004" y="106680"/>
                  </a:lnTo>
                  <a:lnTo>
                    <a:pt x="3080004" y="111252"/>
                  </a:lnTo>
                  <a:lnTo>
                    <a:pt x="3083052" y="120396"/>
                  </a:lnTo>
                  <a:lnTo>
                    <a:pt x="3084576" y="134112"/>
                  </a:lnTo>
                  <a:lnTo>
                    <a:pt x="3084576" y="132588"/>
                  </a:lnTo>
                  <a:lnTo>
                    <a:pt x="3086100" y="147828"/>
                  </a:lnTo>
                  <a:lnTo>
                    <a:pt x="3086100" y="769620"/>
                  </a:lnTo>
                  <a:lnTo>
                    <a:pt x="3095244" y="742188"/>
                  </a:lnTo>
                  <a:lnTo>
                    <a:pt x="3096768" y="728472"/>
                  </a:lnTo>
                  <a:lnTo>
                    <a:pt x="3098292" y="713232"/>
                  </a:lnTo>
                  <a:close/>
                </a:path>
                <a:path w="3098800" h="859789">
                  <a:moveTo>
                    <a:pt x="16764" y="740664"/>
                  </a:moveTo>
                  <a:lnTo>
                    <a:pt x="13716" y="725424"/>
                  </a:lnTo>
                  <a:lnTo>
                    <a:pt x="13716" y="773049"/>
                  </a:lnTo>
                  <a:lnTo>
                    <a:pt x="15240" y="776478"/>
                  </a:lnTo>
                  <a:lnTo>
                    <a:pt x="15240" y="739140"/>
                  </a:lnTo>
                  <a:lnTo>
                    <a:pt x="16764" y="740664"/>
                  </a:lnTo>
                  <a:close/>
                </a:path>
                <a:path w="3098800" h="859789">
                  <a:moveTo>
                    <a:pt x="16764" y="120396"/>
                  </a:moveTo>
                  <a:lnTo>
                    <a:pt x="15240" y="120396"/>
                  </a:lnTo>
                  <a:lnTo>
                    <a:pt x="15240" y="127254"/>
                  </a:lnTo>
                  <a:lnTo>
                    <a:pt x="16764" y="120396"/>
                  </a:lnTo>
                  <a:close/>
                </a:path>
                <a:path w="3098800" h="859789">
                  <a:moveTo>
                    <a:pt x="53340" y="807720"/>
                  </a:moveTo>
                  <a:lnTo>
                    <a:pt x="44196" y="798576"/>
                  </a:lnTo>
                  <a:lnTo>
                    <a:pt x="28956" y="777240"/>
                  </a:lnTo>
                  <a:lnTo>
                    <a:pt x="19812" y="752856"/>
                  </a:lnTo>
                  <a:lnTo>
                    <a:pt x="15240" y="739140"/>
                  </a:lnTo>
                  <a:lnTo>
                    <a:pt x="15240" y="776478"/>
                  </a:lnTo>
                  <a:lnTo>
                    <a:pt x="44196" y="816864"/>
                  </a:lnTo>
                  <a:lnTo>
                    <a:pt x="51816" y="823395"/>
                  </a:lnTo>
                  <a:lnTo>
                    <a:pt x="51816" y="807720"/>
                  </a:lnTo>
                  <a:lnTo>
                    <a:pt x="53340" y="807720"/>
                  </a:lnTo>
                  <a:close/>
                </a:path>
                <a:path w="3098800" h="859789">
                  <a:moveTo>
                    <a:pt x="121920" y="844296"/>
                  </a:moveTo>
                  <a:lnTo>
                    <a:pt x="108204" y="841248"/>
                  </a:lnTo>
                  <a:lnTo>
                    <a:pt x="96012" y="836676"/>
                  </a:lnTo>
                  <a:lnTo>
                    <a:pt x="83820" y="830580"/>
                  </a:lnTo>
                  <a:lnTo>
                    <a:pt x="83820" y="832104"/>
                  </a:lnTo>
                  <a:lnTo>
                    <a:pt x="62484" y="816864"/>
                  </a:lnTo>
                  <a:lnTo>
                    <a:pt x="51816" y="807720"/>
                  </a:lnTo>
                  <a:lnTo>
                    <a:pt x="51816" y="823395"/>
                  </a:lnTo>
                  <a:lnTo>
                    <a:pt x="91440" y="848868"/>
                  </a:lnTo>
                  <a:lnTo>
                    <a:pt x="120396" y="858181"/>
                  </a:lnTo>
                  <a:lnTo>
                    <a:pt x="120396" y="844296"/>
                  </a:lnTo>
                  <a:lnTo>
                    <a:pt x="121920" y="844296"/>
                  </a:lnTo>
                  <a:close/>
                </a:path>
                <a:path w="3098800" h="859789">
                  <a:moveTo>
                    <a:pt x="121920" y="15240"/>
                  </a:moveTo>
                  <a:lnTo>
                    <a:pt x="120396" y="15240"/>
                  </a:lnTo>
                  <a:lnTo>
                    <a:pt x="120396" y="15578"/>
                  </a:lnTo>
                  <a:lnTo>
                    <a:pt x="121920" y="15240"/>
                  </a:lnTo>
                  <a:close/>
                </a:path>
                <a:path w="3098800" h="859789">
                  <a:moveTo>
                    <a:pt x="3003804" y="850392"/>
                  </a:moveTo>
                  <a:lnTo>
                    <a:pt x="3003804" y="836676"/>
                  </a:lnTo>
                  <a:lnTo>
                    <a:pt x="2990088" y="841248"/>
                  </a:lnTo>
                  <a:lnTo>
                    <a:pt x="2977896" y="844296"/>
                  </a:lnTo>
                  <a:lnTo>
                    <a:pt x="2964180" y="847344"/>
                  </a:lnTo>
                  <a:lnTo>
                    <a:pt x="134112" y="847344"/>
                  </a:lnTo>
                  <a:lnTo>
                    <a:pt x="120396" y="844296"/>
                  </a:lnTo>
                  <a:lnTo>
                    <a:pt x="120396" y="858181"/>
                  </a:lnTo>
                  <a:lnTo>
                    <a:pt x="132588" y="859536"/>
                  </a:lnTo>
                  <a:lnTo>
                    <a:pt x="2965704" y="859536"/>
                  </a:lnTo>
                  <a:lnTo>
                    <a:pt x="2979420" y="858012"/>
                  </a:lnTo>
                  <a:lnTo>
                    <a:pt x="2994660" y="853440"/>
                  </a:lnTo>
                  <a:lnTo>
                    <a:pt x="3003804" y="850392"/>
                  </a:lnTo>
                  <a:close/>
                </a:path>
                <a:path w="3098800" h="859789">
                  <a:moveTo>
                    <a:pt x="3003804" y="23622"/>
                  </a:moveTo>
                  <a:lnTo>
                    <a:pt x="3003804" y="22860"/>
                  </a:lnTo>
                  <a:lnTo>
                    <a:pt x="3002280" y="22860"/>
                  </a:lnTo>
                  <a:lnTo>
                    <a:pt x="3003804" y="23622"/>
                  </a:lnTo>
                  <a:close/>
                </a:path>
                <a:path w="3098800" h="859789">
                  <a:moveTo>
                    <a:pt x="3026664" y="838962"/>
                  </a:moveTo>
                  <a:lnTo>
                    <a:pt x="3026664" y="824484"/>
                  </a:lnTo>
                  <a:lnTo>
                    <a:pt x="3014472" y="832104"/>
                  </a:lnTo>
                  <a:lnTo>
                    <a:pt x="3014472" y="830580"/>
                  </a:lnTo>
                  <a:lnTo>
                    <a:pt x="3002280" y="836676"/>
                  </a:lnTo>
                  <a:lnTo>
                    <a:pt x="3003804" y="836676"/>
                  </a:lnTo>
                  <a:lnTo>
                    <a:pt x="3003804" y="850392"/>
                  </a:lnTo>
                  <a:lnTo>
                    <a:pt x="3008376" y="848868"/>
                  </a:lnTo>
                  <a:lnTo>
                    <a:pt x="3020568" y="842772"/>
                  </a:lnTo>
                  <a:lnTo>
                    <a:pt x="3026664" y="838962"/>
                  </a:lnTo>
                  <a:close/>
                </a:path>
                <a:path w="3098800" h="859789">
                  <a:moveTo>
                    <a:pt x="3026664" y="36140"/>
                  </a:moveTo>
                  <a:lnTo>
                    <a:pt x="3026664" y="35052"/>
                  </a:lnTo>
                  <a:lnTo>
                    <a:pt x="3025140" y="35052"/>
                  </a:lnTo>
                  <a:lnTo>
                    <a:pt x="3026664" y="36140"/>
                  </a:lnTo>
                  <a:close/>
                </a:path>
                <a:path w="3098800" h="859789">
                  <a:moveTo>
                    <a:pt x="3046476" y="824701"/>
                  </a:moveTo>
                  <a:lnTo>
                    <a:pt x="3046476" y="807720"/>
                  </a:lnTo>
                  <a:lnTo>
                    <a:pt x="3035808" y="816864"/>
                  </a:lnTo>
                  <a:lnTo>
                    <a:pt x="3025140" y="824484"/>
                  </a:lnTo>
                  <a:lnTo>
                    <a:pt x="3026664" y="824484"/>
                  </a:lnTo>
                  <a:lnTo>
                    <a:pt x="3026664" y="838962"/>
                  </a:lnTo>
                  <a:lnTo>
                    <a:pt x="3032760" y="835152"/>
                  </a:lnTo>
                  <a:lnTo>
                    <a:pt x="3044952" y="826008"/>
                  </a:lnTo>
                  <a:lnTo>
                    <a:pt x="3046476" y="824701"/>
                  </a:lnTo>
                  <a:close/>
                </a:path>
                <a:path w="3098800" h="859789">
                  <a:moveTo>
                    <a:pt x="3046476" y="53340"/>
                  </a:moveTo>
                  <a:lnTo>
                    <a:pt x="3046476" y="51816"/>
                  </a:lnTo>
                  <a:lnTo>
                    <a:pt x="3044952" y="51816"/>
                  </a:lnTo>
                  <a:lnTo>
                    <a:pt x="3046476" y="53340"/>
                  </a:lnTo>
                  <a:close/>
                </a:path>
                <a:path w="3098800" h="859789">
                  <a:moveTo>
                    <a:pt x="3063240" y="807974"/>
                  </a:moveTo>
                  <a:lnTo>
                    <a:pt x="3063240" y="787908"/>
                  </a:lnTo>
                  <a:lnTo>
                    <a:pt x="3054096" y="798576"/>
                  </a:lnTo>
                  <a:lnTo>
                    <a:pt x="3044952" y="807720"/>
                  </a:lnTo>
                  <a:lnTo>
                    <a:pt x="3046476" y="807720"/>
                  </a:lnTo>
                  <a:lnTo>
                    <a:pt x="3046476" y="824701"/>
                  </a:lnTo>
                  <a:lnTo>
                    <a:pt x="3055620" y="816864"/>
                  </a:lnTo>
                  <a:lnTo>
                    <a:pt x="3063240" y="807974"/>
                  </a:lnTo>
                  <a:close/>
                </a:path>
                <a:path w="3098800" h="859789">
                  <a:moveTo>
                    <a:pt x="3063240" y="73761"/>
                  </a:moveTo>
                  <a:lnTo>
                    <a:pt x="3063240" y="71628"/>
                  </a:lnTo>
                  <a:lnTo>
                    <a:pt x="3061716" y="71628"/>
                  </a:lnTo>
                  <a:lnTo>
                    <a:pt x="3063240" y="73761"/>
                  </a:lnTo>
                  <a:close/>
                </a:path>
                <a:path w="3098800" h="859789">
                  <a:moveTo>
                    <a:pt x="3075432" y="790651"/>
                  </a:moveTo>
                  <a:lnTo>
                    <a:pt x="3075432" y="765048"/>
                  </a:lnTo>
                  <a:lnTo>
                    <a:pt x="3069336" y="777240"/>
                  </a:lnTo>
                  <a:lnTo>
                    <a:pt x="3061716" y="787908"/>
                  </a:lnTo>
                  <a:lnTo>
                    <a:pt x="3063240" y="787908"/>
                  </a:lnTo>
                  <a:lnTo>
                    <a:pt x="3063240" y="807974"/>
                  </a:lnTo>
                  <a:lnTo>
                    <a:pt x="3064764" y="806196"/>
                  </a:lnTo>
                  <a:lnTo>
                    <a:pt x="3072384" y="795528"/>
                  </a:lnTo>
                  <a:lnTo>
                    <a:pt x="3075432" y="790651"/>
                  </a:lnTo>
                  <a:close/>
                </a:path>
                <a:path w="3098800" h="859789">
                  <a:moveTo>
                    <a:pt x="3075432" y="97536"/>
                  </a:moveTo>
                  <a:lnTo>
                    <a:pt x="3075432" y="94488"/>
                  </a:lnTo>
                  <a:lnTo>
                    <a:pt x="3073908" y="94488"/>
                  </a:lnTo>
                  <a:lnTo>
                    <a:pt x="3075432" y="97536"/>
                  </a:lnTo>
                  <a:close/>
                </a:path>
                <a:path w="3098800" h="859789">
                  <a:moveTo>
                    <a:pt x="3080004" y="783336"/>
                  </a:moveTo>
                  <a:lnTo>
                    <a:pt x="3080004" y="752856"/>
                  </a:lnTo>
                  <a:lnTo>
                    <a:pt x="3073908" y="765048"/>
                  </a:lnTo>
                  <a:lnTo>
                    <a:pt x="3075432" y="765048"/>
                  </a:lnTo>
                  <a:lnTo>
                    <a:pt x="3075432" y="790651"/>
                  </a:lnTo>
                  <a:lnTo>
                    <a:pt x="3080004" y="783336"/>
                  </a:lnTo>
                  <a:close/>
                </a:path>
                <a:path w="3098800" h="859789">
                  <a:moveTo>
                    <a:pt x="3080004" y="111252"/>
                  </a:moveTo>
                  <a:lnTo>
                    <a:pt x="3080004" y="106680"/>
                  </a:lnTo>
                  <a:lnTo>
                    <a:pt x="3078480" y="106680"/>
                  </a:lnTo>
                  <a:lnTo>
                    <a:pt x="3080004" y="111252"/>
                  </a:lnTo>
                  <a:close/>
                </a:path>
                <a:path w="3098800" h="859789">
                  <a:moveTo>
                    <a:pt x="3086100" y="769620"/>
                  </a:moveTo>
                  <a:lnTo>
                    <a:pt x="3086100" y="711708"/>
                  </a:lnTo>
                  <a:lnTo>
                    <a:pt x="3084576" y="726948"/>
                  </a:lnTo>
                  <a:lnTo>
                    <a:pt x="3084576" y="725424"/>
                  </a:lnTo>
                  <a:lnTo>
                    <a:pt x="3083052" y="740664"/>
                  </a:lnTo>
                  <a:lnTo>
                    <a:pt x="3083052" y="739140"/>
                  </a:lnTo>
                  <a:lnTo>
                    <a:pt x="3078480" y="752856"/>
                  </a:lnTo>
                  <a:lnTo>
                    <a:pt x="3080004" y="752856"/>
                  </a:lnTo>
                  <a:lnTo>
                    <a:pt x="3080004" y="783336"/>
                  </a:lnTo>
                  <a:lnTo>
                    <a:pt x="3086100" y="769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511299" y="1066291"/>
            <a:ext cx="1479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DEFINISI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02564" y="1988820"/>
            <a:ext cx="8585200" cy="861060"/>
            <a:chOff x="702564" y="1988820"/>
            <a:chExt cx="8585200" cy="861060"/>
          </a:xfrm>
        </p:grpSpPr>
        <p:sp>
          <p:nvSpPr>
            <p:cNvPr id="28" name="object 28"/>
            <p:cNvSpPr/>
            <p:nvPr/>
          </p:nvSpPr>
          <p:spPr>
            <a:xfrm>
              <a:off x="3785615" y="2069592"/>
              <a:ext cx="5501640" cy="6979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0184" y="1994915"/>
              <a:ext cx="3084830" cy="848994"/>
            </a:xfrm>
            <a:custGeom>
              <a:avLst/>
              <a:gdLst/>
              <a:ahLst/>
              <a:cxnLst/>
              <a:rect l="l" t="t" r="r" b="b"/>
              <a:pathLst>
                <a:path w="3084829" h="848994">
                  <a:moveTo>
                    <a:pt x="3084575" y="707135"/>
                  </a:moveTo>
                  <a:lnTo>
                    <a:pt x="3084575" y="141731"/>
                  </a:lnTo>
                  <a:lnTo>
                    <a:pt x="3077297" y="97145"/>
                  </a:lnTo>
                  <a:lnTo>
                    <a:pt x="3057070" y="58265"/>
                  </a:lnTo>
                  <a:lnTo>
                    <a:pt x="3026310" y="27505"/>
                  </a:lnTo>
                  <a:lnTo>
                    <a:pt x="2987430" y="7278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278"/>
                  </a:lnTo>
                  <a:lnTo>
                    <a:pt x="57278" y="27505"/>
                  </a:lnTo>
                  <a:lnTo>
                    <a:pt x="26968" y="58265"/>
                  </a:lnTo>
                  <a:lnTo>
                    <a:pt x="7120" y="97145"/>
                  </a:lnTo>
                  <a:lnTo>
                    <a:pt x="0" y="141731"/>
                  </a:lnTo>
                  <a:lnTo>
                    <a:pt x="0" y="707135"/>
                  </a:lnTo>
                  <a:lnTo>
                    <a:pt x="7120" y="751722"/>
                  </a:lnTo>
                  <a:lnTo>
                    <a:pt x="26968" y="790602"/>
                  </a:lnTo>
                  <a:lnTo>
                    <a:pt x="57278" y="821362"/>
                  </a:lnTo>
                  <a:lnTo>
                    <a:pt x="95780" y="841589"/>
                  </a:lnTo>
                  <a:lnTo>
                    <a:pt x="140207" y="848867"/>
                  </a:lnTo>
                  <a:lnTo>
                    <a:pt x="2942843" y="848867"/>
                  </a:lnTo>
                  <a:lnTo>
                    <a:pt x="2987430" y="841589"/>
                  </a:lnTo>
                  <a:lnTo>
                    <a:pt x="3026310" y="821362"/>
                  </a:lnTo>
                  <a:lnTo>
                    <a:pt x="3057070" y="790602"/>
                  </a:lnTo>
                  <a:lnTo>
                    <a:pt x="3077297" y="751722"/>
                  </a:lnTo>
                  <a:lnTo>
                    <a:pt x="3084575" y="707135"/>
                  </a:lnTo>
                  <a:close/>
                </a:path>
              </a:pathLst>
            </a:custGeom>
            <a:solidFill>
              <a:srgbClr val="43A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2564" y="1988820"/>
              <a:ext cx="3098800" cy="861060"/>
            </a:xfrm>
            <a:custGeom>
              <a:avLst/>
              <a:gdLst/>
              <a:ahLst/>
              <a:cxnLst/>
              <a:rect l="l" t="t" r="r" b="b"/>
              <a:pathLst>
                <a:path w="3098800" h="861060">
                  <a:moveTo>
                    <a:pt x="3098292" y="713232"/>
                  </a:moveTo>
                  <a:lnTo>
                    <a:pt x="3098292" y="147828"/>
                  </a:lnTo>
                  <a:lnTo>
                    <a:pt x="3095244" y="117348"/>
                  </a:lnTo>
                  <a:lnTo>
                    <a:pt x="3080004" y="77724"/>
                  </a:lnTo>
                  <a:lnTo>
                    <a:pt x="3055620" y="42672"/>
                  </a:lnTo>
                  <a:lnTo>
                    <a:pt x="3020568" y="18288"/>
                  </a:lnTo>
                  <a:lnTo>
                    <a:pt x="2979420" y="3048"/>
                  </a:lnTo>
                  <a:lnTo>
                    <a:pt x="2950464" y="0"/>
                  </a:lnTo>
                  <a:lnTo>
                    <a:pt x="147828" y="0"/>
                  </a:lnTo>
                  <a:lnTo>
                    <a:pt x="132588" y="1524"/>
                  </a:lnTo>
                  <a:lnTo>
                    <a:pt x="118872" y="3048"/>
                  </a:lnTo>
                  <a:lnTo>
                    <a:pt x="103632" y="6096"/>
                  </a:lnTo>
                  <a:lnTo>
                    <a:pt x="91440" y="12192"/>
                  </a:lnTo>
                  <a:lnTo>
                    <a:pt x="77724" y="18288"/>
                  </a:lnTo>
                  <a:lnTo>
                    <a:pt x="44196" y="42672"/>
                  </a:lnTo>
                  <a:lnTo>
                    <a:pt x="18288" y="77724"/>
                  </a:lnTo>
                  <a:lnTo>
                    <a:pt x="3048" y="117348"/>
                  </a:lnTo>
                  <a:lnTo>
                    <a:pt x="0" y="147828"/>
                  </a:lnTo>
                  <a:lnTo>
                    <a:pt x="0" y="713232"/>
                  </a:lnTo>
                  <a:lnTo>
                    <a:pt x="7620" y="757428"/>
                  </a:lnTo>
                  <a:lnTo>
                    <a:pt x="13716" y="774192"/>
                  </a:lnTo>
                  <a:lnTo>
                    <a:pt x="13716" y="134112"/>
                  </a:lnTo>
                  <a:lnTo>
                    <a:pt x="15240" y="127254"/>
                  </a:lnTo>
                  <a:lnTo>
                    <a:pt x="15240" y="120396"/>
                  </a:lnTo>
                  <a:lnTo>
                    <a:pt x="19812" y="106680"/>
                  </a:lnTo>
                  <a:lnTo>
                    <a:pt x="19812" y="108204"/>
                  </a:lnTo>
                  <a:lnTo>
                    <a:pt x="24384" y="94488"/>
                  </a:lnTo>
                  <a:lnTo>
                    <a:pt x="24384" y="96012"/>
                  </a:lnTo>
                  <a:lnTo>
                    <a:pt x="28956" y="83820"/>
                  </a:lnTo>
                  <a:lnTo>
                    <a:pt x="36576" y="71628"/>
                  </a:lnTo>
                  <a:lnTo>
                    <a:pt x="36576" y="73152"/>
                  </a:lnTo>
                  <a:lnTo>
                    <a:pt x="44196" y="60960"/>
                  </a:lnTo>
                  <a:lnTo>
                    <a:pt x="44196" y="62484"/>
                  </a:lnTo>
                  <a:lnTo>
                    <a:pt x="53340" y="51816"/>
                  </a:lnTo>
                  <a:lnTo>
                    <a:pt x="62484" y="42672"/>
                  </a:lnTo>
                  <a:lnTo>
                    <a:pt x="62484" y="44196"/>
                  </a:lnTo>
                  <a:lnTo>
                    <a:pt x="73152" y="35052"/>
                  </a:lnTo>
                  <a:lnTo>
                    <a:pt x="73152" y="36576"/>
                  </a:lnTo>
                  <a:lnTo>
                    <a:pt x="83820" y="28956"/>
                  </a:lnTo>
                  <a:lnTo>
                    <a:pt x="96012" y="22860"/>
                  </a:lnTo>
                  <a:lnTo>
                    <a:pt x="108204" y="18288"/>
                  </a:lnTo>
                  <a:lnTo>
                    <a:pt x="120396" y="15578"/>
                  </a:lnTo>
                  <a:lnTo>
                    <a:pt x="120396" y="15240"/>
                  </a:lnTo>
                  <a:lnTo>
                    <a:pt x="134112" y="13716"/>
                  </a:lnTo>
                  <a:lnTo>
                    <a:pt x="147828" y="12344"/>
                  </a:lnTo>
                  <a:lnTo>
                    <a:pt x="147828" y="12192"/>
                  </a:lnTo>
                  <a:lnTo>
                    <a:pt x="2950464" y="12192"/>
                  </a:lnTo>
                  <a:lnTo>
                    <a:pt x="2977896" y="15240"/>
                  </a:lnTo>
                  <a:lnTo>
                    <a:pt x="2990088" y="18288"/>
                  </a:lnTo>
                  <a:lnTo>
                    <a:pt x="3003804" y="22860"/>
                  </a:lnTo>
                  <a:lnTo>
                    <a:pt x="3003804" y="23622"/>
                  </a:lnTo>
                  <a:lnTo>
                    <a:pt x="3014472" y="28956"/>
                  </a:lnTo>
                  <a:lnTo>
                    <a:pt x="3025140" y="35623"/>
                  </a:lnTo>
                  <a:lnTo>
                    <a:pt x="3025140" y="35052"/>
                  </a:lnTo>
                  <a:lnTo>
                    <a:pt x="3035808" y="44196"/>
                  </a:lnTo>
                  <a:lnTo>
                    <a:pt x="3035808" y="42672"/>
                  </a:lnTo>
                  <a:lnTo>
                    <a:pt x="3046476" y="51816"/>
                  </a:lnTo>
                  <a:lnTo>
                    <a:pt x="3046476" y="53594"/>
                  </a:lnTo>
                  <a:lnTo>
                    <a:pt x="3054096" y="62484"/>
                  </a:lnTo>
                  <a:lnTo>
                    <a:pt x="3054096" y="60960"/>
                  </a:lnTo>
                  <a:lnTo>
                    <a:pt x="3063240" y="73152"/>
                  </a:lnTo>
                  <a:lnTo>
                    <a:pt x="3063240" y="74066"/>
                  </a:lnTo>
                  <a:lnTo>
                    <a:pt x="3069336" y="83820"/>
                  </a:lnTo>
                  <a:lnTo>
                    <a:pt x="3075432" y="96012"/>
                  </a:lnTo>
                  <a:lnTo>
                    <a:pt x="3075432" y="97917"/>
                  </a:lnTo>
                  <a:lnTo>
                    <a:pt x="3080004" y="108204"/>
                  </a:lnTo>
                  <a:lnTo>
                    <a:pt x="3080004" y="111252"/>
                  </a:lnTo>
                  <a:lnTo>
                    <a:pt x="3083052" y="120396"/>
                  </a:lnTo>
                  <a:lnTo>
                    <a:pt x="3086100" y="147828"/>
                  </a:lnTo>
                  <a:lnTo>
                    <a:pt x="3086100" y="771144"/>
                  </a:lnTo>
                  <a:lnTo>
                    <a:pt x="3090672" y="757428"/>
                  </a:lnTo>
                  <a:lnTo>
                    <a:pt x="3095244" y="742188"/>
                  </a:lnTo>
                  <a:lnTo>
                    <a:pt x="3096768" y="728472"/>
                  </a:lnTo>
                  <a:lnTo>
                    <a:pt x="3098292" y="713232"/>
                  </a:lnTo>
                  <a:close/>
                </a:path>
                <a:path w="3098800" h="861060">
                  <a:moveTo>
                    <a:pt x="16764" y="740664"/>
                  </a:moveTo>
                  <a:lnTo>
                    <a:pt x="13716" y="726948"/>
                  </a:lnTo>
                  <a:lnTo>
                    <a:pt x="13716" y="774192"/>
                  </a:lnTo>
                  <a:lnTo>
                    <a:pt x="15240" y="777240"/>
                  </a:lnTo>
                  <a:lnTo>
                    <a:pt x="15240" y="740664"/>
                  </a:lnTo>
                  <a:lnTo>
                    <a:pt x="16764" y="740664"/>
                  </a:lnTo>
                  <a:close/>
                </a:path>
                <a:path w="3098800" h="861060">
                  <a:moveTo>
                    <a:pt x="16764" y="120396"/>
                  </a:moveTo>
                  <a:lnTo>
                    <a:pt x="15240" y="120396"/>
                  </a:lnTo>
                  <a:lnTo>
                    <a:pt x="15240" y="127254"/>
                  </a:lnTo>
                  <a:lnTo>
                    <a:pt x="16764" y="120396"/>
                  </a:lnTo>
                  <a:close/>
                </a:path>
                <a:path w="3098800" h="861060">
                  <a:moveTo>
                    <a:pt x="52636" y="808423"/>
                  </a:moveTo>
                  <a:lnTo>
                    <a:pt x="44196" y="798576"/>
                  </a:lnTo>
                  <a:lnTo>
                    <a:pt x="36576" y="787908"/>
                  </a:lnTo>
                  <a:lnTo>
                    <a:pt x="36576" y="789432"/>
                  </a:lnTo>
                  <a:lnTo>
                    <a:pt x="28956" y="777240"/>
                  </a:lnTo>
                  <a:lnTo>
                    <a:pt x="24384" y="765048"/>
                  </a:lnTo>
                  <a:lnTo>
                    <a:pt x="24384" y="766572"/>
                  </a:lnTo>
                  <a:lnTo>
                    <a:pt x="19812" y="752856"/>
                  </a:lnTo>
                  <a:lnTo>
                    <a:pt x="15240" y="740664"/>
                  </a:lnTo>
                  <a:lnTo>
                    <a:pt x="15240" y="777240"/>
                  </a:lnTo>
                  <a:lnTo>
                    <a:pt x="18288" y="783336"/>
                  </a:lnTo>
                  <a:lnTo>
                    <a:pt x="33528" y="807720"/>
                  </a:lnTo>
                  <a:lnTo>
                    <a:pt x="44196" y="818388"/>
                  </a:lnTo>
                  <a:lnTo>
                    <a:pt x="51816" y="824919"/>
                  </a:lnTo>
                  <a:lnTo>
                    <a:pt x="51816" y="807720"/>
                  </a:lnTo>
                  <a:lnTo>
                    <a:pt x="52636" y="808423"/>
                  </a:lnTo>
                  <a:close/>
                </a:path>
                <a:path w="3098800" h="861060">
                  <a:moveTo>
                    <a:pt x="53340" y="809244"/>
                  </a:moveTo>
                  <a:lnTo>
                    <a:pt x="52636" y="808423"/>
                  </a:lnTo>
                  <a:lnTo>
                    <a:pt x="51816" y="807720"/>
                  </a:lnTo>
                  <a:lnTo>
                    <a:pt x="53340" y="809244"/>
                  </a:lnTo>
                  <a:close/>
                </a:path>
                <a:path w="3098800" h="861060">
                  <a:moveTo>
                    <a:pt x="53340" y="826225"/>
                  </a:moveTo>
                  <a:lnTo>
                    <a:pt x="53340" y="809244"/>
                  </a:lnTo>
                  <a:lnTo>
                    <a:pt x="51816" y="807720"/>
                  </a:lnTo>
                  <a:lnTo>
                    <a:pt x="51816" y="824919"/>
                  </a:lnTo>
                  <a:lnTo>
                    <a:pt x="53340" y="826225"/>
                  </a:lnTo>
                  <a:close/>
                </a:path>
                <a:path w="3098800" h="861060">
                  <a:moveTo>
                    <a:pt x="121920" y="845820"/>
                  </a:moveTo>
                  <a:lnTo>
                    <a:pt x="108204" y="841248"/>
                  </a:lnTo>
                  <a:lnTo>
                    <a:pt x="108204" y="842772"/>
                  </a:lnTo>
                  <a:lnTo>
                    <a:pt x="96012" y="836676"/>
                  </a:lnTo>
                  <a:lnTo>
                    <a:pt x="96012" y="838200"/>
                  </a:lnTo>
                  <a:lnTo>
                    <a:pt x="83820" y="832104"/>
                  </a:lnTo>
                  <a:lnTo>
                    <a:pt x="73152" y="824484"/>
                  </a:lnTo>
                  <a:lnTo>
                    <a:pt x="73152" y="826008"/>
                  </a:lnTo>
                  <a:lnTo>
                    <a:pt x="52636" y="808423"/>
                  </a:lnTo>
                  <a:lnTo>
                    <a:pt x="53340" y="809244"/>
                  </a:lnTo>
                  <a:lnTo>
                    <a:pt x="53340" y="826225"/>
                  </a:lnTo>
                  <a:lnTo>
                    <a:pt x="54864" y="827532"/>
                  </a:lnTo>
                  <a:lnTo>
                    <a:pt x="65532" y="835152"/>
                  </a:lnTo>
                  <a:lnTo>
                    <a:pt x="77724" y="842772"/>
                  </a:lnTo>
                  <a:lnTo>
                    <a:pt x="91440" y="848868"/>
                  </a:lnTo>
                  <a:lnTo>
                    <a:pt x="103632" y="854964"/>
                  </a:lnTo>
                  <a:lnTo>
                    <a:pt x="118872" y="858012"/>
                  </a:lnTo>
                  <a:lnTo>
                    <a:pt x="120396" y="858181"/>
                  </a:lnTo>
                  <a:lnTo>
                    <a:pt x="120396" y="845820"/>
                  </a:lnTo>
                  <a:lnTo>
                    <a:pt x="121920" y="845820"/>
                  </a:lnTo>
                  <a:close/>
                </a:path>
                <a:path w="3098800" h="861060">
                  <a:moveTo>
                    <a:pt x="121920" y="15240"/>
                  </a:moveTo>
                  <a:lnTo>
                    <a:pt x="120396" y="15240"/>
                  </a:lnTo>
                  <a:lnTo>
                    <a:pt x="120396" y="15578"/>
                  </a:lnTo>
                  <a:lnTo>
                    <a:pt x="121920" y="15240"/>
                  </a:lnTo>
                  <a:close/>
                </a:path>
                <a:path w="3098800" h="861060">
                  <a:moveTo>
                    <a:pt x="149352" y="848868"/>
                  </a:moveTo>
                  <a:lnTo>
                    <a:pt x="134112" y="847344"/>
                  </a:lnTo>
                  <a:lnTo>
                    <a:pt x="120396" y="845820"/>
                  </a:lnTo>
                  <a:lnTo>
                    <a:pt x="120396" y="858181"/>
                  </a:lnTo>
                  <a:lnTo>
                    <a:pt x="132588" y="859536"/>
                  </a:lnTo>
                  <a:lnTo>
                    <a:pt x="147828" y="861060"/>
                  </a:lnTo>
                  <a:lnTo>
                    <a:pt x="147828" y="848868"/>
                  </a:lnTo>
                  <a:lnTo>
                    <a:pt x="149352" y="848868"/>
                  </a:lnTo>
                  <a:close/>
                </a:path>
                <a:path w="3098800" h="861060">
                  <a:moveTo>
                    <a:pt x="149352" y="12192"/>
                  </a:moveTo>
                  <a:lnTo>
                    <a:pt x="147828" y="12192"/>
                  </a:lnTo>
                  <a:lnTo>
                    <a:pt x="147828" y="12344"/>
                  </a:lnTo>
                  <a:lnTo>
                    <a:pt x="149352" y="12192"/>
                  </a:lnTo>
                  <a:close/>
                </a:path>
                <a:path w="3098800" h="861060">
                  <a:moveTo>
                    <a:pt x="3003804" y="836676"/>
                  </a:moveTo>
                  <a:lnTo>
                    <a:pt x="2990088" y="842772"/>
                  </a:lnTo>
                  <a:lnTo>
                    <a:pt x="2990088" y="841248"/>
                  </a:lnTo>
                  <a:lnTo>
                    <a:pt x="2977896" y="845820"/>
                  </a:lnTo>
                  <a:lnTo>
                    <a:pt x="2950464" y="848868"/>
                  </a:lnTo>
                  <a:lnTo>
                    <a:pt x="147828" y="848868"/>
                  </a:lnTo>
                  <a:lnTo>
                    <a:pt x="147828" y="861060"/>
                  </a:lnTo>
                  <a:lnTo>
                    <a:pt x="2950464" y="861060"/>
                  </a:lnTo>
                  <a:lnTo>
                    <a:pt x="2994660" y="854964"/>
                  </a:lnTo>
                  <a:lnTo>
                    <a:pt x="3002280" y="851577"/>
                  </a:lnTo>
                  <a:lnTo>
                    <a:pt x="3002280" y="838200"/>
                  </a:lnTo>
                  <a:lnTo>
                    <a:pt x="3003804" y="836676"/>
                  </a:lnTo>
                  <a:close/>
                </a:path>
                <a:path w="3098800" h="861060">
                  <a:moveTo>
                    <a:pt x="3003804" y="23622"/>
                  </a:moveTo>
                  <a:lnTo>
                    <a:pt x="3003804" y="22860"/>
                  </a:lnTo>
                  <a:lnTo>
                    <a:pt x="3002280" y="22860"/>
                  </a:lnTo>
                  <a:lnTo>
                    <a:pt x="3003804" y="23622"/>
                  </a:lnTo>
                  <a:close/>
                </a:path>
                <a:path w="3098800" h="861060">
                  <a:moveTo>
                    <a:pt x="3026664" y="824484"/>
                  </a:moveTo>
                  <a:lnTo>
                    <a:pt x="3014472" y="832104"/>
                  </a:lnTo>
                  <a:lnTo>
                    <a:pt x="3002280" y="838200"/>
                  </a:lnTo>
                  <a:lnTo>
                    <a:pt x="3002280" y="851577"/>
                  </a:lnTo>
                  <a:lnTo>
                    <a:pt x="3008376" y="848868"/>
                  </a:lnTo>
                  <a:lnTo>
                    <a:pt x="3020568" y="842772"/>
                  </a:lnTo>
                  <a:lnTo>
                    <a:pt x="3025140" y="839914"/>
                  </a:lnTo>
                  <a:lnTo>
                    <a:pt x="3025140" y="826008"/>
                  </a:lnTo>
                  <a:lnTo>
                    <a:pt x="3026664" y="824484"/>
                  </a:lnTo>
                  <a:close/>
                </a:path>
                <a:path w="3098800" h="861060">
                  <a:moveTo>
                    <a:pt x="3026664" y="36576"/>
                  </a:moveTo>
                  <a:lnTo>
                    <a:pt x="3025140" y="35052"/>
                  </a:lnTo>
                  <a:lnTo>
                    <a:pt x="3025140" y="35623"/>
                  </a:lnTo>
                  <a:lnTo>
                    <a:pt x="3026664" y="36576"/>
                  </a:lnTo>
                  <a:close/>
                </a:path>
                <a:path w="3098800" h="861060">
                  <a:moveTo>
                    <a:pt x="3045655" y="808423"/>
                  </a:moveTo>
                  <a:lnTo>
                    <a:pt x="3025140" y="826008"/>
                  </a:lnTo>
                  <a:lnTo>
                    <a:pt x="3025140" y="839914"/>
                  </a:lnTo>
                  <a:lnTo>
                    <a:pt x="3044952" y="827532"/>
                  </a:lnTo>
                  <a:lnTo>
                    <a:pt x="3044952" y="809244"/>
                  </a:lnTo>
                  <a:lnTo>
                    <a:pt x="3045655" y="808423"/>
                  </a:lnTo>
                  <a:close/>
                </a:path>
                <a:path w="3098800" h="861060">
                  <a:moveTo>
                    <a:pt x="3046476" y="53594"/>
                  </a:moveTo>
                  <a:lnTo>
                    <a:pt x="3046476" y="51816"/>
                  </a:lnTo>
                  <a:lnTo>
                    <a:pt x="3044952" y="51816"/>
                  </a:lnTo>
                  <a:lnTo>
                    <a:pt x="3046476" y="53594"/>
                  </a:lnTo>
                  <a:close/>
                </a:path>
                <a:path w="3098800" h="861060">
                  <a:moveTo>
                    <a:pt x="3046476" y="807720"/>
                  </a:moveTo>
                  <a:lnTo>
                    <a:pt x="3045655" y="808423"/>
                  </a:lnTo>
                  <a:lnTo>
                    <a:pt x="3044952" y="809244"/>
                  </a:lnTo>
                  <a:lnTo>
                    <a:pt x="3046476" y="807720"/>
                  </a:lnTo>
                  <a:close/>
                </a:path>
                <a:path w="3098800" h="861060">
                  <a:moveTo>
                    <a:pt x="3046476" y="826225"/>
                  </a:moveTo>
                  <a:lnTo>
                    <a:pt x="3046476" y="807720"/>
                  </a:lnTo>
                  <a:lnTo>
                    <a:pt x="3044952" y="809244"/>
                  </a:lnTo>
                  <a:lnTo>
                    <a:pt x="3044952" y="827532"/>
                  </a:lnTo>
                  <a:lnTo>
                    <a:pt x="3046476" y="826225"/>
                  </a:lnTo>
                  <a:close/>
                </a:path>
                <a:path w="3098800" h="861060">
                  <a:moveTo>
                    <a:pt x="3063240" y="809498"/>
                  </a:moveTo>
                  <a:lnTo>
                    <a:pt x="3063240" y="787908"/>
                  </a:lnTo>
                  <a:lnTo>
                    <a:pt x="3045655" y="808423"/>
                  </a:lnTo>
                  <a:lnTo>
                    <a:pt x="3046476" y="807720"/>
                  </a:lnTo>
                  <a:lnTo>
                    <a:pt x="3046476" y="826225"/>
                  </a:lnTo>
                  <a:lnTo>
                    <a:pt x="3055620" y="818388"/>
                  </a:lnTo>
                  <a:lnTo>
                    <a:pt x="3063240" y="809498"/>
                  </a:lnTo>
                  <a:close/>
                </a:path>
                <a:path w="3098800" h="861060">
                  <a:moveTo>
                    <a:pt x="3063240" y="74066"/>
                  </a:moveTo>
                  <a:lnTo>
                    <a:pt x="3063240" y="73152"/>
                  </a:lnTo>
                  <a:lnTo>
                    <a:pt x="3061716" y="71628"/>
                  </a:lnTo>
                  <a:lnTo>
                    <a:pt x="3063240" y="74066"/>
                  </a:lnTo>
                  <a:close/>
                </a:path>
                <a:path w="3098800" h="861060">
                  <a:moveTo>
                    <a:pt x="3075432" y="790651"/>
                  </a:moveTo>
                  <a:lnTo>
                    <a:pt x="3075432" y="765048"/>
                  </a:lnTo>
                  <a:lnTo>
                    <a:pt x="3069336" y="777240"/>
                  </a:lnTo>
                  <a:lnTo>
                    <a:pt x="3061716" y="789432"/>
                  </a:lnTo>
                  <a:lnTo>
                    <a:pt x="3063240" y="787908"/>
                  </a:lnTo>
                  <a:lnTo>
                    <a:pt x="3063240" y="809498"/>
                  </a:lnTo>
                  <a:lnTo>
                    <a:pt x="3064764" y="807720"/>
                  </a:lnTo>
                  <a:lnTo>
                    <a:pt x="3075432" y="790651"/>
                  </a:lnTo>
                  <a:close/>
                </a:path>
                <a:path w="3098800" h="861060">
                  <a:moveTo>
                    <a:pt x="3075432" y="97917"/>
                  </a:moveTo>
                  <a:lnTo>
                    <a:pt x="3075432" y="96012"/>
                  </a:lnTo>
                  <a:lnTo>
                    <a:pt x="3073908" y="94488"/>
                  </a:lnTo>
                  <a:lnTo>
                    <a:pt x="3075432" y="97917"/>
                  </a:lnTo>
                  <a:close/>
                </a:path>
                <a:path w="3098800" h="861060">
                  <a:moveTo>
                    <a:pt x="3080004" y="783336"/>
                  </a:moveTo>
                  <a:lnTo>
                    <a:pt x="3080004" y="752856"/>
                  </a:lnTo>
                  <a:lnTo>
                    <a:pt x="3073908" y="766572"/>
                  </a:lnTo>
                  <a:lnTo>
                    <a:pt x="3075432" y="765048"/>
                  </a:lnTo>
                  <a:lnTo>
                    <a:pt x="3075432" y="790651"/>
                  </a:lnTo>
                  <a:lnTo>
                    <a:pt x="3080004" y="783336"/>
                  </a:lnTo>
                  <a:close/>
                </a:path>
                <a:path w="3098800" h="861060">
                  <a:moveTo>
                    <a:pt x="3080004" y="111252"/>
                  </a:moveTo>
                  <a:lnTo>
                    <a:pt x="3080004" y="108204"/>
                  </a:lnTo>
                  <a:lnTo>
                    <a:pt x="3078480" y="106680"/>
                  </a:lnTo>
                  <a:lnTo>
                    <a:pt x="3080004" y="111252"/>
                  </a:lnTo>
                  <a:close/>
                </a:path>
                <a:path w="3098800" h="861060">
                  <a:moveTo>
                    <a:pt x="3086100" y="771144"/>
                  </a:moveTo>
                  <a:lnTo>
                    <a:pt x="3086100" y="713232"/>
                  </a:lnTo>
                  <a:lnTo>
                    <a:pt x="3083052" y="740664"/>
                  </a:lnTo>
                  <a:lnTo>
                    <a:pt x="3078480" y="752856"/>
                  </a:lnTo>
                  <a:lnTo>
                    <a:pt x="3080004" y="752856"/>
                  </a:lnTo>
                  <a:lnTo>
                    <a:pt x="3080004" y="783336"/>
                  </a:lnTo>
                  <a:lnTo>
                    <a:pt x="3086100" y="771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51991" y="1499107"/>
            <a:ext cx="2597785" cy="112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(Permentan 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43/2010,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Pasal  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85"/>
              </a:spcBef>
            </a:pP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2564" y="2878836"/>
            <a:ext cx="8585200" cy="861060"/>
            <a:chOff x="702564" y="2878836"/>
            <a:chExt cx="8585200" cy="861060"/>
          </a:xfrm>
        </p:grpSpPr>
        <p:sp>
          <p:nvSpPr>
            <p:cNvPr id="33" name="object 33"/>
            <p:cNvSpPr/>
            <p:nvPr/>
          </p:nvSpPr>
          <p:spPr>
            <a:xfrm>
              <a:off x="3785615" y="2959608"/>
              <a:ext cx="5501640" cy="697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0184" y="2886455"/>
              <a:ext cx="3084830" cy="847725"/>
            </a:xfrm>
            <a:custGeom>
              <a:avLst/>
              <a:gdLst/>
              <a:ahLst/>
              <a:cxnLst/>
              <a:rect l="l" t="t" r="r" b="b"/>
              <a:pathLst>
                <a:path w="3084829" h="847725">
                  <a:moveTo>
                    <a:pt x="3084575" y="705611"/>
                  </a:moveTo>
                  <a:lnTo>
                    <a:pt x="3084575" y="140207"/>
                  </a:lnTo>
                  <a:lnTo>
                    <a:pt x="3077297" y="95780"/>
                  </a:lnTo>
                  <a:lnTo>
                    <a:pt x="3057070" y="57278"/>
                  </a:lnTo>
                  <a:lnTo>
                    <a:pt x="3026310" y="26968"/>
                  </a:lnTo>
                  <a:lnTo>
                    <a:pt x="2987430" y="7120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705611"/>
                  </a:lnTo>
                  <a:lnTo>
                    <a:pt x="7120" y="750783"/>
                  </a:lnTo>
                  <a:lnTo>
                    <a:pt x="26968" y="789736"/>
                  </a:lnTo>
                  <a:lnTo>
                    <a:pt x="57278" y="820277"/>
                  </a:lnTo>
                  <a:lnTo>
                    <a:pt x="95780" y="840211"/>
                  </a:lnTo>
                  <a:lnTo>
                    <a:pt x="140207" y="847343"/>
                  </a:lnTo>
                  <a:lnTo>
                    <a:pt x="2942843" y="847343"/>
                  </a:lnTo>
                  <a:lnTo>
                    <a:pt x="2987430" y="840211"/>
                  </a:lnTo>
                  <a:lnTo>
                    <a:pt x="3026310" y="820277"/>
                  </a:lnTo>
                  <a:lnTo>
                    <a:pt x="3057070" y="789736"/>
                  </a:lnTo>
                  <a:lnTo>
                    <a:pt x="3077297" y="750783"/>
                  </a:lnTo>
                  <a:lnTo>
                    <a:pt x="3084575" y="705611"/>
                  </a:lnTo>
                  <a:close/>
                </a:path>
              </a:pathLst>
            </a:custGeom>
            <a:solidFill>
              <a:srgbClr val="42B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2564" y="2878836"/>
              <a:ext cx="3098800" cy="861060"/>
            </a:xfrm>
            <a:custGeom>
              <a:avLst/>
              <a:gdLst/>
              <a:ahLst/>
              <a:cxnLst/>
              <a:rect l="l" t="t" r="r" b="b"/>
              <a:pathLst>
                <a:path w="3098800" h="861060">
                  <a:moveTo>
                    <a:pt x="3098292" y="713232"/>
                  </a:moveTo>
                  <a:lnTo>
                    <a:pt x="3098292" y="147828"/>
                  </a:lnTo>
                  <a:lnTo>
                    <a:pt x="3096768" y="132588"/>
                  </a:lnTo>
                  <a:lnTo>
                    <a:pt x="3086100" y="91440"/>
                  </a:lnTo>
                  <a:lnTo>
                    <a:pt x="3064764" y="54864"/>
                  </a:lnTo>
                  <a:lnTo>
                    <a:pt x="3032760" y="25908"/>
                  </a:lnTo>
                  <a:lnTo>
                    <a:pt x="2994660" y="7620"/>
                  </a:lnTo>
                  <a:lnTo>
                    <a:pt x="2950464" y="0"/>
                  </a:lnTo>
                  <a:lnTo>
                    <a:pt x="147828" y="0"/>
                  </a:lnTo>
                  <a:lnTo>
                    <a:pt x="103632" y="7620"/>
                  </a:lnTo>
                  <a:lnTo>
                    <a:pt x="65532" y="25908"/>
                  </a:lnTo>
                  <a:lnTo>
                    <a:pt x="33528" y="54864"/>
                  </a:lnTo>
                  <a:lnTo>
                    <a:pt x="12192" y="91440"/>
                  </a:lnTo>
                  <a:lnTo>
                    <a:pt x="1524" y="132588"/>
                  </a:lnTo>
                  <a:lnTo>
                    <a:pt x="0" y="147828"/>
                  </a:lnTo>
                  <a:lnTo>
                    <a:pt x="0" y="713232"/>
                  </a:lnTo>
                  <a:lnTo>
                    <a:pt x="3048" y="743712"/>
                  </a:lnTo>
                  <a:lnTo>
                    <a:pt x="12192" y="771144"/>
                  </a:lnTo>
                  <a:lnTo>
                    <a:pt x="13716" y="774573"/>
                  </a:lnTo>
                  <a:lnTo>
                    <a:pt x="13716" y="134112"/>
                  </a:lnTo>
                  <a:lnTo>
                    <a:pt x="15240" y="127254"/>
                  </a:lnTo>
                  <a:lnTo>
                    <a:pt x="15240" y="121920"/>
                  </a:lnTo>
                  <a:lnTo>
                    <a:pt x="19812" y="108204"/>
                  </a:lnTo>
                  <a:lnTo>
                    <a:pt x="44196" y="62484"/>
                  </a:lnTo>
                  <a:lnTo>
                    <a:pt x="83820" y="28956"/>
                  </a:lnTo>
                  <a:lnTo>
                    <a:pt x="121920" y="15240"/>
                  </a:lnTo>
                  <a:lnTo>
                    <a:pt x="121920" y="16425"/>
                  </a:lnTo>
                  <a:lnTo>
                    <a:pt x="134112" y="13716"/>
                  </a:lnTo>
                  <a:lnTo>
                    <a:pt x="2964180" y="13716"/>
                  </a:lnTo>
                  <a:lnTo>
                    <a:pt x="2977896" y="16764"/>
                  </a:lnTo>
                  <a:lnTo>
                    <a:pt x="2977896" y="15240"/>
                  </a:lnTo>
                  <a:lnTo>
                    <a:pt x="2990088" y="19812"/>
                  </a:lnTo>
                  <a:lnTo>
                    <a:pt x="3003804" y="24384"/>
                  </a:lnTo>
                  <a:lnTo>
                    <a:pt x="3003804" y="24955"/>
                  </a:lnTo>
                  <a:lnTo>
                    <a:pt x="3014472" y="28956"/>
                  </a:lnTo>
                  <a:lnTo>
                    <a:pt x="3026664" y="36576"/>
                  </a:lnTo>
                  <a:lnTo>
                    <a:pt x="3026664" y="37664"/>
                  </a:lnTo>
                  <a:lnTo>
                    <a:pt x="3035808" y="44196"/>
                  </a:lnTo>
                  <a:lnTo>
                    <a:pt x="3046476" y="53340"/>
                  </a:lnTo>
                  <a:lnTo>
                    <a:pt x="3046476" y="54864"/>
                  </a:lnTo>
                  <a:lnTo>
                    <a:pt x="3054096" y="62484"/>
                  </a:lnTo>
                  <a:lnTo>
                    <a:pt x="3063240" y="73152"/>
                  </a:lnTo>
                  <a:lnTo>
                    <a:pt x="3063240" y="75285"/>
                  </a:lnTo>
                  <a:lnTo>
                    <a:pt x="3069336" y="83820"/>
                  </a:lnTo>
                  <a:lnTo>
                    <a:pt x="3075432" y="96012"/>
                  </a:lnTo>
                  <a:lnTo>
                    <a:pt x="3075432" y="99060"/>
                  </a:lnTo>
                  <a:lnTo>
                    <a:pt x="3080004" y="108204"/>
                  </a:lnTo>
                  <a:lnTo>
                    <a:pt x="3080004" y="112776"/>
                  </a:lnTo>
                  <a:lnTo>
                    <a:pt x="3083052" y="121920"/>
                  </a:lnTo>
                  <a:lnTo>
                    <a:pt x="3083052" y="120396"/>
                  </a:lnTo>
                  <a:lnTo>
                    <a:pt x="3084576" y="134112"/>
                  </a:lnTo>
                  <a:lnTo>
                    <a:pt x="3086100" y="149352"/>
                  </a:lnTo>
                  <a:lnTo>
                    <a:pt x="3086100" y="771144"/>
                  </a:lnTo>
                  <a:lnTo>
                    <a:pt x="3095244" y="743712"/>
                  </a:lnTo>
                  <a:lnTo>
                    <a:pt x="3098292" y="713232"/>
                  </a:lnTo>
                  <a:close/>
                </a:path>
                <a:path w="3098800" h="861060">
                  <a:moveTo>
                    <a:pt x="16764" y="740664"/>
                  </a:moveTo>
                  <a:lnTo>
                    <a:pt x="13716" y="726948"/>
                  </a:lnTo>
                  <a:lnTo>
                    <a:pt x="13716" y="774573"/>
                  </a:lnTo>
                  <a:lnTo>
                    <a:pt x="15240" y="778002"/>
                  </a:lnTo>
                  <a:lnTo>
                    <a:pt x="15240" y="740664"/>
                  </a:lnTo>
                  <a:lnTo>
                    <a:pt x="16764" y="740664"/>
                  </a:lnTo>
                  <a:close/>
                </a:path>
                <a:path w="3098800" h="861060">
                  <a:moveTo>
                    <a:pt x="16764" y="120396"/>
                  </a:moveTo>
                  <a:lnTo>
                    <a:pt x="15240" y="121920"/>
                  </a:lnTo>
                  <a:lnTo>
                    <a:pt x="15240" y="127254"/>
                  </a:lnTo>
                  <a:lnTo>
                    <a:pt x="16764" y="120396"/>
                  </a:lnTo>
                  <a:close/>
                </a:path>
                <a:path w="3098800" h="861060">
                  <a:moveTo>
                    <a:pt x="53340" y="809244"/>
                  </a:moveTo>
                  <a:lnTo>
                    <a:pt x="44196" y="800100"/>
                  </a:lnTo>
                  <a:lnTo>
                    <a:pt x="36576" y="789432"/>
                  </a:lnTo>
                  <a:lnTo>
                    <a:pt x="28956" y="777240"/>
                  </a:lnTo>
                  <a:lnTo>
                    <a:pt x="28956" y="778764"/>
                  </a:lnTo>
                  <a:lnTo>
                    <a:pt x="24384" y="766572"/>
                  </a:lnTo>
                  <a:lnTo>
                    <a:pt x="19812" y="752856"/>
                  </a:lnTo>
                  <a:lnTo>
                    <a:pt x="19812" y="754380"/>
                  </a:lnTo>
                  <a:lnTo>
                    <a:pt x="15240" y="740664"/>
                  </a:lnTo>
                  <a:lnTo>
                    <a:pt x="15240" y="778002"/>
                  </a:lnTo>
                  <a:lnTo>
                    <a:pt x="44196" y="818388"/>
                  </a:lnTo>
                  <a:lnTo>
                    <a:pt x="51816" y="824919"/>
                  </a:lnTo>
                  <a:lnTo>
                    <a:pt x="51816" y="809244"/>
                  </a:lnTo>
                  <a:lnTo>
                    <a:pt x="53340" y="809244"/>
                  </a:lnTo>
                  <a:close/>
                </a:path>
                <a:path w="3098800" h="861060">
                  <a:moveTo>
                    <a:pt x="121920" y="845820"/>
                  </a:moveTo>
                  <a:lnTo>
                    <a:pt x="83820" y="832104"/>
                  </a:lnTo>
                  <a:lnTo>
                    <a:pt x="51816" y="809244"/>
                  </a:lnTo>
                  <a:lnTo>
                    <a:pt x="51816" y="824919"/>
                  </a:lnTo>
                  <a:lnTo>
                    <a:pt x="91440" y="850392"/>
                  </a:lnTo>
                  <a:lnTo>
                    <a:pt x="118872" y="858012"/>
                  </a:lnTo>
                  <a:lnTo>
                    <a:pt x="120396" y="858350"/>
                  </a:lnTo>
                  <a:lnTo>
                    <a:pt x="120396" y="845820"/>
                  </a:lnTo>
                  <a:lnTo>
                    <a:pt x="121920" y="845820"/>
                  </a:lnTo>
                  <a:close/>
                </a:path>
                <a:path w="3098800" h="861060">
                  <a:moveTo>
                    <a:pt x="121920" y="16425"/>
                  </a:moveTo>
                  <a:lnTo>
                    <a:pt x="121920" y="15240"/>
                  </a:lnTo>
                  <a:lnTo>
                    <a:pt x="120396" y="16764"/>
                  </a:lnTo>
                  <a:lnTo>
                    <a:pt x="121920" y="16425"/>
                  </a:lnTo>
                  <a:close/>
                </a:path>
                <a:path w="3098800" h="861060">
                  <a:moveTo>
                    <a:pt x="149352" y="848868"/>
                  </a:moveTo>
                  <a:lnTo>
                    <a:pt x="134112" y="847344"/>
                  </a:lnTo>
                  <a:lnTo>
                    <a:pt x="120396" y="845820"/>
                  </a:lnTo>
                  <a:lnTo>
                    <a:pt x="120396" y="858350"/>
                  </a:lnTo>
                  <a:lnTo>
                    <a:pt x="132588" y="861060"/>
                  </a:lnTo>
                  <a:lnTo>
                    <a:pt x="147828" y="861060"/>
                  </a:lnTo>
                  <a:lnTo>
                    <a:pt x="147828" y="848868"/>
                  </a:lnTo>
                  <a:lnTo>
                    <a:pt x="149352" y="848868"/>
                  </a:lnTo>
                  <a:close/>
                </a:path>
                <a:path w="3098800" h="861060">
                  <a:moveTo>
                    <a:pt x="3003804" y="851916"/>
                  </a:moveTo>
                  <a:lnTo>
                    <a:pt x="3003804" y="838200"/>
                  </a:lnTo>
                  <a:lnTo>
                    <a:pt x="2990088" y="842772"/>
                  </a:lnTo>
                  <a:lnTo>
                    <a:pt x="2977896" y="845820"/>
                  </a:lnTo>
                  <a:lnTo>
                    <a:pt x="2950464" y="848868"/>
                  </a:lnTo>
                  <a:lnTo>
                    <a:pt x="147828" y="848868"/>
                  </a:lnTo>
                  <a:lnTo>
                    <a:pt x="147828" y="861060"/>
                  </a:lnTo>
                  <a:lnTo>
                    <a:pt x="2965704" y="861060"/>
                  </a:lnTo>
                  <a:lnTo>
                    <a:pt x="2979420" y="858012"/>
                  </a:lnTo>
                  <a:lnTo>
                    <a:pt x="2994660" y="854964"/>
                  </a:lnTo>
                  <a:lnTo>
                    <a:pt x="3003804" y="851916"/>
                  </a:lnTo>
                  <a:close/>
                </a:path>
                <a:path w="3098800" h="861060">
                  <a:moveTo>
                    <a:pt x="3003804" y="24955"/>
                  </a:moveTo>
                  <a:lnTo>
                    <a:pt x="3003804" y="24384"/>
                  </a:lnTo>
                  <a:lnTo>
                    <a:pt x="3002280" y="24384"/>
                  </a:lnTo>
                  <a:lnTo>
                    <a:pt x="3003804" y="24955"/>
                  </a:lnTo>
                  <a:close/>
                </a:path>
                <a:path w="3098800" h="861060">
                  <a:moveTo>
                    <a:pt x="3026664" y="840486"/>
                  </a:moveTo>
                  <a:lnTo>
                    <a:pt x="3026664" y="826008"/>
                  </a:lnTo>
                  <a:lnTo>
                    <a:pt x="3002280" y="838200"/>
                  </a:lnTo>
                  <a:lnTo>
                    <a:pt x="3003804" y="838200"/>
                  </a:lnTo>
                  <a:lnTo>
                    <a:pt x="3003804" y="851916"/>
                  </a:lnTo>
                  <a:lnTo>
                    <a:pt x="3008376" y="850392"/>
                  </a:lnTo>
                  <a:lnTo>
                    <a:pt x="3020568" y="844296"/>
                  </a:lnTo>
                  <a:lnTo>
                    <a:pt x="3026664" y="840486"/>
                  </a:lnTo>
                  <a:close/>
                </a:path>
                <a:path w="3098800" h="861060">
                  <a:moveTo>
                    <a:pt x="3026664" y="37664"/>
                  </a:moveTo>
                  <a:lnTo>
                    <a:pt x="3026664" y="36576"/>
                  </a:lnTo>
                  <a:lnTo>
                    <a:pt x="3025140" y="36576"/>
                  </a:lnTo>
                  <a:lnTo>
                    <a:pt x="3026664" y="37664"/>
                  </a:lnTo>
                  <a:close/>
                </a:path>
                <a:path w="3098800" h="861060">
                  <a:moveTo>
                    <a:pt x="3046476" y="826225"/>
                  </a:moveTo>
                  <a:lnTo>
                    <a:pt x="3046476" y="809244"/>
                  </a:lnTo>
                  <a:lnTo>
                    <a:pt x="3035808" y="818388"/>
                  </a:lnTo>
                  <a:lnTo>
                    <a:pt x="3025140" y="826008"/>
                  </a:lnTo>
                  <a:lnTo>
                    <a:pt x="3026664" y="826008"/>
                  </a:lnTo>
                  <a:lnTo>
                    <a:pt x="3026664" y="840486"/>
                  </a:lnTo>
                  <a:lnTo>
                    <a:pt x="3032760" y="836676"/>
                  </a:lnTo>
                  <a:lnTo>
                    <a:pt x="3044952" y="827532"/>
                  </a:lnTo>
                  <a:lnTo>
                    <a:pt x="3046476" y="826225"/>
                  </a:lnTo>
                  <a:close/>
                </a:path>
                <a:path w="3098800" h="861060">
                  <a:moveTo>
                    <a:pt x="3046476" y="54864"/>
                  </a:moveTo>
                  <a:lnTo>
                    <a:pt x="3046476" y="53340"/>
                  </a:lnTo>
                  <a:lnTo>
                    <a:pt x="3044952" y="53340"/>
                  </a:lnTo>
                  <a:lnTo>
                    <a:pt x="3046476" y="54864"/>
                  </a:lnTo>
                  <a:close/>
                </a:path>
                <a:path w="3098800" h="861060">
                  <a:moveTo>
                    <a:pt x="3063240" y="809498"/>
                  </a:moveTo>
                  <a:lnTo>
                    <a:pt x="3063240" y="789432"/>
                  </a:lnTo>
                  <a:lnTo>
                    <a:pt x="3054096" y="800100"/>
                  </a:lnTo>
                  <a:lnTo>
                    <a:pt x="3044952" y="809244"/>
                  </a:lnTo>
                  <a:lnTo>
                    <a:pt x="3046476" y="809244"/>
                  </a:lnTo>
                  <a:lnTo>
                    <a:pt x="3046476" y="826225"/>
                  </a:lnTo>
                  <a:lnTo>
                    <a:pt x="3055620" y="818388"/>
                  </a:lnTo>
                  <a:lnTo>
                    <a:pt x="3063240" y="809498"/>
                  </a:lnTo>
                  <a:close/>
                </a:path>
                <a:path w="3098800" h="861060">
                  <a:moveTo>
                    <a:pt x="3063240" y="75285"/>
                  </a:moveTo>
                  <a:lnTo>
                    <a:pt x="3063240" y="73152"/>
                  </a:lnTo>
                  <a:lnTo>
                    <a:pt x="3061716" y="73152"/>
                  </a:lnTo>
                  <a:lnTo>
                    <a:pt x="3063240" y="75285"/>
                  </a:lnTo>
                  <a:close/>
                </a:path>
                <a:path w="3098800" h="861060">
                  <a:moveTo>
                    <a:pt x="3075432" y="792175"/>
                  </a:moveTo>
                  <a:lnTo>
                    <a:pt x="3075432" y="766572"/>
                  </a:lnTo>
                  <a:lnTo>
                    <a:pt x="3069336" y="778764"/>
                  </a:lnTo>
                  <a:lnTo>
                    <a:pt x="3069336" y="777240"/>
                  </a:lnTo>
                  <a:lnTo>
                    <a:pt x="3061716" y="789432"/>
                  </a:lnTo>
                  <a:lnTo>
                    <a:pt x="3063240" y="789432"/>
                  </a:lnTo>
                  <a:lnTo>
                    <a:pt x="3063240" y="809498"/>
                  </a:lnTo>
                  <a:lnTo>
                    <a:pt x="3064764" y="807720"/>
                  </a:lnTo>
                  <a:lnTo>
                    <a:pt x="3072384" y="797052"/>
                  </a:lnTo>
                  <a:lnTo>
                    <a:pt x="3075432" y="792175"/>
                  </a:lnTo>
                  <a:close/>
                </a:path>
                <a:path w="3098800" h="861060">
                  <a:moveTo>
                    <a:pt x="3075432" y="99060"/>
                  </a:moveTo>
                  <a:lnTo>
                    <a:pt x="3075432" y="96012"/>
                  </a:lnTo>
                  <a:lnTo>
                    <a:pt x="3073908" y="96012"/>
                  </a:lnTo>
                  <a:lnTo>
                    <a:pt x="3075432" y="99060"/>
                  </a:lnTo>
                  <a:close/>
                </a:path>
                <a:path w="3098800" h="861060">
                  <a:moveTo>
                    <a:pt x="3080004" y="784860"/>
                  </a:moveTo>
                  <a:lnTo>
                    <a:pt x="3080004" y="752856"/>
                  </a:lnTo>
                  <a:lnTo>
                    <a:pt x="3073908" y="766572"/>
                  </a:lnTo>
                  <a:lnTo>
                    <a:pt x="3075432" y="766572"/>
                  </a:lnTo>
                  <a:lnTo>
                    <a:pt x="3075432" y="792175"/>
                  </a:lnTo>
                  <a:lnTo>
                    <a:pt x="3080004" y="784860"/>
                  </a:lnTo>
                  <a:close/>
                </a:path>
                <a:path w="3098800" h="861060">
                  <a:moveTo>
                    <a:pt x="3080004" y="112776"/>
                  </a:moveTo>
                  <a:lnTo>
                    <a:pt x="3080004" y="108204"/>
                  </a:lnTo>
                  <a:lnTo>
                    <a:pt x="3078480" y="108204"/>
                  </a:lnTo>
                  <a:lnTo>
                    <a:pt x="3080004" y="112776"/>
                  </a:lnTo>
                  <a:close/>
                </a:path>
                <a:path w="3098800" h="861060">
                  <a:moveTo>
                    <a:pt x="3086100" y="771144"/>
                  </a:moveTo>
                  <a:lnTo>
                    <a:pt x="3086100" y="713232"/>
                  </a:lnTo>
                  <a:lnTo>
                    <a:pt x="3084576" y="728472"/>
                  </a:lnTo>
                  <a:lnTo>
                    <a:pt x="3084576" y="726948"/>
                  </a:lnTo>
                  <a:lnTo>
                    <a:pt x="3083052" y="740664"/>
                  </a:lnTo>
                  <a:lnTo>
                    <a:pt x="3078480" y="754380"/>
                  </a:lnTo>
                  <a:lnTo>
                    <a:pt x="3080004" y="752856"/>
                  </a:lnTo>
                  <a:lnTo>
                    <a:pt x="3080004" y="784860"/>
                  </a:lnTo>
                  <a:lnTo>
                    <a:pt x="3086100" y="771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25015" y="3097782"/>
            <a:ext cx="145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85615" y="3849623"/>
            <a:ext cx="5501640" cy="697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28946" y="1064767"/>
            <a:ext cx="4959350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68580" indent="-175260">
              <a:lnSpc>
                <a:spcPct val="99900"/>
              </a:lnSpc>
              <a:spcBef>
                <a:spcPts val="95"/>
              </a:spcBef>
              <a:buChar char="•"/>
              <a:tabLst>
                <a:tab pos="187960" algn="l"/>
              </a:tabLst>
            </a:pPr>
            <a:r>
              <a:rPr sz="1400" spc="-195" dirty="0">
                <a:latin typeface="Arial Black"/>
                <a:cs typeface="Arial Black"/>
              </a:rPr>
              <a:t>Salah </a:t>
            </a:r>
            <a:r>
              <a:rPr sz="1400" spc="-190" dirty="0">
                <a:latin typeface="Arial Black"/>
                <a:cs typeface="Arial Black"/>
              </a:rPr>
              <a:t>satu </a:t>
            </a:r>
            <a:r>
              <a:rPr sz="1400" spc="-150" dirty="0">
                <a:latin typeface="Arial Black"/>
                <a:cs typeface="Arial Black"/>
              </a:rPr>
              <a:t>instrumen/alat </a:t>
            </a:r>
            <a:r>
              <a:rPr sz="1600" b="1" spc="-20" dirty="0">
                <a:latin typeface="Arial"/>
                <a:cs typeface="Arial"/>
              </a:rPr>
              <a:t>deteksi </a:t>
            </a:r>
            <a:r>
              <a:rPr sz="1600" b="1" dirty="0">
                <a:latin typeface="Arial"/>
                <a:cs typeface="Arial"/>
              </a:rPr>
              <a:t>dini </a:t>
            </a:r>
            <a:r>
              <a:rPr sz="1400" spc="-165" dirty="0">
                <a:latin typeface="Arial Black"/>
                <a:cs typeface="Arial Black"/>
              </a:rPr>
              <a:t>untuk  </a:t>
            </a:r>
            <a:r>
              <a:rPr sz="1400" spc="-175" dirty="0">
                <a:latin typeface="Arial Black"/>
                <a:cs typeface="Arial Black"/>
              </a:rPr>
              <a:t>mengantisipasi kejadian </a:t>
            </a:r>
            <a:r>
              <a:rPr sz="1400" spc="-204" dirty="0">
                <a:latin typeface="Arial Black"/>
                <a:cs typeface="Arial Black"/>
              </a:rPr>
              <a:t>kerawanan </a:t>
            </a:r>
            <a:r>
              <a:rPr sz="1400" spc="-155" dirty="0">
                <a:latin typeface="Arial Black"/>
                <a:cs typeface="Arial Black"/>
              </a:rPr>
              <a:t>pangan dan </a:t>
            </a:r>
            <a:r>
              <a:rPr sz="1400" spc="-130" dirty="0">
                <a:latin typeface="Arial Black"/>
                <a:cs typeface="Arial Black"/>
              </a:rPr>
              <a:t>gizi </a:t>
            </a:r>
            <a:r>
              <a:rPr sz="1400" spc="-165" dirty="0">
                <a:latin typeface="Arial Black"/>
                <a:cs typeface="Arial Black"/>
              </a:rPr>
              <a:t>melalui  </a:t>
            </a:r>
            <a:r>
              <a:rPr sz="1400" spc="-155" dirty="0">
                <a:latin typeface="Arial Black"/>
                <a:cs typeface="Arial Black"/>
              </a:rPr>
              <a:t>pengumpulan, </a:t>
            </a:r>
            <a:r>
              <a:rPr sz="1400" spc="-185" dirty="0">
                <a:latin typeface="Arial Black"/>
                <a:cs typeface="Arial Black"/>
              </a:rPr>
              <a:t>pemrosesan, </a:t>
            </a:r>
            <a:r>
              <a:rPr sz="1400" spc="-165" dirty="0">
                <a:latin typeface="Arial Black"/>
                <a:cs typeface="Arial Black"/>
              </a:rPr>
              <a:t>penyimpanan, </a:t>
            </a:r>
            <a:r>
              <a:rPr sz="1400" spc="-185" dirty="0">
                <a:latin typeface="Arial Black"/>
                <a:cs typeface="Arial Black"/>
              </a:rPr>
              <a:t>analisis, </a:t>
            </a:r>
            <a:r>
              <a:rPr sz="1400" spc="-155" dirty="0">
                <a:latin typeface="Arial Black"/>
                <a:cs typeface="Arial Black"/>
              </a:rPr>
              <a:t>dan  </a:t>
            </a:r>
            <a:r>
              <a:rPr sz="1400" spc="-165" dirty="0">
                <a:latin typeface="Arial Black"/>
                <a:cs typeface="Arial Black"/>
              </a:rPr>
              <a:t>penyebaran </a:t>
            </a:r>
            <a:r>
              <a:rPr sz="1400" spc="-145" dirty="0">
                <a:latin typeface="Arial Black"/>
                <a:cs typeface="Arial Black"/>
              </a:rPr>
              <a:t>informai </a:t>
            </a:r>
            <a:r>
              <a:rPr sz="1400" spc="-185" dirty="0">
                <a:latin typeface="Arial Black"/>
                <a:cs typeface="Arial Black"/>
              </a:rPr>
              <a:t>situasi </a:t>
            </a:r>
            <a:r>
              <a:rPr sz="1400" spc="-155" dirty="0">
                <a:latin typeface="Arial Black"/>
                <a:cs typeface="Arial Black"/>
              </a:rPr>
              <a:t>pangan dan</a:t>
            </a:r>
            <a:r>
              <a:rPr sz="1400" spc="7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gizi.</a:t>
            </a:r>
            <a:endParaRPr sz="1400">
              <a:latin typeface="Arial Black"/>
              <a:cs typeface="Arial Black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Char char="•"/>
              <a:tabLst>
                <a:tab pos="185420" algn="l"/>
              </a:tabLst>
            </a:pPr>
            <a:r>
              <a:rPr sz="1600" spc="-195" dirty="0">
                <a:latin typeface="Arial Black"/>
                <a:cs typeface="Arial Black"/>
              </a:rPr>
              <a:t>Memberikan </a:t>
            </a:r>
            <a:r>
              <a:rPr sz="1600" spc="-190" dirty="0">
                <a:latin typeface="Arial Black"/>
                <a:cs typeface="Arial Black"/>
              </a:rPr>
              <a:t>informasi </a:t>
            </a:r>
            <a:r>
              <a:rPr sz="1600" spc="-220" dirty="0">
                <a:latin typeface="Arial Black"/>
                <a:cs typeface="Arial Black"/>
              </a:rPr>
              <a:t>situasi </a:t>
            </a:r>
            <a:r>
              <a:rPr sz="1600" spc="-185" dirty="0">
                <a:latin typeface="Arial Black"/>
                <a:cs typeface="Arial Black"/>
              </a:rPr>
              <a:t>pangan dan</a:t>
            </a:r>
            <a:r>
              <a:rPr sz="1600" spc="70" dirty="0">
                <a:latin typeface="Arial Black"/>
                <a:cs typeface="Arial Black"/>
              </a:rPr>
              <a:t> </a:t>
            </a:r>
            <a:r>
              <a:rPr sz="1600" spc="-155" dirty="0">
                <a:latin typeface="Arial Black"/>
                <a:cs typeface="Arial Black"/>
              </a:rPr>
              <a:t>gizi</a:t>
            </a:r>
            <a:endParaRPr sz="1600">
              <a:latin typeface="Arial Black"/>
              <a:cs typeface="Arial Black"/>
            </a:endParaRPr>
          </a:p>
          <a:p>
            <a:pPr marL="184785" marR="5080" indent="-172720">
              <a:lnSpc>
                <a:spcPct val="100000"/>
              </a:lnSpc>
              <a:spcBef>
                <a:spcPts val="315"/>
              </a:spcBef>
              <a:buChar char="•"/>
              <a:tabLst>
                <a:tab pos="185420" algn="l"/>
              </a:tabLst>
            </a:pPr>
            <a:r>
              <a:rPr sz="1600" spc="-190" dirty="0">
                <a:latin typeface="Arial Black"/>
                <a:cs typeface="Arial Black"/>
              </a:rPr>
              <a:t>Menyusun </a:t>
            </a:r>
            <a:r>
              <a:rPr sz="1600" spc="-210" dirty="0">
                <a:latin typeface="Arial Black"/>
                <a:cs typeface="Arial Black"/>
              </a:rPr>
              <a:t>rekomendasi </a:t>
            </a:r>
            <a:r>
              <a:rPr sz="1600" spc="-215" dirty="0">
                <a:latin typeface="Arial Black"/>
                <a:cs typeface="Arial Black"/>
              </a:rPr>
              <a:t>kebijakan </a:t>
            </a:r>
            <a:r>
              <a:rPr sz="1600" spc="-220" dirty="0">
                <a:latin typeface="Arial Black"/>
                <a:cs typeface="Arial Black"/>
              </a:rPr>
              <a:t>ketahanan </a:t>
            </a:r>
            <a:r>
              <a:rPr sz="1600" spc="-185" dirty="0">
                <a:latin typeface="Arial Black"/>
                <a:cs typeface="Arial Black"/>
              </a:rPr>
              <a:t>pangan  dan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-155" dirty="0">
                <a:latin typeface="Arial Black"/>
                <a:cs typeface="Arial Black"/>
              </a:rPr>
              <a:t>gizi</a:t>
            </a:r>
            <a:endParaRPr sz="1600">
              <a:latin typeface="Arial Black"/>
              <a:cs typeface="Arial Black"/>
            </a:endParaRPr>
          </a:p>
          <a:p>
            <a:pPr marL="184785" marR="149225" indent="-172720">
              <a:lnSpc>
                <a:spcPct val="100000"/>
              </a:lnSpc>
              <a:spcBef>
                <a:spcPts val="1814"/>
              </a:spcBef>
              <a:buChar char="•"/>
              <a:tabLst>
                <a:tab pos="185420" algn="l"/>
              </a:tabLst>
            </a:pPr>
            <a:r>
              <a:rPr sz="1800" spc="-220" dirty="0">
                <a:latin typeface="Arial Black"/>
                <a:cs typeface="Arial Black"/>
              </a:rPr>
              <a:t>Seluruh </a:t>
            </a:r>
            <a:r>
              <a:rPr sz="1800" spc="-215" dirty="0">
                <a:latin typeface="Arial Black"/>
                <a:cs typeface="Arial Black"/>
              </a:rPr>
              <a:t>Provinsi, </a:t>
            </a:r>
            <a:r>
              <a:rPr sz="1800" spc="-220" dirty="0">
                <a:latin typeface="Arial Black"/>
                <a:cs typeface="Arial Black"/>
              </a:rPr>
              <a:t>Kabupaten/Kota, </a:t>
            </a:r>
            <a:r>
              <a:rPr sz="1800" spc="-265" dirty="0">
                <a:latin typeface="Arial Black"/>
                <a:cs typeface="Arial Black"/>
              </a:rPr>
              <a:t>kecamatan,  </a:t>
            </a:r>
            <a:r>
              <a:rPr sz="1800" spc="-210" dirty="0">
                <a:latin typeface="Arial Black"/>
                <a:cs typeface="Arial Black"/>
              </a:rPr>
              <a:t>dan </a:t>
            </a:r>
            <a:r>
              <a:rPr sz="1800" spc="-260" dirty="0">
                <a:latin typeface="Arial Black"/>
                <a:cs typeface="Arial Black"/>
              </a:rPr>
              <a:t>desa </a:t>
            </a:r>
            <a:r>
              <a:rPr sz="1800" spc="-155" dirty="0">
                <a:latin typeface="Arial Black"/>
                <a:cs typeface="Arial Black"/>
              </a:rPr>
              <a:t>di</a:t>
            </a:r>
            <a:r>
              <a:rPr sz="1800" spc="-190" dirty="0">
                <a:latin typeface="Arial Black"/>
                <a:cs typeface="Arial Black"/>
              </a:rPr>
              <a:t> </a:t>
            </a:r>
            <a:r>
              <a:rPr sz="1800" spc="-215" dirty="0">
                <a:latin typeface="Arial Black"/>
                <a:cs typeface="Arial Black"/>
              </a:rPr>
              <a:t>Indonesia</a:t>
            </a:r>
            <a:endParaRPr sz="1800">
              <a:latin typeface="Arial Black"/>
              <a:cs typeface="Arial Black"/>
            </a:endParaRPr>
          </a:p>
          <a:p>
            <a:pPr marL="184785" indent="-172720">
              <a:lnSpc>
                <a:spcPct val="100000"/>
              </a:lnSpc>
              <a:spcBef>
                <a:spcPts val="1820"/>
              </a:spcBef>
              <a:buChar char="•"/>
              <a:tabLst>
                <a:tab pos="185420" algn="l"/>
              </a:tabLst>
            </a:pPr>
            <a:r>
              <a:rPr sz="1600" spc="-220" dirty="0">
                <a:latin typeface="Arial Black"/>
                <a:cs typeface="Arial Black"/>
              </a:rPr>
              <a:t>Tersedianya </a:t>
            </a:r>
            <a:r>
              <a:rPr sz="1600" spc="-190" dirty="0">
                <a:latin typeface="Arial Black"/>
                <a:cs typeface="Arial Black"/>
              </a:rPr>
              <a:t>informasi </a:t>
            </a:r>
            <a:r>
              <a:rPr sz="1600" spc="-220" dirty="0">
                <a:latin typeface="Arial Black"/>
                <a:cs typeface="Arial Black"/>
              </a:rPr>
              <a:t>situasi </a:t>
            </a:r>
            <a:r>
              <a:rPr sz="1600" spc="-185" dirty="0">
                <a:latin typeface="Arial Black"/>
                <a:cs typeface="Arial Black"/>
              </a:rPr>
              <a:t>pangan dan</a:t>
            </a:r>
            <a:r>
              <a:rPr sz="1600" spc="-220" dirty="0">
                <a:latin typeface="Arial Black"/>
                <a:cs typeface="Arial Black"/>
              </a:rPr>
              <a:t> </a:t>
            </a:r>
            <a:r>
              <a:rPr sz="1600" spc="-155" dirty="0">
                <a:latin typeface="Arial Black"/>
                <a:cs typeface="Arial Black"/>
              </a:rPr>
              <a:t>gizi</a:t>
            </a:r>
            <a:endParaRPr sz="1600">
              <a:latin typeface="Arial Black"/>
              <a:cs typeface="Arial Black"/>
            </a:endParaRPr>
          </a:p>
          <a:p>
            <a:pPr marL="184785" marR="548640" indent="-172720">
              <a:lnSpc>
                <a:spcPct val="100000"/>
              </a:lnSpc>
              <a:spcBef>
                <a:spcPts val="310"/>
              </a:spcBef>
              <a:buChar char="•"/>
              <a:tabLst>
                <a:tab pos="185420" algn="l"/>
              </a:tabLst>
            </a:pPr>
            <a:r>
              <a:rPr sz="1600" spc="-220" dirty="0">
                <a:latin typeface="Arial Black"/>
                <a:cs typeface="Arial Black"/>
              </a:rPr>
              <a:t>Tersedianya </a:t>
            </a:r>
            <a:r>
              <a:rPr sz="1600" spc="-210" dirty="0">
                <a:latin typeface="Arial Black"/>
                <a:cs typeface="Arial Black"/>
              </a:rPr>
              <a:t>rekomendasi </a:t>
            </a:r>
            <a:r>
              <a:rPr sz="1600" spc="-215" dirty="0">
                <a:latin typeface="Arial Black"/>
                <a:cs typeface="Arial Black"/>
              </a:rPr>
              <a:t>kebijakan </a:t>
            </a:r>
            <a:r>
              <a:rPr sz="1600" spc="-220" dirty="0">
                <a:latin typeface="Arial Black"/>
                <a:cs typeface="Arial Black"/>
              </a:rPr>
              <a:t>ketahanan  </a:t>
            </a:r>
            <a:r>
              <a:rPr sz="1600" spc="-185" dirty="0">
                <a:latin typeface="Arial Black"/>
                <a:cs typeface="Arial Black"/>
              </a:rPr>
              <a:t>pangan dan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55" dirty="0">
                <a:latin typeface="Arial Black"/>
                <a:cs typeface="Arial Black"/>
              </a:rPr>
              <a:t>gizi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02564" y="3770376"/>
            <a:ext cx="3098800" cy="861060"/>
            <a:chOff x="702564" y="3770376"/>
            <a:chExt cx="3098800" cy="861060"/>
          </a:xfrm>
        </p:grpSpPr>
        <p:sp>
          <p:nvSpPr>
            <p:cNvPr id="40" name="object 40"/>
            <p:cNvSpPr/>
            <p:nvPr/>
          </p:nvSpPr>
          <p:spPr>
            <a:xfrm>
              <a:off x="710184" y="3776471"/>
              <a:ext cx="3084830" cy="847725"/>
            </a:xfrm>
            <a:custGeom>
              <a:avLst/>
              <a:gdLst/>
              <a:ahLst/>
              <a:cxnLst/>
              <a:rect l="l" t="t" r="r" b="b"/>
              <a:pathLst>
                <a:path w="3084829" h="847725">
                  <a:moveTo>
                    <a:pt x="3084575" y="707135"/>
                  </a:moveTo>
                  <a:lnTo>
                    <a:pt x="3084575" y="141731"/>
                  </a:lnTo>
                  <a:lnTo>
                    <a:pt x="3077297" y="96560"/>
                  </a:lnTo>
                  <a:lnTo>
                    <a:pt x="3057070" y="57607"/>
                  </a:lnTo>
                  <a:lnTo>
                    <a:pt x="3026310" y="27066"/>
                  </a:lnTo>
                  <a:lnTo>
                    <a:pt x="2987430" y="7132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132"/>
                  </a:lnTo>
                  <a:lnTo>
                    <a:pt x="57278" y="27066"/>
                  </a:lnTo>
                  <a:lnTo>
                    <a:pt x="26968" y="57607"/>
                  </a:lnTo>
                  <a:lnTo>
                    <a:pt x="7120" y="96560"/>
                  </a:lnTo>
                  <a:lnTo>
                    <a:pt x="0" y="141731"/>
                  </a:lnTo>
                  <a:lnTo>
                    <a:pt x="0" y="707135"/>
                  </a:lnTo>
                  <a:lnTo>
                    <a:pt x="7120" y="751563"/>
                  </a:lnTo>
                  <a:lnTo>
                    <a:pt x="26968" y="790065"/>
                  </a:lnTo>
                  <a:lnTo>
                    <a:pt x="57278" y="820375"/>
                  </a:lnTo>
                  <a:lnTo>
                    <a:pt x="95780" y="840223"/>
                  </a:lnTo>
                  <a:lnTo>
                    <a:pt x="140207" y="847343"/>
                  </a:lnTo>
                  <a:lnTo>
                    <a:pt x="2942843" y="847343"/>
                  </a:lnTo>
                  <a:lnTo>
                    <a:pt x="2987430" y="840223"/>
                  </a:lnTo>
                  <a:lnTo>
                    <a:pt x="3026310" y="820375"/>
                  </a:lnTo>
                  <a:lnTo>
                    <a:pt x="3057070" y="790065"/>
                  </a:lnTo>
                  <a:lnTo>
                    <a:pt x="3077297" y="751563"/>
                  </a:lnTo>
                  <a:lnTo>
                    <a:pt x="3084575" y="707135"/>
                  </a:lnTo>
                  <a:close/>
                </a:path>
              </a:pathLst>
            </a:custGeom>
            <a:solidFill>
              <a:srgbClr val="43B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2564" y="3770376"/>
              <a:ext cx="3098800" cy="861060"/>
            </a:xfrm>
            <a:custGeom>
              <a:avLst/>
              <a:gdLst/>
              <a:ahLst/>
              <a:cxnLst/>
              <a:rect l="l" t="t" r="r" b="b"/>
              <a:pathLst>
                <a:path w="3098800" h="861060">
                  <a:moveTo>
                    <a:pt x="3098292" y="713232"/>
                  </a:moveTo>
                  <a:lnTo>
                    <a:pt x="3098292" y="147828"/>
                  </a:lnTo>
                  <a:lnTo>
                    <a:pt x="3095244" y="117348"/>
                  </a:lnTo>
                  <a:lnTo>
                    <a:pt x="3086100" y="89916"/>
                  </a:lnTo>
                  <a:lnTo>
                    <a:pt x="3080004" y="76200"/>
                  </a:lnTo>
                  <a:lnTo>
                    <a:pt x="3072384" y="65532"/>
                  </a:lnTo>
                  <a:lnTo>
                    <a:pt x="3064764" y="53340"/>
                  </a:lnTo>
                  <a:lnTo>
                    <a:pt x="3032760" y="24384"/>
                  </a:lnTo>
                  <a:lnTo>
                    <a:pt x="2994660" y="6096"/>
                  </a:lnTo>
                  <a:lnTo>
                    <a:pt x="2979420" y="3048"/>
                  </a:lnTo>
                  <a:lnTo>
                    <a:pt x="2965704" y="0"/>
                  </a:lnTo>
                  <a:lnTo>
                    <a:pt x="132588" y="0"/>
                  </a:lnTo>
                  <a:lnTo>
                    <a:pt x="118872" y="3048"/>
                  </a:lnTo>
                  <a:lnTo>
                    <a:pt x="103632" y="6096"/>
                  </a:lnTo>
                  <a:lnTo>
                    <a:pt x="65532" y="24384"/>
                  </a:lnTo>
                  <a:lnTo>
                    <a:pt x="33528" y="53340"/>
                  </a:lnTo>
                  <a:lnTo>
                    <a:pt x="25908" y="65532"/>
                  </a:lnTo>
                  <a:lnTo>
                    <a:pt x="18288" y="76200"/>
                  </a:lnTo>
                  <a:lnTo>
                    <a:pt x="12192" y="89916"/>
                  </a:lnTo>
                  <a:lnTo>
                    <a:pt x="3048" y="117348"/>
                  </a:lnTo>
                  <a:lnTo>
                    <a:pt x="0" y="147828"/>
                  </a:lnTo>
                  <a:lnTo>
                    <a:pt x="0" y="713232"/>
                  </a:lnTo>
                  <a:lnTo>
                    <a:pt x="7620" y="757428"/>
                  </a:lnTo>
                  <a:lnTo>
                    <a:pt x="13716" y="773049"/>
                  </a:lnTo>
                  <a:lnTo>
                    <a:pt x="13716" y="134112"/>
                  </a:lnTo>
                  <a:lnTo>
                    <a:pt x="15240" y="127254"/>
                  </a:lnTo>
                  <a:lnTo>
                    <a:pt x="15240" y="120396"/>
                  </a:lnTo>
                  <a:lnTo>
                    <a:pt x="19812" y="106680"/>
                  </a:lnTo>
                  <a:lnTo>
                    <a:pt x="19812" y="108204"/>
                  </a:lnTo>
                  <a:lnTo>
                    <a:pt x="24384" y="94488"/>
                  </a:lnTo>
                  <a:lnTo>
                    <a:pt x="28956" y="82296"/>
                  </a:lnTo>
                  <a:lnTo>
                    <a:pt x="28956" y="83820"/>
                  </a:lnTo>
                  <a:lnTo>
                    <a:pt x="36576" y="71628"/>
                  </a:lnTo>
                  <a:lnTo>
                    <a:pt x="62484" y="42672"/>
                  </a:lnTo>
                  <a:lnTo>
                    <a:pt x="96012" y="22860"/>
                  </a:lnTo>
                  <a:lnTo>
                    <a:pt x="120396" y="15578"/>
                  </a:lnTo>
                  <a:lnTo>
                    <a:pt x="120396" y="15240"/>
                  </a:lnTo>
                  <a:lnTo>
                    <a:pt x="134112" y="13716"/>
                  </a:lnTo>
                  <a:lnTo>
                    <a:pt x="147828" y="12344"/>
                  </a:lnTo>
                  <a:lnTo>
                    <a:pt x="147828" y="12192"/>
                  </a:lnTo>
                  <a:lnTo>
                    <a:pt x="2950464" y="12192"/>
                  </a:lnTo>
                  <a:lnTo>
                    <a:pt x="2977896" y="15240"/>
                  </a:lnTo>
                  <a:lnTo>
                    <a:pt x="2990088" y="18288"/>
                  </a:lnTo>
                  <a:lnTo>
                    <a:pt x="3003804" y="22860"/>
                  </a:lnTo>
                  <a:lnTo>
                    <a:pt x="3003804" y="23622"/>
                  </a:lnTo>
                  <a:lnTo>
                    <a:pt x="3026664" y="35052"/>
                  </a:lnTo>
                  <a:lnTo>
                    <a:pt x="3026664" y="36140"/>
                  </a:lnTo>
                  <a:lnTo>
                    <a:pt x="3035808" y="42672"/>
                  </a:lnTo>
                  <a:lnTo>
                    <a:pt x="3046476" y="51816"/>
                  </a:lnTo>
                  <a:lnTo>
                    <a:pt x="3046476" y="53340"/>
                  </a:lnTo>
                  <a:lnTo>
                    <a:pt x="3054096" y="60960"/>
                  </a:lnTo>
                  <a:lnTo>
                    <a:pt x="3063240" y="71628"/>
                  </a:lnTo>
                  <a:lnTo>
                    <a:pt x="3063240" y="74066"/>
                  </a:lnTo>
                  <a:lnTo>
                    <a:pt x="3069336" y="83820"/>
                  </a:lnTo>
                  <a:lnTo>
                    <a:pt x="3069336" y="82296"/>
                  </a:lnTo>
                  <a:lnTo>
                    <a:pt x="3075432" y="94488"/>
                  </a:lnTo>
                  <a:lnTo>
                    <a:pt x="3075432" y="97917"/>
                  </a:lnTo>
                  <a:lnTo>
                    <a:pt x="3080004" y="108204"/>
                  </a:lnTo>
                  <a:lnTo>
                    <a:pt x="3080004" y="111252"/>
                  </a:lnTo>
                  <a:lnTo>
                    <a:pt x="3083052" y="120396"/>
                  </a:lnTo>
                  <a:lnTo>
                    <a:pt x="3084576" y="134112"/>
                  </a:lnTo>
                  <a:lnTo>
                    <a:pt x="3084576" y="132588"/>
                  </a:lnTo>
                  <a:lnTo>
                    <a:pt x="3086100" y="147828"/>
                  </a:lnTo>
                  <a:lnTo>
                    <a:pt x="3086100" y="769620"/>
                  </a:lnTo>
                  <a:lnTo>
                    <a:pt x="3090672" y="757428"/>
                  </a:lnTo>
                  <a:lnTo>
                    <a:pt x="3095244" y="742188"/>
                  </a:lnTo>
                  <a:lnTo>
                    <a:pt x="3096768" y="728472"/>
                  </a:lnTo>
                  <a:lnTo>
                    <a:pt x="3098292" y="713232"/>
                  </a:lnTo>
                  <a:close/>
                </a:path>
                <a:path w="3098800" h="861060">
                  <a:moveTo>
                    <a:pt x="16764" y="740664"/>
                  </a:moveTo>
                  <a:lnTo>
                    <a:pt x="13716" y="726948"/>
                  </a:lnTo>
                  <a:lnTo>
                    <a:pt x="13716" y="773049"/>
                  </a:lnTo>
                  <a:lnTo>
                    <a:pt x="15240" y="776478"/>
                  </a:lnTo>
                  <a:lnTo>
                    <a:pt x="15240" y="739140"/>
                  </a:lnTo>
                  <a:lnTo>
                    <a:pt x="16764" y="740664"/>
                  </a:lnTo>
                  <a:close/>
                </a:path>
                <a:path w="3098800" h="861060">
                  <a:moveTo>
                    <a:pt x="16764" y="120396"/>
                  </a:moveTo>
                  <a:lnTo>
                    <a:pt x="15240" y="120396"/>
                  </a:lnTo>
                  <a:lnTo>
                    <a:pt x="15240" y="127254"/>
                  </a:lnTo>
                  <a:lnTo>
                    <a:pt x="16764" y="120396"/>
                  </a:lnTo>
                  <a:close/>
                </a:path>
                <a:path w="3098800" h="861060">
                  <a:moveTo>
                    <a:pt x="52636" y="808423"/>
                  </a:moveTo>
                  <a:lnTo>
                    <a:pt x="44196" y="798576"/>
                  </a:lnTo>
                  <a:lnTo>
                    <a:pt x="28956" y="777240"/>
                  </a:lnTo>
                  <a:lnTo>
                    <a:pt x="19812" y="752856"/>
                  </a:lnTo>
                  <a:lnTo>
                    <a:pt x="15240" y="739140"/>
                  </a:lnTo>
                  <a:lnTo>
                    <a:pt x="15240" y="776478"/>
                  </a:lnTo>
                  <a:lnTo>
                    <a:pt x="18288" y="783336"/>
                  </a:lnTo>
                  <a:lnTo>
                    <a:pt x="25908" y="795528"/>
                  </a:lnTo>
                  <a:lnTo>
                    <a:pt x="33528" y="806196"/>
                  </a:lnTo>
                  <a:lnTo>
                    <a:pt x="51816" y="824484"/>
                  </a:lnTo>
                  <a:lnTo>
                    <a:pt x="51816" y="807720"/>
                  </a:lnTo>
                  <a:lnTo>
                    <a:pt x="52636" y="808423"/>
                  </a:lnTo>
                  <a:close/>
                </a:path>
                <a:path w="3098800" h="861060">
                  <a:moveTo>
                    <a:pt x="53340" y="809244"/>
                  </a:moveTo>
                  <a:lnTo>
                    <a:pt x="52636" y="808423"/>
                  </a:lnTo>
                  <a:lnTo>
                    <a:pt x="51816" y="807720"/>
                  </a:lnTo>
                  <a:lnTo>
                    <a:pt x="53340" y="809244"/>
                  </a:lnTo>
                  <a:close/>
                </a:path>
                <a:path w="3098800" h="861060">
                  <a:moveTo>
                    <a:pt x="53340" y="826008"/>
                  </a:moveTo>
                  <a:lnTo>
                    <a:pt x="53340" y="809244"/>
                  </a:lnTo>
                  <a:lnTo>
                    <a:pt x="51816" y="807720"/>
                  </a:lnTo>
                  <a:lnTo>
                    <a:pt x="51816" y="824484"/>
                  </a:lnTo>
                  <a:lnTo>
                    <a:pt x="53340" y="826008"/>
                  </a:lnTo>
                  <a:close/>
                </a:path>
                <a:path w="3098800" h="861060">
                  <a:moveTo>
                    <a:pt x="121920" y="858350"/>
                  </a:moveTo>
                  <a:lnTo>
                    <a:pt x="121920" y="845820"/>
                  </a:lnTo>
                  <a:lnTo>
                    <a:pt x="108204" y="841248"/>
                  </a:lnTo>
                  <a:lnTo>
                    <a:pt x="83820" y="832104"/>
                  </a:lnTo>
                  <a:lnTo>
                    <a:pt x="62484" y="816864"/>
                  </a:lnTo>
                  <a:lnTo>
                    <a:pt x="52636" y="808423"/>
                  </a:lnTo>
                  <a:lnTo>
                    <a:pt x="53340" y="809244"/>
                  </a:lnTo>
                  <a:lnTo>
                    <a:pt x="53340" y="826008"/>
                  </a:lnTo>
                  <a:lnTo>
                    <a:pt x="54864" y="827532"/>
                  </a:lnTo>
                  <a:lnTo>
                    <a:pt x="91440" y="848868"/>
                  </a:lnTo>
                  <a:lnTo>
                    <a:pt x="118872" y="858012"/>
                  </a:lnTo>
                  <a:lnTo>
                    <a:pt x="121920" y="858350"/>
                  </a:lnTo>
                  <a:close/>
                </a:path>
                <a:path w="3098800" h="861060">
                  <a:moveTo>
                    <a:pt x="121920" y="15240"/>
                  </a:moveTo>
                  <a:lnTo>
                    <a:pt x="120396" y="15240"/>
                  </a:lnTo>
                  <a:lnTo>
                    <a:pt x="120396" y="15578"/>
                  </a:lnTo>
                  <a:lnTo>
                    <a:pt x="121920" y="15240"/>
                  </a:lnTo>
                  <a:close/>
                </a:path>
                <a:path w="3098800" h="861060">
                  <a:moveTo>
                    <a:pt x="3003804" y="850392"/>
                  </a:moveTo>
                  <a:lnTo>
                    <a:pt x="3003804" y="836676"/>
                  </a:lnTo>
                  <a:lnTo>
                    <a:pt x="2990088" y="841248"/>
                  </a:lnTo>
                  <a:lnTo>
                    <a:pt x="2977896" y="845820"/>
                  </a:lnTo>
                  <a:lnTo>
                    <a:pt x="2977896" y="844296"/>
                  </a:lnTo>
                  <a:lnTo>
                    <a:pt x="2964180" y="847344"/>
                  </a:lnTo>
                  <a:lnTo>
                    <a:pt x="134112" y="847344"/>
                  </a:lnTo>
                  <a:lnTo>
                    <a:pt x="120396" y="844296"/>
                  </a:lnTo>
                  <a:lnTo>
                    <a:pt x="121920" y="845820"/>
                  </a:lnTo>
                  <a:lnTo>
                    <a:pt x="121920" y="858350"/>
                  </a:lnTo>
                  <a:lnTo>
                    <a:pt x="132588" y="859536"/>
                  </a:lnTo>
                  <a:lnTo>
                    <a:pt x="147828" y="861060"/>
                  </a:lnTo>
                  <a:lnTo>
                    <a:pt x="2950464" y="861060"/>
                  </a:lnTo>
                  <a:lnTo>
                    <a:pt x="2965704" y="859536"/>
                  </a:lnTo>
                  <a:lnTo>
                    <a:pt x="2979420" y="858012"/>
                  </a:lnTo>
                  <a:lnTo>
                    <a:pt x="2994660" y="853440"/>
                  </a:lnTo>
                  <a:lnTo>
                    <a:pt x="3003804" y="850392"/>
                  </a:lnTo>
                  <a:close/>
                </a:path>
                <a:path w="3098800" h="861060">
                  <a:moveTo>
                    <a:pt x="149352" y="12192"/>
                  </a:moveTo>
                  <a:lnTo>
                    <a:pt x="147828" y="12192"/>
                  </a:lnTo>
                  <a:lnTo>
                    <a:pt x="147828" y="12344"/>
                  </a:lnTo>
                  <a:lnTo>
                    <a:pt x="149352" y="12192"/>
                  </a:lnTo>
                  <a:close/>
                </a:path>
                <a:path w="3098800" h="861060">
                  <a:moveTo>
                    <a:pt x="3003804" y="23622"/>
                  </a:moveTo>
                  <a:lnTo>
                    <a:pt x="3003804" y="22860"/>
                  </a:lnTo>
                  <a:lnTo>
                    <a:pt x="3002280" y="22860"/>
                  </a:lnTo>
                  <a:lnTo>
                    <a:pt x="3003804" y="23622"/>
                  </a:lnTo>
                  <a:close/>
                </a:path>
                <a:path w="3098800" h="861060">
                  <a:moveTo>
                    <a:pt x="3026664" y="838962"/>
                  </a:moveTo>
                  <a:lnTo>
                    <a:pt x="3026664" y="824484"/>
                  </a:lnTo>
                  <a:lnTo>
                    <a:pt x="3014472" y="832104"/>
                  </a:lnTo>
                  <a:lnTo>
                    <a:pt x="3002280" y="836676"/>
                  </a:lnTo>
                  <a:lnTo>
                    <a:pt x="3003804" y="836676"/>
                  </a:lnTo>
                  <a:lnTo>
                    <a:pt x="3003804" y="850392"/>
                  </a:lnTo>
                  <a:lnTo>
                    <a:pt x="3008376" y="848868"/>
                  </a:lnTo>
                  <a:lnTo>
                    <a:pt x="3020568" y="842772"/>
                  </a:lnTo>
                  <a:lnTo>
                    <a:pt x="3026664" y="838962"/>
                  </a:lnTo>
                  <a:close/>
                </a:path>
                <a:path w="3098800" h="861060">
                  <a:moveTo>
                    <a:pt x="3026664" y="36140"/>
                  </a:moveTo>
                  <a:lnTo>
                    <a:pt x="3026664" y="35052"/>
                  </a:lnTo>
                  <a:lnTo>
                    <a:pt x="3025140" y="35052"/>
                  </a:lnTo>
                  <a:lnTo>
                    <a:pt x="3026664" y="36140"/>
                  </a:lnTo>
                  <a:close/>
                </a:path>
                <a:path w="3098800" h="861060">
                  <a:moveTo>
                    <a:pt x="3045655" y="808423"/>
                  </a:moveTo>
                  <a:lnTo>
                    <a:pt x="3035808" y="816864"/>
                  </a:lnTo>
                  <a:lnTo>
                    <a:pt x="3025140" y="824484"/>
                  </a:lnTo>
                  <a:lnTo>
                    <a:pt x="3026664" y="824484"/>
                  </a:lnTo>
                  <a:lnTo>
                    <a:pt x="3026664" y="838962"/>
                  </a:lnTo>
                  <a:lnTo>
                    <a:pt x="3044952" y="827532"/>
                  </a:lnTo>
                  <a:lnTo>
                    <a:pt x="3044952" y="809244"/>
                  </a:lnTo>
                  <a:lnTo>
                    <a:pt x="3045655" y="808423"/>
                  </a:lnTo>
                  <a:close/>
                </a:path>
                <a:path w="3098800" h="861060">
                  <a:moveTo>
                    <a:pt x="3046476" y="53340"/>
                  </a:moveTo>
                  <a:lnTo>
                    <a:pt x="3046476" y="51816"/>
                  </a:lnTo>
                  <a:lnTo>
                    <a:pt x="3044952" y="51816"/>
                  </a:lnTo>
                  <a:lnTo>
                    <a:pt x="3046476" y="53340"/>
                  </a:lnTo>
                  <a:close/>
                </a:path>
                <a:path w="3098800" h="861060">
                  <a:moveTo>
                    <a:pt x="3046476" y="807720"/>
                  </a:moveTo>
                  <a:lnTo>
                    <a:pt x="3045655" y="808423"/>
                  </a:lnTo>
                  <a:lnTo>
                    <a:pt x="3044952" y="809244"/>
                  </a:lnTo>
                  <a:lnTo>
                    <a:pt x="3046476" y="807720"/>
                  </a:lnTo>
                  <a:close/>
                </a:path>
                <a:path w="3098800" h="861060">
                  <a:moveTo>
                    <a:pt x="3046476" y="826008"/>
                  </a:moveTo>
                  <a:lnTo>
                    <a:pt x="3046476" y="807720"/>
                  </a:lnTo>
                  <a:lnTo>
                    <a:pt x="3044952" y="809244"/>
                  </a:lnTo>
                  <a:lnTo>
                    <a:pt x="3044952" y="827532"/>
                  </a:lnTo>
                  <a:lnTo>
                    <a:pt x="3046476" y="826008"/>
                  </a:lnTo>
                  <a:close/>
                </a:path>
                <a:path w="3098800" h="861060">
                  <a:moveTo>
                    <a:pt x="3063240" y="807974"/>
                  </a:moveTo>
                  <a:lnTo>
                    <a:pt x="3063240" y="787908"/>
                  </a:lnTo>
                  <a:lnTo>
                    <a:pt x="3045655" y="808423"/>
                  </a:lnTo>
                  <a:lnTo>
                    <a:pt x="3046476" y="807720"/>
                  </a:lnTo>
                  <a:lnTo>
                    <a:pt x="3046476" y="826008"/>
                  </a:lnTo>
                  <a:lnTo>
                    <a:pt x="3055620" y="816864"/>
                  </a:lnTo>
                  <a:lnTo>
                    <a:pt x="3063240" y="807974"/>
                  </a:lnTo>
                  <a:close/>
                </a:path>
                <a:path w="3098800" h="861060">
                  <a:moveTo>
                    <a:pt x="3063240" y="74066"/>
                  </a:moveTo>
                  <a:lnTo>
                    <a:pt x="3063240" y="71628"/>
                  </a:lnTo>
                  <a:lnTo>
                    <a:pt x="3061716" y="71628"/>
                  </a:lnTo>
                  <a:lnTo>
                    <a:pt x="3063240" y="74066"/>
                  </a:lnTo>
                  <a:close/>
                </a:path>
                <a:path w="3098800" h="861060">
                  <a:moveTo>
                    <a:pt x="3075432" y="790651"/>
                  </a:moveTo>
                  <a:lnTo>
                    <a:pt x="3075432" y="765048"/>
                  </a:lnTo>
                  <a:lnTo>
                    <a:pt x="3069336" y="777240"/>
                  </a:lnTo>
                  <a:lnTo>
                    <a:pt x="3061716" y="787908"/>
                  </a:lnTo>
                  <a:lnTo>
                    <a:pt x="3063240" y="787908"/>
                  </a:lnTo>
                  <a:lnTo>
                    <a:pt x="3063240" y="807974"/>
                  </a:lnTo>
                  <a:lnTo>
                    <a:pt x="3064764" y="806196"/>
                  </a:lnTo>
                  <a:lnTo>
                    <a:pt x="3072384" y="795528"/>
                  </a:lnTo>
                  <a:lnTo>
                    <a:pt x="3075432" y="790651"/>
                  </a:lnTo>
                  <a:close/>
                </a:path>
                <a:path w="3098800" h="861060">
                  <a:moveTo>
                    <a:pt x="3075432" y="97917"/>
                  </a:moveTo>
                  <a:lnTo>
                    <a:pt x="3075432" y="94488"/>
                  </a:lnTo>
                  <a:lnTo>
                    <a:pt x="3073908" y="94488"/>
                  </a:lnTo>
                  <a:lnTo>
                    <a:pt x="3075432" y="97917"/>
                  </a:lnTo>
                  <a:close/>
                </a:path>
                <a:path w="3098800" h="861060">
                  <a:moveTo>
                    <a:pt x="3080004" y="783336"/>
                  </a:moveTo>
                  <a:lnTo>
                    <a:pt x="3080004" y="752856"/>
                  </a:lnTo>
                  <a:lnTo>
                    <a:pt x="3073908" y="765048"/>
                  </a:lnTo>
                  <a:lnTo>
                    <a:pt x="3075432" y="765048"/>
                  </a:lnTo>
                  <a:lnTo>
                    <a:pt x="3075432" y="790651"/>
                  </a:lnTo>
                  <a:lnTo>
                    <a:pt x="3080004" y="783336"/>
                  </a:lnTo>
                  <a:close/>
                </a:path>
                <a:path w="3098800" h="861060">
                  <a:moveTo>
                    <a:pt x="3080004" y="111252"/>
                  </a:moveTo>
                  <a:lnTo>
                    <a:pt x="3080004" y="108204"/>
                  </a:lnTo>
                  <a:lnTo>
                    <a:pt x="3078480" y="106680"/>
                  </a:lnTo>
                  <a:lnTo>
                    <a:pt x="3080004" y="111252"/>
                  </a:lnTo>
                  <a:close/>
                </a:path>
                <a:path w="3098800" h="861060">
                  <a:moveTo>
                    <a:pt x="3086100" y="769620"/>
                  </a:moveTo>
                  <a:lnTo>
                    <a:pt x="3086100" y="713232"/>
                  </a:lnTo>
                  <a:lnTo>
                    <a:pt x="3083052" y="740664"/>
                  </a:lnTo>
                  <a:lnTo>
                    <a:pt x="3083052" y="739140"/>
                  </a:lnTo>
                  <a:lnTo>
                    <a:pt x="3078480" y="752856"/>
                  </a:lnTo>
                  <a:lnTo>
                    <a:pt x="3080004" y="752856"/>
                  </a:lnTo>
                  <a:lnTo>
                    <a:pt x="3080004" y="783336"/>
                  </a:lnTo>
                  <a:lnTo>
                    <a:pt x="3086100" y="769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28647" y="3989322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85615" y="4742688"/>
            <a:ext cx="5501640" cy="694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28946" y="4824474"/>
            <a:ext cx="4797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90" dirty="0">
                <a:latin typeface="Arial Black"/>
                <a:cs typeface="Arial Black"/>
              </a:rPr>
              <a:t>Meningkatnya </a:t>
            </a:r>
            <a:r>
              <a:rPr sz="1600" spc="-240" dirty="0">
                <a:latin typeface="Arial Black"/>
                <a:cs typeface="Arial Black"/>
              </a:rPr>
              <a:t>kewaspadaan </a:t>
            </a:r>
            <a:r>
              <a:rPr sz="1600" spc="-185" dirty="0">
                <a:latin typeface="Arial Black"/>
                <a:cs typeface="Arial Black"/>
              </a:rPr>
              <a:t>pangan dan </a:t>
            </a:r>
            <a:r>
              <a:rPr sz="1600" spc="-155" dirty="0">
                <a:latin typeface="Arial Black"/>
                <a:cs typeface="Arial Black"/>
              </a:rPr>
              <a:t>gizi </a:t>
            </a:r>
            <a:r>
              <a:rPr sz="1600" spc="-195" dirty="0">
                <a:latin typeface="Arial Black"/>
                <a:cs typeface="Arial Black"/>
              </a:rPr>
              <a:t>untuk  </a:t>
            </a:r>
            <a:r>
              <a:rPr sz="1600" spc="-185" dirty="0">
                <a:latin typeface="Arial Black"/>
                <a:cs typeface="Arial Black"/>
              </a:rPr>
              <a:t>mendukung </a:t>
            </a:r>
            <a:r>
              <a:rPr sz="1600" spc="-220" dirty="0">
                <a:latin typeface="Arial Black"/>
                <a:cs typeface="Arial Black"/>
              </a:rPr>
              <a:t>ketahanan</a:t>
            </a:r>
            <a:r>
              <a:rPr sz="1600" spc="20" dirty="0">
                <a:latin typeface="Arial Black"/>
                <a:cs typeface="Arial Black"/>
              </a:rPr>
              <a:t> </a:t>
            </a:r>
            <a:r>
              <a:rPr sz="1600" spc="-185" dirty="0">
                <a:latin typeface="Arial Black"/>
                <a:cs typeface="Arial Black"/>
              </a:rPr>
              <a:t>pangan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02564" y="4660392"/>
            <a:ext cx="3098800" cy="861060"/>
            <a:chOff x="702564" y="4660392"/>
            <a:chExt cx="3098800" cy="861060"/>
          </a:xfrm>
        </p:grpSpPr>
        <p:sp>
          <p:nvSpPr>
            <p:cNvPr id="46" name="object 46"/>
            <p:cNvSpPr/>
            <p:nvPr/>
          </p:nvSpPr>
          <p:spPr>
            <a:xfrm>
              <a:off x="710184" y="4666488"/>
              <a:ext cx="3084830" cy="848994"/>
            </a:xfrm>
            <a:custGeom>
              <a:avLst/>
              <a:gdLst/>
              <a:ahLst/>
              <a:cxnLst/>
              <a:rect l="l" t="t" r="r" b="b"/>
              <a:pathLst>
                <a:path w="3084829" h="848995">
                  <a:moveTo>
                    <a:pt x="3084575" y="707135"/>
                  </a:moveTo>
                  <a:lnTo>
                    <a:pt x="3084575" y="141731"/>
                  </a:lnTo>
                  <a:lnTo>
                    <a:pt x="3077297" y="97145"/>
                  </a:lnTo>
                  <a:lnTo>
                    <a:pt x="3057070" y="58265"/>
                  </a:lnTo>
                  <a:lnTo>
                    <a:pt x="3026310" y="27505"/>
                  </a:lnTo>
                  <a:lnTo>
                    <a:pt x="2987430" y="7278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278"/>
                  </a:lnTo>
                  <a:lnTo>
                    <a:pt x="57278" y="27505"/>
                  </a:lnTo>
                  <a:lnTo>
                    <a:pt x="26968" y="58265"/>
                  </a:lnTo>
                  <a:lnTo>
                    <a:pt x="7120" y="97145"/>
                  </a:lnTo>
                  <a:lnTo>
                    <a:pt x="0" y="141731"/>
                  </a:lnTo>
                  <a:lnTo>
                    <a:pt x="0" y="707135"/>
                  </a:lnTo>
                  <a:lnTo>
                    <a:pt x="7120" y="751722"/>
                  </a:lnTo>
                  <a:lnTo>
                    <a:pt x="26968" y="790602"/>
                  </a:lnTo>
                  <a:lnTo>
                    <a:pt x="57278" y="821362"/>
                  </a:lnTo>
                  <a:lnTo>
                    <a:pt x="95780" y="841589"/>
                  </a:lnTo>
                  <a:lnTo>
                    <a:pt x="140207" y="848867"/>
                  </a:lnTo>
                  <a:lnTo>
                    <a:pt x="2942843" y="848867"/>
                  </a:lnTo>
                  <a:lnTo>
                    <a:pt x="2987430" y="841589"/>
                  </a:lnTo>
                  <a:lnTo>
                    <a:pt x="3026310" y="821362"/>
                  </a:lnTo>
                  <a:lnTo>
                    <a:pt x="3057070" y="790602"/>
                  </a:lnTo>
                  <a:lnTo>
                    <a:pt x="3077297" y="751722"/>
                  </a:lnTo>
                  <a:lnTo>
                    <a:pt x="3084575" y="707135"/>
                  </a:lnTo>
                  <a:close/>
                </a:path>
              </a:pathLst>
            </a:custGeom>
            <a:solidFill>
              <a:srgbClr val="45B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2564" y="4660392"/>
              <a:ext cx="3098800" cy="861060"/>
            </a:xfrm>
            <a:custGeom>
              <a:avLst/>
              <a:gdLst/>
              <a:ahLst/>
              <a:cxnLst/>
              <a:rect l="l" t="t" r="r" b="b"/>
              <a:pathLst>
                <a:path w="3098800" h="861060">
                  <a:moveTo>
                    <a:pt x="3098292" y="713232"/>
                  </a:moveTo>
                  <a:lnTo>
                    <a:pt x="3098292" y="147828"/>
                  </a:lnTo>
                  <a:lnTo>
                    <a:pt x="3096768" y="132588"/>
                  </a:lnTo>
                  <a:lnTo>
                    <a:pt x="3086100" y="89916"/>
                  </a:lnTo>
                  <a:lnTo>
                    <a:pt x="3064764" y="53340"/>
                  </a:lnTo>
                  <a:lnTo>
                    <a:pt x="3020568" y="18288"/>
                  </a:lnTo>
                  <a:lnTo>
                    <a:pt x="2979420" y="3048"/>
                  </a:lnTo>
                  <a:lnTo>
                    <a:pt x="2950464" y="0"/>
                  </a:lnTo>
                  <a:lnTo>
                    <a:pt x="147828" y="0"/>
                  </a:lnTo>
                  <a:lnTo>
                    <a:pt x="103632" y="7620"/>
                  </a:lnTo>
                  <a:lnTo>
                    <a:pt x="65532" y="25908"/>
                  </a:lnTo>
                  <a:lnTo>
                    <a:pt x="44196" y="44196"/>
                  </a:lnTo>
                  <a:lnTo>
                    <a:pt x="33528" y="53340"/>
                  </a:lnTo>
                  <a:lnTo>
                    <a:pt x="12192" y="89916"/>
                  </a:lnTo>
                  <a:lnTo>
                    <a:pt x="1524" y="132588"/>
                  </a:lnTo>
                  <a:lnTo>
                    <a:pt x="0" y="147828"/>
                  </a:lnTo>
                  <a:lnTo>
                    <a:pt x="0" y="713232"/>
                  </a:lnTo>
                  <a:lnTo>
                    <a:pt x="3048" y="743712"/>
                  </a:lnTo>
                  <a:lnTo>
                    <a:pt x="12192" y="771144"/>
                  </a:lnTo>
                  <a:lnTo>
                    <a:pt x="13716" y="774192"/>
                  </a:lnTo>
                  <a:lnTo>
                    <a:pt x="13716" y="134112"/>
                  </a:lnTo>
                  <a:lnTo>
                    <a:pt x="15240" y="127254"/>
                  </a:lnTo>
                  <a:lnTo>
                    <a:pt x="15240" y="120396"/>
                  </a:lnTo>
                  <a:lnTo>
                    <a:pt x="19812" y="108204"/>
                  </a:lnTo>
                  <a:lnTo>
                    <a:pt x="24384" y="94488"/>
                  </a:lnTo>
                  <a:lnTo>
                    <a:pt x="24384" y="96012"/>
                  </a:lnTo>
                  <a:lnTo>
                    <a:pt x="28956" y="83820"/>
                  </a:lnTo>
                  <a:lnTo>
                    <a:pt x="36576" y="71628"/>
                  </a:lnTo>
                  <a:lnTo>
                    <a:pt x="36576" y="73152"/>
                  </a:lnTo>
                  <a:lnTo>
                    <a:pt x="44196" y="62484"/>
                  </a:lnTo>
                  <a:lnTo>
                    <a:pt x="53340" y="51816"/>
                  </a:lnTo>
                  <a:lnTo>
                    <a:pt x="53340" y="53340"/>
                  </a:lnTo>
                  <a:lnTo>
                    <a:pt x="62484" y="44196"/>
                  </a:lnTo>
                  <a:lnTo>
                    <a:pt x="83820" y="28956"/>
                  </a:lnTo>
                  <a:lnTo>
                    <a:pt x="96012" y="22860"/>
                  </a:lnTo>
                  <a:lnTo>
                    <a:pt x="96012" y="24384"/>
                  </a:lnTo>
                  <a:lnTo>
                    <a:pt x="108204" y="18288"/>
                  </a:lnTo>
                  <a:lnTo>
                    <a:pt x="108204" y="19812"/>
                  </a:lnTo>
                  <a:lnTo>
                    <a:pt x="120396" y="15748"/>
                  </a:lnTo>
                  <a:lnTo>
                    <a:pt x="120396" y="15240"/>
                  </a:lnTo>
                  <a:lnTo>
                    <a:pt x="134112" y="13716"/>
                  </a:lnTo>
                  <a:lnTo>
                    <a:pt x="147828" y="12344"/>
                  </a:lnTo>
                  <a:lnTo>
                    <a:pt x="147828" y="12192"/>
                  </a:lnTo>
                  <a:lnTo>
                    <a:pt x="2950464" y="12192"/>
                  </a:lnTo>
                  <a:lnTo>
                    <a:pt x="2977896" y="15240"/>
                  </a:lnTo>
                  <a:lnTo>
                    <a:pt x="2990088" y="19812"/>
                  </a:lnTo>
                  <a:lnTo>
                    <a:pt x="2990088" y="18288"/>
                  </a:lnTo>
                  <a:lnTo>
                    <a:pt x="3002280" y="23706"/>
                  </a:lnTo>
                  <a:lnTo>
                    <a:pt x="3002280" y="22860"/>
                  </a:lnTo>
                  <a:lnTo>
                    <a:pt x="3014472" y="28956"/>
                  </a:lnTo>
                  <a:lnTo>
                    <a:pt x="3026664" y="36576"/>
                  </a:lnTo>
                  <a:lnTo>
                    <a:pt x="3026664" y="37664"/>
                  </a:lnTo>
                  <a:lnTo>
                    <a:pt x="3035808" y="44196"/>
                  </a:lnTo>
                  <a:lnTo>
                    <a:pt x="3044952" y="52033"/>
                  </a:lnTo>
                  <a:lnTo>
                    <a:pt x="3044952" y="51816"/>
                  </a:lnTo>
                  <a:lnTo>
                    <a:pt x="3046476" y="53340"/>
                  </a:lnTo>
                  <a:lnTo>
                    <a:pt x="3046476" y="53594"/>
                  </a:lnTo>
                  <a:lnTo>
                    <a:pt x="3063240" y="73152"/>
                  </a:lnTo>
                  <a:lnTo>
                    <a:pt x="3063240" y="74066"/>
                  </a:lnTo>
                  <a:lnTo>
                    <a:pt x="3069336" y="83820"/>
                  </a:lnTo>
                  <a:lnTo>
                    <a:pt x="3075432" y="96012"/>
                  </a:lnTo>
                  <a:lnTo>
                    <a:pt x="3075432" y="97917"/>
                  </a:lnTo>
                  <a:lnTo>
                    <a:pt x="3080004" y="108204"/>
                  </a:lnTo>
                  <a:lnTo>
                    <a:pt x="3080004" y="112268"/>
                  </a:lnTo>
                  <a:lnTo>
                    <a:pt x="3083052" y="120396"/>
                  </a:lnTo>
                  <a:lnTo>
                    <a:pt x="3086100" y="147828"/>
                  </a:lnTo>
                  <a:lnTo>
                    <a:pt x="3086100" y="771144"/>
                  </a:lnTo>
                  <a:lnTo>
                    <a:pt x="3095244" y="743712"/>
                  </a:lnTo>
                  <a:lnTo>
                    <a:pt x="3098292" y="713232"/>
                  </a:lnTo>
                  <a:close/>
                </a:path>
                <a:path w="3098800" h="861060">
                  <a:moveTo>
                    <a:pt x="16764" y="740664"/>
                  </a:moveTo>
                  <a:lnTo>
                    <a:pt x="13716" y="726948"/>
                  </a:lnTo>
                  <a:lnTo>
                    <a:pt x="13716" y="774192"/>
                  </a:lnTo>
                  <a:lnTo>
                    <a:pt x="15240" y="777240"/>
                  </a:lnTo>
                  <a:lnTo>
                    <a:pt x="15240" y="740664"/>
                  </a:lnTo>
                  <a:lnTo>
                    <a:pt x="16764" y="740664"/>
                  </a:lnTo>
                  <a:close/>
                </a:path>
                <a:path w="3098800" h="861060">
                  <a:moveTo>
                    <a:pt x="16764" y="120396"/>
                  </a:moveTo>
                  <a:lnTo>
                    <a:pt x="15240" y="120396"/>
                  </a:lnTo>
                  <a:lnTo>
                    <a:pt x="15240" y="127254"/>
                  </a:lnTo>
                  <a:lnTo>
                    <a:pt x="16764" y="120396"/>
                  </a:lnTo>
                  <a:close/>
                </a:path>
                <a:path w="3098800" h="861060">
                  <a:moveTo>
                    <a:pt x="53340" y="809244"/>
                  </a:moveTo>
                  <a:lnTo>
                    <a:pt x="44196" y="798576"/>
                  </a:lnTo>
                  <a:lnTo>
                    <a:pt x="44196" y="800100"/>
                  </a:lnTo>
                  <a:lnTo>
                    <a:pt x="36576" y="787908"/>
                  </a:lnTo>
                  <a:lnTo>
                    <a:pt x="36576" y="789432"/>
                  </a:lnTo>
                  <a:lnTo>
                    <a:pt x="28956" y="777240"/>
                  </a:lnTo>
                  <a:lnTo>
                    <a:pt x="28956" y="778764"/>
                  </a:lnTo>
                  <a:lnTo>
                    <a:pt x="24384" y="765048"/>
                  </a:lnTo>
                  <a:lnTo>
                    <a:pt x="24384" y="766572"/>
                  </a:lnTo>
                  <a:lnTo>
                    <a:pt x="19812" y="752856"/>
                  </a:lnTo>
                  <a:lnTo>
                    <a:pt x="19812" y="754380"/>
                  </a:lnTo>
                  <a:lnTo>
                    <a:pt x="15240" y="740664"/>
                  </a:lnTo>
                  <a:lnTo>
                    <a:pt x="15240" y="777240"/>
                  </a:lnTo>
                  <a:lnTo>
                    <a:pt x="18288" y="783336"/>
                  </a:lnTo>
                  <a:lnTo>
                    <a:pt x="33528" y="807720"/>
                  </a:lnTo>
                  <a:lnTo>
                    <a:pt x="44196" y="818388"/>
                  </a:lnTo>
                  <a:lnTo>
                    <a:pt x="51816" y="824919"/>
                  </a:lnTo>
                  <a:lnTo>
                    <a:pt x="51816" y="809244"/>
                  </a:lnTo>
                  <a:lnTo>
                    <a:pt x="53340" y="809244"/>
                  </a:lnTo>
                  <a:close/>
                </a:path>
                <a:path w="3098800" h="861060">
                  <a:moveTo>
                    <a:pt x="121920" y="845820"/>
                  </a:moveTo>
                  <a:lnTo>
                    <a:pt x="108204" y="842772"/>
                  </a:lnTo>
                  <a:lnTo>
                    <a:pt x="96012" y="838200"/>
                  </a:lnTo>
                  <a:lnTo>
                    <a:pt x="83820" y="832104"/>
                  </a:lnTo>
                  <a:lnTo>
                    <a:pt x="73152" y="824484"/>
                  </a:lnTo>
                  <a:lnTo>
                    <a:pt x="73152" y="826008"/>
                  </a:lnTo>
                  <a:lnTo>
                    <a:pt x="62484" y="816864"/>
                  </a:lnTo>
                  <a:lnTo>
                    <a:pt x="62484" y="818388"/>
                  </a:lnTo>
                  <a:lnTo>
                    <a:pt x="51816" y="809244"/>
                  </a:lnTo>
                  <a:lnTo>
                    <a:pt x="51816" y="824919"/>
                  </a:lnTo>
                  <a:lnTo>
                    <a:pt x="65532" y="836676"/>
                  </a:lnTo>
                  <a:lnTo>
                    <a:pt x="77724" y="842772"/>
                  </a:lnTo>
                  <a:lnTo>
                    <a:pt x="91440" y="848868"/>
                  </a:lnTo>
                  <a:lnTo>
                    <a:pt x="103632" y="854964"/>
                  </a:lnTo>
                  <a:lnTo>
                    <a:pt x="118872" y="858012"/>
                  </a:lnTo>
                  <a:lnTo>
                    <a:pt x="120396" y="858350"/>
                  </a:lnTo>
                  <a:lnTo>
                    <a:pt x="120396" y="845820"/>
                  </a:lnTo>
                  <a:lnTo>
                    <a:pt x="121920" y="845820"/>
                  </a:lnTo>
                  <a:close/>
                </a:path>
                <a:path w="3098800" h="861060">
                  <a:moveTo>
                    <a:pt x="121920" y="15240"/>
                  </a:moveTo>
                  <a:lnTo>
                    <a:pt x="120396" y="15240"/>
                  </a:lnTo>
                  <a:lnTo>
                    <a:pt x="120396" y="15748"/>
                  </a:lnTo>
                  <a:lnTo>
                    <a:pt x="121920" y="15240"/>
                  </a:lnTo>
                  <a:close/>
                </a:path>
                <a:path w="3098800" h="861060">
                  <a:moveTo>
                    <a:pt x="149352" y="848868"/>
                  </a:moveTo>
                  <a:lnTo>
                    <a:pt x="134112" y="847344"/>
                  </a:lnTo>
                  <a:lnTo>
                    <a:pt x="120396" y="845820"/>
                  </a:lnTo>
                  <a:lnTo>
                    <a:pt x="120396" y="858350"/>
                  </a:lnTo>
                  <a:lnTo>
                    <a:pt x="132588" y="861060"/>
                  </a:lnTo>
                  <a:lnTo>
                    <a:pt x="147828" y="861060"/>
                  </a:lnTo>
                  <a:lnTo>
                    <a:pt x="147828" y="848868"/>
                  </a:lnTo>
                  <a:lnTo>
                    <a:pt x="149352" y="848868"/>
                  </a:lnTo>
                  <a:close/>
                </a:path>
                <a:path w="3098800" h="861060">
                  <a:moveTo>
                    <a:pt x="149352" y="12192"/>
                  </a:moveTo>
                  <a:lnTo>
                    <a:pt x="147828" y="12192"/>
                  </a:lnTo>
                  <a:lnTo>
                    <a:pt x="147828" y="12344"/>
                  </a:lnTo>
                  <a:lnTo>
                    <a:pt x="149352" y="12192"/>
                  </a:lnTo>
                  <a:close/>
                </a:path>
                <a:path w="3098800" h="861060">
                  <a:moveTo>
                    <a:pt x="3003804" y="850900"/>
                  </a:moveTo>
                  <a:lnTo>
                    <a:pt x="3003804" y="838200"/>
                  </a:lnTo>
                  <a:lnTo>
                    <a:pt x="2990088" y="842772"/>
                  </a:lnTo>
                  <a:lnTo>
                    <a:pt x="2977896" y="845820"/>
                  </a:lnTo>
                  <a:lnTo>
                    <a:pt x="2950464" y="848868"/>
                  </a:lnTo>
                  <a:lnTo>
                    <a:pt x="147828" y="848868"/>
                  </a:lnTo>
                  <a:lnTo>
                    <a:pt x="147828" y="861060"/>
                  </a:lnTo>
                  <a:lnTo>
                    <a:pt x="2965704" y="861060"/>
                  </a:lnTo>
                  <a:lnTo>
                    <a:pt x="2979420" y="858012"/>
                  </a:lnTo>
                  <a:lnTo>
                    <a:pt x="2994660" y="854964"/>
                  </a:lnTo>
                  <a:lnTo>
                    <a:pt x="3003804" y="850900"/>
                  </a:lnTo>
                  <a:close/>
                </a:path>
                <a:path w="3098800" h="861060">
                  <a:moveTo>
                    <a:pt x="3003804" y="24384"/>
                  </a:moveTo>
                  <a:lnTo>
                    <a:pt x="3002280" y="22860"/>
                  </a:lnTo>
                  <a:lnTo>
                    <a:pt x="3002280" y="23706"/>
                  </a:lnTo>
                  <a:lnTo>
                    <a:pt x="3003804" y="24384"/>
                  </a:lnTo>
                  <a:close/>
                </a:path>
                <a:path w="3098800" h="861060">
                  <a:moveTo>
                    <a:pt x="3026664" y="824484"/>
                  </a:moveTo>
                  <a:lnTo>
                    <a:pt x="3014472" y="832104"/>
                  </a:lnTo>
                  <a:lnTo>
                    <a:pt x="3002280" y="838200"/>
                  </a:lnTo>
                  <a:lnTo>
                    <a:pt x="3003804" y="838200"/>
                  </a:lnTo>
                  <a:lnTo>
                    <a:pt x="3003804" y="850900"/>
                  </a:lnTo>
                  <a:lnTo>
                    <a:pt x="3008376" y="848868"/>
                  </a:lnTo>
                  <a:lnTo>
                    <a:pt x="3025140" y="840486"/>
                  </a:lnTo>
                  <a:lnTo>
                    <a:pt x="3025140" y="826008"/>
                  </a:lnTo>
                  <a:lnTo>
                    <a:pt x="3026664" y="824484"/>
                  </a:lnTo>
                  <a:close/>
                </a:path>
                <a:path w="3098800" h="861060">
                  <a:moveTo>
                    <a:pt x="3026664" y="37664"/>
                  </a:moveTo>
                  <a:lnTo>
                    <a:pt x="3026664" y="36576"/>
                  </a:lnTo>
                  <a:lnTo>
                    <a:pt x="3025140" y="36576"/>
                  </a:lnTo>
                  <a:lnTo>
                    <a:pt x="3026664" y="37664"/>
                  </a:lnTo>
                  <a:close/>
                </a:path>
                <a:path w="3098800" h="861060">
                  <a:moveTo>
                    <a:pt x="3046476" y="826225"/>
                  </a:moveTo>
                  <a:lnTo>
                    <a:pt x="3046476" y="809244"/>
                  </a:lnTo>
                  <a:lnTo>
                    <a:pt x="3035808" y="818388"/>
                  </a:lnTo>
                  <a:lnTo>
                    <a:pt x="3035808" y="816864"/>
                  </a:lnTo>
                  <a:lnTo>
                    <a:pt x="3025140" y="826008"/>
                  </a:lnTo>
                  <a:lnTo>
                    <a:pt x="3025140" y="840486"/>
                  </a:lnTo>
                  <a:lnTo>
                    <a:pt x="3032760" y="836676"/>
                  </a:lnTo>
                  <a:lnTo>
                    <a:pt x="3044952" y="827532"/>
                  </a:lnTo>
                  <a:lnTo>
                    <a:pt x="3046476" y="826225"/>
                  </a:lnTo>
                  <a:close/>
                </a:path>
                <a:path w="3098800" h="861060">
                  <a:moveTo>
                    <a:pt x="3046476" y="53340"/>
                  </a:moveTo>
                  <a:lnTo>
                    <a:pt x="3044952" y="51816"/>
                  </a:lnTo>
                  <a:lnTo>
                    <a:pt x="3045655" y="52636"/>
                  </a:lnTo>
                  <a:lnTo>
                    <a:pt x="3046476" y="53340"/>
                  </a:lnTo>
                  <a:close/>
                </a:path>
                <a:path w="3098800" h="861060">
                  <a:moveTo>
                    <a:pt x="3045655" y="52636"/>
                  </a:moveTo>
                  <a:lnTo>
                    <a:pt x="3044952" y="51816"/>
                  </a:lnTo>
                  <a:lnTo>
                    <a:pt x="3044952" y="52033"/>
                  </a:lnTo>
                  <a:lnTo>
                    <a:pt x="3045655" y="52636"/>
                  </a:lnTo>
                  <a:close/>
                </a:path>
                <a:path w="3098800" h="861060">
                  <a:moveTo>
                    <a:pt x="3063240" y="809498"/>
                  </a:moveTo>
                  <a:lnTo>
                    <a:pt x="3063240" y="787908"/>
                  </a:lnTo>
                  <a:lnTo>
                    <a:pt x="3054096" y="800100"/>
                  </a:lnTo>
                  <a:lnTo>
                    <a:pt x="3054096" y="798576"/>
                  </a:lnTo>
                  <a:lnTo>
                    <a:pt x="3044952" y="809244"/>
                  </a:lnTo>
                  <a:lnTo>
                    <a:pt x="3046476" y="809244"/>
                  </a:lnTo>
                  <a:lnTo>
                    <a:pt x="3046476" y="826225"/>
                  </a:lnTo>
                  <a:lnTo>
                    <a:pt x="3055620" y="818388"/>
                  </a:lnTo>
                  <a:lnTo>
                    <a:pt x="3063240" y="809498"/>
                  </a:lnTo>
                  <a:close/>
                </a:path>
                <a:path w="3098800" h="861060">
                  <a:moveTo>
                    <a:pt x="3046476" y="53594"/>
                  </a:moveTo>
                  <a:lnTo>
                    <a:pt x="3046476" y="53340"/>
                  </a:lnTo>
                  <a:lnTo>
                    <a:pt x="3045655" y="52636"/>
                  </a:lnTo>
                  <a:lnTo>
                    <a:pt x="3046476" y="53594"/>
                  </a:lnTo>
                  <a:close/>
                </a:path>
                <a:path w="3098800" h="861060">
                  <a:moveTo>
                    <a:pt x="3063240" y="74066"/>
                  </a:moveTo>
                  <a:lnTo>
                    <a:pt x="3063240" y="73152"/>
                  </a:lnTo>
                  <a:lnTo>
                    <a:pt x="3061716" y="71628"/>
                  </a:lnTo>
                  <a:lnTo>
                    <a:pt x="3063240" y="74066"/>
                  </a:lnTo>
                  <a:close/>
                </a:path>
                <a:path w="3098800" h="861060">
                  <a:moveTo>
                    <a:pt x="3075432" y="790651"/>
                  </a:moveTo>
                  <a:lnTo>
                    <a:pt x="3075432" y="765048"/>
                  </a:lnTo>
                  <a:lnTo>
                    <a:pt x="3069336" y="778764"/>
                  </a:lnTo>
                  <a:lnTo>
                    <a:pt x="3069336" y="777240"/>
                  </a:lnTo>
                  <a:lnTo>
                    <a:pt x="3061716" y="789432"/>
                  </a:lnTo>
                  <a:lnTo>
                    <a:pt x="3063240" y="787908"/>
                  </a:lnTo>
                  <a:lnTo>
                    <a:pt x="3063240" y="809498"/>
                  </a:lnTo>
                  <a:lnTo>
                    <a:pt x="3064764" y="807720"/>
                  </a:lnTo>
                  <a:lnTo>
                    <a:pt x="3075432" y="790651"/>
                  </a:lnTo>
                  <a:close/>
                </a:path>
                <a:path w="3098800" h="861060">
                  <a:moveTo>
                    <a:pt x="3075432" y="97917"/>
                  </a:moveTo>
                  <a:lnTo>
                    <a:pt x="3075432" y="96012"/>
                  </a:lnTo>
                  <a:lnTo>
                    <a:pt x="3073908" y="94488"/>
                  </a:lnTo>
                  <a:lnTo>
                    <a:pt x="3075432" y="97917"/>
                  </a:lnTo>
                  <a:close/>
                </a:path>
                <a:path w="3098800" h="861060">
                  <a:moveTo>
                    <a:pt x="3080004" y="783336"/>
                  </a:moveTo>
                  <a:lnTo>
                    <a:pt x="3080004" y="752856"/>
                  </a:lnTo>
                  <a:lnTo>
                    <a:pt x="3073908" y="766572"/>
                  </a:lnTo>
                  <a:lnTo>
                    <a:pt x="3075432" y="765048"/>
                  </a:lnTo>
                  <a:lnTo>
                    <a:pt x="3075432" y="790651"/>
                  </a:lnTo>
                  <a:lnTo>
                    <a:pt x="3080004" y="783336"/>
                  </a:lnTo>
                  <a:close/>
                </a:path>
                <a:path w="3098800" h="861060">
                  <a:moveTo>
                    <a:pt x="3080004" y="112268"/>
                  </a:moveTo>
                  <a:lnTo>
                    <a:pt x="3080004" y="108204"/>
                  </a:lnTo>
                  <a:lnTo>
                    <a:pt x="3078480" y="108204"/>
                  </a:lnTo>
                  <a:lnTo>
                    <a:pt x="3080004" y="112268"/>
                  </a:lnTo>
                  <a:close/>
                </a:path>
                <a:path w="3098800" h="861060">
                  <a:moveTo>
                    <a:pt x="3086100" y="771144"/>
                  </a:moveTo>
                  <a:lnTo>
                    <a:pt x="3086100" y="713232"/>
                  </a:lnTo>
                  <a:lnTo>
                    <a:pt x="3083052" y="740664"/>
                  </a:lnTo>
                  <a:lnTo>
                    <a:pt x="3078480" y="754380"/>
                  </a:lnTo>
                  <a:lnTo>
                    <a:pt x="3080004" y="752856"/>
                  </a:lnTo>
                  <a:lnTo>
                    <a:pt x="3080004" y="783336"/>
                  </a:lnTo>
                  <a:lnTo>
                    <a:pt x="3086100" y="771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85391" y="4879337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85615" y="5632703"/>
            <a:ext cx="5501640" cy="697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028946" y="5689496"/>
            <a:ext cx="45027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  <a:buSzPct val="93750"/>
              <a:buChar char="•"/>
              <a:tabLst>
                <a:tab pos="95885" algn="l"/>
              </a:tabLst>
            </a:pPr>
            <a:r>
              <a:rPr sz="1600" spc="-280" dirty="0">
                <a:latin typeface="Arial Black"/>
                <a:cs typeface="Arial Black"/>
              </a:rPr>
              <a:t>BPS, </a:t>
            </a:r>
            <a:r>
              <a:rPr sz="1600" spc="-204" dirty="0">
                <a:latin typeface="Arial Black"/>
                <a:cs typeface="Arial Black"/>
              </a:rPr>
              <a:t>Pusdatin </a:t>
            </a:r>
            <a:r>
              <a:rPr sz="1600" spc="-229" dirty="0">
                <a:latin typeface="Arial Black"/>
                <a:cs typeface="Arial Black"/>
              </a:rPr>
              <a:t>Kementan, </a:t>
            </a:r>
            <a:r>
              <a:rPr sz="1600" spc="-305" dirty="0">
                <a:latin typeface="Arial Black"/>
                <a:cs typeface="Arial Black"/>
              </a:rPr>
              <a:t>BKP, </a:t>
            </a:r>
            <a:r>
              <a:rPr sz="1600" spc="-254" dirty="0">
                <a:latin typeface="Arial Black"/>
                <a:cs typeface="Arial Black"/>
              </a:rPr>
              <a:t>Kemenkes, </a:t>
            </a:r>
            <a:r>
              <a:rPr sz="1600" spc="-305" dirty="0">
                <a:latin typeface="Arial Black"/>
                <a:cs typeface="Arial Black"/>
              </a:rPr>
              <a:t>BKKBN,  </a:t>
            </a:r>
            <a:r>
              <a:rPr sz="1600" spc="-260" dirty="0">
                <a:latin typeface="Arial Black"/>
                <a:cs typeface="Arial Black"/>
              </a:rPr>
              <a:t>BNPB,</a:t>
            </a:r>
            <a:r>
              <a:rPr sz="1600" spc="-65" dirty="0">
                <a:latin typeface="Arial Black"/>
                <a:cs typeface="Arial Black"/>
              </a:rPr>
              <a:t> </a:t>
            </a:r>
            <a:r>
              <a:rPr sz="1600" spc="-270" dirty="0">
                <a:latin typeface="Arial Black"/>
                <a:cs typeface="Arial Black"/>
              </a:rPr>
              <a:t>BMKG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2564" y="5551932"/>
            <a:ext cx="3098800" cy="859790"/>
            <a:chOff x="702564" y="5551932"/>
            <a:chExt cx="3098800" cy="859790"/>
          </a:xfrm>
        </p:grpSpPr>
        <p:sp>
          <p:nvSpPr>
            <p:cNvPr id="52" name="object 52"/>
            <p:cNvSpPr/>
            <p:nvPr/>
          </p:nvSpPr>
          <p:spPr>
            <a:xfrm>
              <a:off x="710184" y="5558027"/>
              <a:ext cx="3084830" cy="847725"/>
            </a:xfrm>
            <a:custGeom>
              <a:avLst/>
              <a:gdLst/>
              <a:ahLst/>
              <a:cxnLst/>
              <a:rect l="l" t="t" r="r" b="b"/>
              <a:pathLst>
                <a:path w="3084829" h="847725">
                  <a:moveTo>
                    <a:pt x="3084575" y="705611"/>
                  </a:moveTo>
                  <a:lnTo>
                    <a:pt x="3084575" y="140207"/>
                  </a:lnTo>
                  <a:lnTo>
                    <a:pt x="3077297" y="95780"/>
                  </a:lnTo>
                  <a:lnTo>
                    <a:pt x="3057070" y="57278"/>
                  </a:lnTo>
                  <a:lnTo>
                    <a:pt x="3026310" y="26968"/>
                  </a:lnTo>
                  <a:lnTo>
                    <a:pt x="2987430" y="7120"/>
                  </a:lnTo>
                  <a:lnTo>
                    <a:pt x="2942843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705611"/>
                  </a:lnTo>
                  <a:lnTo>
                    <a:pt x="7120" y="750783"/>
                  </a:lnTo>
                  <a:lnTo>
                    <a:pt x="26968" y="789736"/>
                  </a:lnTo>
                  <a:lnTo>
                    <a:pt x="57278" y="820277"/>
                  </a:lnTo>
                  <a:lnTo>
                    <a:pt x="95780" y="840211"/>
                  </a:lnTo>
                  <a:lnTo>
                    <a:pt x="140207" y="847343"/>
                  </a:lnTo>
                  <a:lnTo>
                    <a:pt x="2942843" y="847343"/>
                  </a:lnTo>
                  <a:lnTo>
                    <a:pt x="2987430" y="840211"/>
                  </a:lnTo>
                  <a:lnTo>
                    <a:pt x="3026310" y="820277"/>
                  </a:lnTo>
                  <a:lnTo>
                    <a:pt x="3057070" y="789736"/>
                  </a:lnTo>
                  <a:lnTo>
                    <a:pt x="3077297" y="750783"/>
                  </a:lnTo>
                  <a:lnTo>
                    <a:pt x="3084575" y="70561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564" y="5551932"/>
              <a:ext cx="3098800" cy="859790"/>
            </a:xfrm>
            <a:custGeom>
              <a:avLst/>
              <a:gdLst/>
              <a:ahLst/>
              <a:cxnLst/>
              <a:rect l="l" t="t" r="r" b="b"/>
              <a:pathLst>
                <a:path w="3098800" h="859789">
                  <a:moveTo>
                    <a:pt x="3098292" y="713232"/>
                  </a:moveTo>
                  <a:lnTo>
                    <a:pt x="3098292" y="146304"/>
                  </a:lnTo>
                  <a:lnTo>
                    <a:pt x="3096768" y="132588"/>
                  </a:lnTo>
                  <a:lnTo>
                    <a:pt x="3095244" y="117348"/>
                  </a:lnTo>
                  <a:lnTo>
                    <a:pt x="3080004" y="76200"/>
                  </a:lnTo>
                  <a:lnTo>
                    <a:pt x="3055620" y="42672"/>
                  </a:lnTo>
                  <a:lnTo>
                    <a:pt x="3020568" y="16764"/>
                  </a:lnTo>
                  <a:lnTo>
                    <a:pt x="2979420" y="1524"/>
                  </a:lnTo>
                  <a:lnTo>
                    <a:pt x="2965704" y="0"/>
                  </a:lnTo>
                  <a:lnTo>
                    <a:pt x="132588" y="0"/>
                  </a:lnTo>
                  <a:lnTo>
                    <a:pt x="91440" y="10668"/>
                  </a:lnTo>
                  <a:lnTo>
                    <a:pt x="44196" y="42672"/>
                  </a:lnTo>
                  <a:lnTo>
                    <a:pt x="18288" y="76200"/>
                  </a:lnTo>
                  <a:lnTo>
                    <a:pt x="3048" y="117348"/>
                  </a:lnTo>
                  <a:lnTo>
                    <a:pt x="1524" y="132588"/>
                  </a:lnTo>
                  <a:lnTo>
                    <a:pt x="0" y="146304"/>
                  </a:lnTo>
                  <a:lnTo>
                    <a:pt x="0" y="713232"/>
                  </a:lnTo>
                  <a:lnTo>
                    <a:pt x="1524" y="726948"/>
                  </a:lnTo>
                  <a:lnTo>
                    <a:pt x="3048" y="742188"/>
                  </a:lnTo>
                  <a:lnTo>
                    <a:pt x="12192" y="769620"/>
                  </a:lnTo>
                  <a:lnTo>
                    <a:pt x="13716" y="773049"/>
                  </a:lnTo>
                  <a:lnTo>
                    <a:pt x="13716" y="134112"/>
                  </a:lnTo>
                  <a:lnTo>
                    <a:pt x="15240" y="126492"/>
                  </a:lnTo>
                  <a:lnTo>
                    <a:pt x="15240" y="120396"/>
                  </a:lnTo>
                  <a:lnTo>
                    <a:pt x="19812" y="106680"/>
                  </a:lnTo>
                  <a:lnTo>
                    <a:pt x="28956" y="82296"/>
                  </a:lnTo>
                  <a:lnTo>
                    <a:pt x="44196" y="60960"/>
                  </a:lnTo>
                  <a:lnTo>
                    <a:pt x="62484" y="42672"/>
                  </a:lnTo>
                  <a:lnTo>
                    <a:pt x="83820" y="27432"/>
                  </a:lnTo>
                  <a:lnTo>
                    <a:pt x="83820" y="28956"/>
                  </a:lnTo>
                  <a:lnTo>
                    <a:pt x="96012" y="22860"/>
                  </a:lnTo>
                  <a:lnTo>
                    <a:pt x="108204" y="18288"/>
                  </a:lnTo>
                  <a:lnTo>
                    <a:pt x="120396" y="15578"/>
                  </a:lnTo>
                  <a:lnTo>
                    <a:pt x="120396" y="15240"/>
                  </a:lnTo>
                  <a:lnTo>
                    <a:pt x="134112" y="12192"/>
                  </a:lnTo>
                  <a:lnTo>
                    <a:pt x="2964180" y="12192"/>
                  </a:lnTo>
                  <a:lnTo>
                    <a:pt x="2977896" y="15240"/>
                  </a:lnTo>
                  <a:lnTo>
                    <a:pt x="2990088" y="18288"/>
                  </a:lnTo>
                  <a:lnTo>
                    <a:pt x="3003804" y="22860"/>
                  </a:lnTo>
                  <a:lnTo>
                    <a:pt x="3003804" y="23622"/>
                  </a:lnTo>
                  <a:lnTo>
                    <a:pt x="3014472" y="28956"/>
                  </a:lnTo>
                  <a:lnTo>
                    <a:pt x="3014472" y="27432"/>
                  </a:lnTo>
                  <a:lnTo>
                    <a:pt x="3026664" y="35052"/>
                  </a:lnTo>
                  <a:lnTo>
                    <a:pt x="3026664" y="36140"/>
                  </a:lnTo>
                  <a:lnTo>
                    <a:pt x="3035808" y="42672"/>
                  </a:lnTo>
                  <a:lnTo>
                    <a:pt x="3046476" y="51816"/>
                  </a:lnTo>
                  <a:lnTo>
                    <a:pt x="3046476" y="53340"/>
                  </a:lnTo>
                  <a:lnTo>
                    <a:pt x="3054096" y="60960"/>
                  </a:lnTo>
                  <a:lnTo>
                    <a:pt x="3063240" y="71628"/>
                  </a:lnTo>
                  <a:lnTo>
                    <a:pt x="3063240" y="73761"/>
                  </a:lnTo>
                  <a:lnTo>
                    <a:pt x="3069336" y="82296"/>
                  </a:lnTo>
                  <a:lnTo>
                    <a:pt x="3075432" y="94488"/>
                  </a:lnTo>
                  <a:lnTo>
                    <a:pt x="3075432" y="97536"/>
                  </a:lnTo>
                  <a:lnTo>
                    <a:pt x="3080004" y="106680"/>
                  </a:lnTo>
                  <a:lnTo>
                    <a:pt x="3080004" y="111252"/>
                  </a:lnTo>
                  <a:lnTo>
                    <a:pt x="3083052" y="120396"/>
                  </a:lnTo>
                  <a:lnTo>
                    <a:pt x="3083052" y="118872"/>
                  </a:lnTo>
                  <a:lnTo>
                    <a:pt x="3084576" y="134112"/>
                  </a:lnTo>
                  <a:lnTo>
                    <a:pt x="3084576" y="132588"/>
                  </a:lnTo>
                  <a:lnTo>
                    <a:pt x="3086100" y="147828"/>
                  </a:lnTo>
                  <a:lnTo>
                    <a:pt x="3086100" y="769620"/>
                  </a:lnTo>
                  <a:lnTo>
                    <a:pt x="3095244" y="742188"/>
                  </a:lnTo>
                  <a:lnTo>
                    <a:pt x="3096768" y="726948"/>
                  </a:lnTo>
                  <a:lnTo>
                    <a:pt x="3098292" y="713232"/>
                  </a:lnTo>
                  <a:close/>
                </a:path>
                <a:path w="3098800" h="859789">
                  <a:moveTo>
                    <a:pt x="16764" y="740664"/>
                  </a:moveTo>
                  <a:lnTo>
                    <a:pt x="13716" y="725424"/>
                  </a:lnTo>
                  <a:lnTo>
                    <a:pt x="13716" y="773049"/>
                  </a:lnTo>
                  <a:lnTo>
                    <a:pt x="15240" y="776478"/>
                  </a:lnTo>
                  <a:lnTo>
                    <a:pt x="15240" y="739140"/>
                  </a:lnTo>
                  <a:lnTo>
                    <a:pt x="16764" y="740664"/>
                  </a:lnTo>
                  <a:close/>
                </a:path>
                <a:path w="3098800" h="859789">
                  <a:moveTo>
                    <a:pt x="16764" y="118872"/>
                  </a:moveTo>
                  <a:lnTo>
                    <a:pt x="15240" y="120396"/>
                  </a:lnTo>
                  <a:lnTo>
                    <a:pt x="15240" y="126492"/>
                  </a:lnTo>
                  <a:lnTo>
                    <a:pt x="16764" y="118872"/>
                  </a:lnTo>
                  <a:close/>
                </a:path>
                <a:path w="3098800" h="859789">
                  <a:moveTo>
                    <a:pt x="53340" y="807720"/>
                  </a:moveTo>
                  <a:lnTo>
                    <a:pt x="44196" y="798576"/>
                  </a:lnTo>
                  <a:lnTo>
                    <a:pt x="28956" y="777240"/>
                  </a:lnTo>
                  <a:lnTo>
                    <a:pt x="19812" y="752856"/>
                  </a:lnTo>
                  <a:lnTo>
                    <a:pt x="15240" y="739140"/>
                  </a:lnTo>
                  <a:lnTo>
                    <a:pt x="15240" y="776478"/>
                  </a:lnTo>
                  <a:lnTo>
                    <a:pt x="44196" y="816864"/>
                  </a:lnTo>
                  <a:lnTo>
                    <a:pt x="51816" y="823395"/>
                  </a:lnTo>
                  <a:lnTo>
                    <a:pt x="51816" y="807720"/>
                  </a:lnTo>
                  <a:lnTo>
                    <a:pt x="53340" y="807720"/>
                  </a:lnTo>
                  <a:close/>
                </a:path>
                <a:path w="3098800" h="859789">
                  <a:moveTo>
                    <a:pt x="121920" y="844296"/>
                  </a:moveTo>
                  <a:lnTo>
                    <a:pt x="83820" y="830580"/>
                  </a:lnTo>
                  <a:lnTo>
                    <a:pt x="51816" y="807720"/>
                  </a:lnTo>
                  <a:lnTo>
                    <a:pt x="51816" y="823395"/>
                  </a:lnTo>
                  <a:lnTo>
                    <a:pt x="91440" y="848868"/>
                  </a:lnTo>
                  <a:lnTo>
                    <a:pt x="118872" y="856488"/>
                  </a:lnTo>
                  <a:lnTo>
                    <a:pt x="120396" y="856826"/>
                  </a:lnTo>
                  <a:lnTo>
                    <a:pt x="120396" y="844296"/>
                  </a:lnTo>
                  <a:lnTo>
                    <a:pt x="121920" y="844296"/>
                  </a:lnTo>
                  <a:close/>
                </a:path>
                <a:path w="3098800" h="859789">
                  <a:moveTo>
                    <a:pt x="121920" y="15240"/>
                  </a:moveTo>
                  <a:lnTo>
                    <a:pt x="120396" y="15240"/>
                  </a:lnTo>
                  <a:lnTo>
                    <a:pt x="120396" y="15578"/>
                  </a:lnTo>
                  <a:lnTo>
                    <a:pt x="121920" y="15240"/>
                  </a:lnTo>
                  <a:close/>
                </a:path>
                <a:path w="3098800" h="859789">
                  <a:moveTo>
                    <a:pt x="3003804" y="850392"/>
                  </a:moveTo>
                  <a:lnTo>
                    <a:pt x="3003804" y="836676"/>
                  </a:lnTo>
                  <a:lnTo>
                    <a:pt x="2990088" y="841248"/>
                  </a:lnTo>
                  <a:lnTo>
                    <a:pt x="2977896" y="844296"/>
                  </a:lnTo>
                  <a:lnTo>
                    <a:pt x="2964180" y="847344"/>
                  </a:lnTo>
                  <a:lnTo>
                    <a:pt x="134112" y="847344"/>
                  </a:lnTo>
                  <a:lnTo>
                    <a:pt x="120396" y="844296"/>
                  </a:lnTo>
                  <a:lnTo>
                    <a:pt x="120396" y="856826"/>
                  </a:lnTo>
                  <a:lnTo>
                    <a:pt x="132588" y="859536"/>
                  </a:lnTo>
                  <a:lnTo>
                    <a:pt x="2965704" y="859536"/>
                  </a:lnTo>
                  <a:lnTo>
                    <a:pt x="2979420" y="856488"/>
                  </a:lnTo>
                  <a:lnTo>
                    <a:pt x="2994660" y="853440"/>
                  </a:lnTo>
                  <a:lnTo>
                    <a:pt x="3003804" y="850392"/>
                  </a:lnTo>
                  <a:close/>
                </a:path>
                <a:path w="3098800" h="859789">
                  <a:moveTo>
                    <a:pt x="3003804" y="23622"/>
                  </a:moveTo>
                  <a:lnTo>
                    <a:pt x="3003804" y="22860"/>
                  </a:lnTo>
                  <a:lnTo>
                    <a:pt x="3002280" y="22860"/>
                  </a:lnTo>
                  <a:lnTo>
                    <a:pt x="3003804" y="23622"/>
                  </a:lnTo>
                  <a:close/>
                </a:path>
                <a:path w="3098800" h="859789">
                  <a:moveTo>
                    <a:pt x="3026664" y="838962"/>
                  </a:moveTo>
                  <a:lnTo>
                    <a:pt x="3026664" y="824484"/>
                  </a:lnTo>
                  <a:lnTo>
                    <a:pt x="3002280" y="836676"/>
                  </a:lnTo>
                  <a:lnTo>
                    <a:pt x="3003804" y="836676"/>
                  </a:lnTo>
                  <a:lnTo>
                    <a:pt x="3003804" y="850392"/>
                  </a:lnTo>
                  <a:lnTo>
                    <a:pt x="3008376" y="848868"/>
                  </a:lnTo>
                  <a:lnTo>
                    <a:pt x="3020568" y="842772"/>
                  </a:lnTo>
                  <a:lnTo>
                    <a:pt x="3026664" y="838962"/>
                  </a:lnTo>
                  <a:close/>
                </a:path>
                <a:path w="3098800" h="859789">
                  <a:moveTo>
                    <a:pt x="3026664" y="36140"/>
                  </a:moveTo>
                  <a:lnTo>
                    <a:pt x="3026664" y="35052"/>
                  </a:lnTo>
                  <a:lnTo>
                    <a:pt x="3025140" y="35052"/>
                  </a:lnTo>
                  <a:lnTo>
                    <a:pt x="3026664" y="36140"/>
                  </a:lnTo>
                  <a:close/>
                </a:path>
                <a:path w="3098800" h="859789">
                  <a:moveTo>
                    <a:pt x="3046476" y="824701"/>
                  </a:moveTo>
                  <a:lnTo>
                    <a:pt x="3046476" y="807720"/>
                  </a:lnTo>
                  <a:lnTo>
                    <a:pt x="3035808" y="816864"/>
                  </a:lnTo>
                  <a:lnTo>
                    <a:pt x="3025140" y="824484"/>
                  </a:lnTo>
                  <a:lnTo>
                    <a:pt x="3026664" y="824484"/>
                  </a:lnTo>
                  <a:lnTo>
                    <a:pt x="3026664" y="838962"/>
                  </a:lnTo>
                  <a:lnTo>
                    <a:pt x="3032760" y="835152"/>
                  </a:lnTo>
                  <a:lnTo>
                    <a:pt x="3044952" y="826008"/>
                  </a:lnTo>
                  <a:lnTo>
                    <a:pt x="3046476" y="824701"/>
                  </a:lnTo>
                  <a:close/>
                </a:path>
                <a:path w="3098800" h="859789">
                  <a:moveTo>
                    <a:pt x="3046476" y="53340"/>
                  </a:moveTo>
                  <a:lnTo>
                    <a:pt x="3046476" y="51816"/>
                  </a:lnTo>
                  <a:lnTo>
                    <a:pt x="3044952" y="51816"/>
                  </a:lnTo>
                  <a:lnTo>
                    <a:pt x="3046476" y="53340"/>
                  </a:lnTo>
                  <a:close/>
                </a:path>
                <a:path w="3098800" h="859789">
                  <a:moveTo>
                    <a:pt x="3063240" y="807974"/>
                  </a:moveTo>
                  <a:lnTo>
                    <a:pt x="3063240" y="787908"/>
                  </a:lnTo>
                  <a:lnTo>
                    <a:pt x="3054096" y="798576"/>
                  </a:lnTo>
                  <a:lnTo>
                    <a:pt x="3044952" y="807720"/>
                  </a:lnTo>
                  <a:lnTo>
                    <a:pt x="3046476" y="807720"/>
                  </a:lnTo>
                  <a:lnTo>
                    <a:pt x="3046476" y="824701"/>
                  </a:lnTo>
                  <a:lnTo>
                    <a:pt x="3055620" y="816864"/>
                  </a:lnTo>
                  <a:lnTo>
                    <a:pt x="3063240" y="807974"/>
                  </a:lnTo>
                  <a:close/>
                </a:path>
                <a:path w="3098800" h="859789">
                  <a:moveTo>
                    <a:pt x="3063240" y="73761"/>
                  </a:moveTo>
                  <a:lnTo>
                    <a:pt x="3063240" y="71628"/>
                  </a:lnTo>
                  <a:lnTo>
                    <a:pt x="3061716" y="71628"/>
                  </a:lnTo>
                  <a:lnTo>
                    <a:pt x="3063240" y="73761"/>
                  </a:lnTo>
                  <a:close/>
                </a:path>
                <a:path w="3098800" h="859789">
                  <a:moveTo>
                    <a:pt x="3075432" y="790651"/>
                  </a:moveTo>
                  <a:lnTo>
                    <a:pt x="3075432" y="765048"/>
                  </a:lnTo>
                  <a:lnTo>
                    <a:pt x="3069336" y="777240"/>
                  </a:lnTo>
                  <a:lnTo>
                    <a:pt x="3061716" y="787908"/>
                  </a:lnTo>
                  <a:lnTo>
                    <a:pt x="3063240" y="787908"/>
                  </a:lnTo>
                  <a:lnTo>
                    <a:pt x="3063240" y="807974"/>
                  </a:lnTo>
                  <a:lnTo>
                    <a:pt x="3064764" y="806196"/>
                  </a:lnTo>
                  <a:lnTo>
                    <a:pt x="3072384" y="795528"/>
                  </a:lnTo>
                  <a:lnTo>
                    <a:pt x="3075432" y="790651"/>
                  </a:lnTo>
                  <a:close/>
                </a:path>
                <a:path w="3098800" h="859789">
                  <a:moveTo>
                    <a:pt x="3075432" y="97536"/>
                  </a:moveTo>
                  <a:lnTo>
                    <a:pt x="3075432" y="94488"/>
                  </a:lnTo>
                  <a:lnTo>
                    <a:pt x="3073908" y="94488"/>
                  </a:lnTo>
                  <a:lnTo>
                    <a:pt x="3075432" y="97536"/>
                  </a:lnTo>
                  <a:close/>
                </a:path>
                <a:path w="3098800" h="859789">
                  <a:moveTo>
                    <a:pt x="3080004" y="783336"/>
                  </a:moveTo>
                  <a:lnTo>
                    <a:pt x="3080004" y="752856"/>
                  </a:lnTo>
                  <a:lnTo>
                    <a:pt x="3073908" y="765048"/>
                  </a:lnTo>
                  <a:lnTo>
                    <a:pt x="3075432" y="765048"/>
                  </a:lnTo>
                  <a:lnTo>
                    <a:pt x="3075432" y="790651"/>
                  </a:lnTo>
                  <a:lnTo>
                    <a:pt x="3080004" y="783336"/>
                  </a:lnTo>
                  <a:close/>
                </a:path>
                <a:path w="3098800" h="859789">
                  <a:moveTo>
                    <a:pt x="3080004" y="111252"/>
                  </a:moveTo>
                  <a:lnTo>
                    <a:pt x="3080004" y="106680"/>
                  </a:lnTo>
                  <a:lnTo>
                    <a:pt x="3078480" y="106680"/>
                  </a:lnTo>
                  <a:lnTo>
                    <a:pt x="3080004" y="111252"/>
                  </a:lnTo>
                  <a:close/>
                </a:path>
                <a:path w="3098800" h="859789">
                  <a:moveTo>
                    <a:pt x="3086100" y="769620"/>
                  </a:moveTo>
                  <a:lnTo>
                    <a:pt x="3086100" y="711708"/>
                  </a:lnTo>
                  <a:lnTo>
                    <a:pt x="3084576" y="726948"/>
                  </a:lnTo>
                  <a:lnTo>
                    <a:pt x="3084576" y="725424"/>
                  </a:lnTo>
                  <a:lnTo>
                    <a:pt x="3083052" y="740664"/>
                  </a:lnTo>
                  <a:lnTo>
                    <a:pt x="3083052" y="739140"/>
                  </a:lnTo>
                  <a:lnTo>
                    <a:pt x="3078480" y="752856"/>
                  </a:lnTo>
                  <a:lnTo>
                    <a:pt x="3080004" y="752856"/>
                  </a:lnTo>
                  <a:lnTo>
                    <a:pt x="3080004" y="783336"/>
                  </a:lnTo>
                  <a:lnTo>
                    <a:pt x="3086100" y="769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122679" y="5620001"/>
            <a:ext cx="22567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 marR="5080" indent="-485140">
              <a:lnSpc>
                <a:spcPct val="100000"/>
              </a:lnSpc>
              <a:spcBef>
                <a:spcPts val="95"/>
              </a:spcBef>
              <a:tabLst>
                <a:tab pos="1458595" algn="l"/>
              </a:tabLst>
            </a:pP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b="1" spc="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TERLIBAT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12</a:t>
            </a:fld>
            <a:endParaRPr spc="-60" dirty="0"/>
          </a:p>
        </p:txBody>
      </p:sp>
      <p:sp>
        <p:nvSpPr>
          <p:cNvPr id="55" name="object 55"/>
          <p:cNvSpPr txBox="1"/>
          <p:nvPr/>
        </p:nvSpPr>
        <p:spPr>
          <a:xfrm>
            <a:off x="2482087" y="607567"/>
            <a:ext cx="5099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latin typeface="Times New Roman"/>
                <a:cs typeface="Times New Roman"/>
              </a:rPr>
              <a:t>A. </a:t>
            </a:r>
            <a:r>
              <a:rPr sz="2000" spc="-275" dirty="0">
                <a:latin typeface="Times New Roman"/>
                <a:cs typeface="Times New Roman"/>
              </a:rPr>
              <a:t>SISTEM </a:t>
            </a:r>
            <a:r>
              <a:rPr sz="2000" spc="-345" dirty="0">
                <a:latin typeface="Times New Roman"/>
                <a:cs typeface="Times New Roman"/>
              </a:rPr>
              <a:t>KEWASPADAAN </a:t>
            </a:r>
            <a:r>
              <a:rPr sz="2000" spc="-280" dirty="0">
                <a:latin typeface="Times New Roman"/>
                <a:cs typeface="Times New Roman"/>
              </a:rPr>
              <a:t>PANGAN </a:t>
            </a:r>
            <a:r>
              <a:rPr sz="2000" spc="-330" dirty="0">
                <a:latin typeface="Times New Roman"/>
                <a:cs typeface="Times New Roman"/>
              </a:rPr>
              <a:t>DAN </a:t>
            </a:r>
            <a:r>
              <a:rPr sz="2000" spc="-175" dirty="0">
                <a:latin typeface="Times New Roman"/>
                <a:cs typeface="Times New Roman"/>
              </a:rPr>
              <a:t>GIZI</a:t>
            </a:r>
            <a:r>
              <a:rPr sz="2000" spc="-36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(SKPG)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92124" y="1505712"/>
            <a:ext cx="7897495" cy="624840"/>
            <a:chOff x="992124" y="1505712"/>
            <a:chExt cx="7897495" cy="624840"/>
          </a:xfrm>
        </p:grpSpPr>
        <p:sp>
          <p:nvSpPr>
            <p:cNvPr id="6" name="object 6"/>
            <p:cNvSpPr/>
            <p:nvPr/>
          </p:nvSpPr>
          <p:spPr>
            <a:xfrm>
              <a:off x="998219" y="1510283"/>
              <a:ext cx="7886700" cy="615950"/>
            </a:xfrm>
            <a:custGeom>
              <a:avLst/>
              <a:gdLst/>
              <a:ahLst/>
              <a:cxnLst/>
              <a:rect l="l" t="t" r="r" b="b"/>
              <a:pathLst>
                <a:path w="7886700" h="615950">
                  <a:moveTo>
                    <a:pt x="7886699" y="615695"/>
                  </a:moveTo>
                  <a:lnTo>
                    <a:pt x="7886699" y="0"/>
                  </a:lnTo>
                  <a:lnTo>
                    <a:pt x="0" y="0"/>
                  </a:lnTo>
                  <a:lnTo>
                    <a:pt x="0" y="615695"/>
                  </a:lnTo>
                  <a:lnTo>
                    <a:pt x="7886699" y="615695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2124" y="1505712"/>
              <a:ext cx="7897495" cy="624840"/>
            </a:xfrm>
            <a:custGeom>
              <a:avLst/>
              <a:gdLst/>
              <a:ahLst/>
              <a:cxnLst/>
              <a:rect l="l" t="t" r="r" b="b"/>
              <a:pathLst>
                <a:path w="7897495" h="624839">
                  <a:moveTo>
                    <a:pt x="7897368" y="623316"/>
                  </a:moveTo>
                  <a:lnTo>
                    <a:pt x="7897368" y="3048"/>
                  </a:lnTo>
                  <a:lnTo>
                    <a:pt x="789432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623316"/>
                  </a:lnTo>
                  <a:lnTo>
                    <a:pt x="3048" y="624840"/>
                  </a:lnTo>
                  <a:lnTo>
                    <a:pt x="6096" y="624840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7886700" y="9144"/>
                  </a:lnTo>
                  <a:lnTo>
                    <a:pt x="7886700" y="4572"/>
                  </a:lnTo>
                  <a:lnTo>
                    <a:pt x="7892796" y="9144"/>
                  </a:lnTo>
                  <a:lnTo>
                    <a:pt x="7892796" y="624840"/>
                  </a:lnTo>
                  <a:lnTo>
                    <a:pt x="7894320" y="624840"/>
                  </a:lnTo>
                  <a:lnTo>
                    <a:pt x="7897368" y="623316"/>
                  </a:lnTo>
                  <a:close/>
                </a:path>
                <a:path w="7897495" h="624839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7897495" h="624839">
                  <a:moveTo>
                    <a:pt x="10668" y="615696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615696"/>
                  </a:lnTo>
                  <a:lnTo>
                    <a:pt x="10668" y="615696"/>
                  </a:lnTo>
                  <a:close/>
                </a:path>
                <a:path w="7897495" h="624839">
                  <a:moveTo>
                    <a:pt x="7892796" y="615696"/>
                  </a:moveTo>
                  <a:lnTo>
                    <a:pt x="6096" y="615696"/>
                  </a:lnTo>
                  <a:lnTo>
                    <a:pt x="10668" y="620268"/>
                  </a:lnTo>
                  <a:lnTo>
                    <a:pt x="10668" y="624840"/>
                  </a:lnTo>
                  <a:lnTo>
                    <a:pt x="7886700" y="624840"/>
                  </a:lnTo>
                  <a:lnTo>
                    <a:pt x="7886700" y="620268"/>
                  </a:lnTo>
                  <a:lnTo>
                    <a:pt x="7892796" y="615696"/>
                  </a:lnTo>
                  <a:close/>
                </a:path>
                <a:path w="7897495" h="624839">
                  <a:moveTo>
                    <a:pt x="10668" y="624840"/>
                  </a:moveTo>
                  <a:lnTo>
                    <a:pt x="10668" y="620268"/>
                  </a:lnTo>
                  <a:lnTo>
                    <a:pt x="6096" y="615696"/>
                  </a:lnTo>
                  <a:lnTo>
                    <a:pt x="6096" y="624840"/>
                  </a:lnTo>
                  <a:lnTo>
                    <a:pt x="10668" y="624840"/>
                  </a:lnTo>
                  <a:close/>
                </a:path>
                <a:path w="7897495" h="624839">
                  <a:moveTo>
                    <a:pt x="7892796" y="9144"/>
                  </a:moveTo>
                  <a:lnTo>
                    <a:pt x="7886700" y="4572"/>
                  </a:lnTo>
                  <a:lnTo>
                    <a:pt x="7886700" y="9144"/>
                  </a:lnTo>
                  <a:lnTo>
                    <a:pt x="7892796" y="9144"/>
                  </a:lnTo>
                  <a:close/>
                </a:path>
                <a:path w="7897495" h="624839">
                  <a:moveTo>
                    <a:pt x="7892796" y="615696"/>
                  </a:moveTo>
                  <a:lnTo>
                    <a:pt x="7892796" y="9144"/>
                  </a:lnTo>
                  <a:lnTo>
                    <a:pt x="7886700" y="9144"/>
                  </a:lnTo>
                  <a:lnTo>
                    <a:pt x="7886700" y="615696"/>
                  </a:lnTo>
                  <a:lnTo>
                    <a:pt x="7892796" y="615696"/>
                  </a:lnTo>
                  <a:close/>
                </a:path>
                <a:path w="7897495" h="624839">
                  <a:moveTo>
                    <a:pt x="7892796" y="624840"/>
                  </a:moveTo>
                  <a:lnTo>
                    <a:pt x="7892796" y="615696"/>
                  </a:lnTo>
                  <a:lnTo>
                    <a:pt x="7886700" y="620268"/>
                  </a:lnTo>
                  <a:lnTo>
                    <a:pt x="7886700" y="624840"/>
                  </a:lnTo>
                  <a:lnTo>
                    <a:pt x="7892796" y="62484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8219" y="1510283"/>
            <a:ext cx="7886700" cy="615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5"/>
              </a:spcBef>
            </a:pPr>
            <a:r>
              <a:rPr sz="3200" b="0" spc="-140" dirty="0">
                <a:solidFill>
                  <a:srgbClr val="000000"/>
                </a:solidFill>
                <a:latin typeface="Arial"/>
                <a:cs typeface="Arial"/>
              </a:rPr>
              <a:t>Manfaat</a:t>
            </a:r>
            <a:r>
              <a:rPr sz="3200" b="0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65" dirty="0">
                <a:solidFill>
                  <a:srgbClr val="000000"/>
                </a:solidFill>
                <a:latin typeface="Arial"/>
                <a:cs typeface="Arial"/>
              </a:rPr>
              <a:t>SKPG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  <p:sp>
        <p:nvSpPr>
          <p:cNvPr id="9" name="object 9"/>
          <p:cNvSpPr txBox="1"/>
          <p:nvPr/>
        </p:nvSpPr>
        <p:spPr>
          <a:xfrm>
            <a:off x="1075435" y="2472333"/>
            <a:ext cx="7280909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770"/>
              </a:spcBef>
              <a:buChar char="•"/>
              <a:tabLst>
                <a:tab pos="238760" algn="l"/>
              </a:tabLst>
            </a:pPr>
            <a:r>
              <a:rPr sz="2800" spc="-175" dirty="0">
                <a:latin typeface="Arial"/>
                <a:cs typeface="Arial"/>
              </a:rPr>
              <a:t>Early </a:t>
            </a:r>
            <a:r>
              <a:rPr sz="2800" spc="-95" dirty="0">
                <a:latin typeface="Arial"/>
                <a:cs typeface="Arial"/>
              </a:rPr>
              <a:t>warning </a:t>
            </a:r>
            <a:r>
              <a:rPr sz="2800" spc="-170" dirty="0">
                <a:latin typeface="Arial"/>
                <a:cs typeface="Arial"/>
              </a:rPr>
              <a:t>system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90" dirty="0">
                <a:latin typeface="Arial"/>
                <a:cs typeface="Arial"/>
              </a:rPr>
              <a:t>(EWS)</a:t>
            </a:r>
            <a:endParaRPr sz="28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675"/>
              </a:spcBef>
              <a:buChar char="•"/>
              <a:tabLst>
                <a:tab pos="238760" algn="l"/>
              </a:tabLst>
            </a:pPr>
            <a:r>
              <a:rPr sz="2800" spc="-225" dirty="0">
                <a:latin typeface="Arial"/>
                <a:cs typeface="Arial"/>
              </a:rPr>
              <a:t>Salah </a:t>
            </a:r>
            <a:r>
              <a:rPr sz="2800" spc="-125" dirty="0">
                <a:latin typeface="Arial"/>
                <a:cs typeface="Arial"/>
              </a:rPr>
              <a:t>satu </a:t>
            </a:r>
            <a:r>
              <a:rPr sz="2800" spc="-80" dirty="0">
                <a:latin typeface="Arial"/>
                <a:cs typeface="Arial"/>
              </a:rPr>
              <a:t>instrumen </a:t>
            </a:r>
            <a:r>
              <a:rPr sz="2800" spc="-55" dirty="0">
                <a:latin typeface="Arial"/>
                <a:cs typeface="Arial"/>
              </a:rPr>
              <a:t>monitoring </a:t>
            </a:r>
            <a:r>
              <a:rPr sz="2800" spc="-170" dirty="0">
                <a:latin typeface="Arial"/>
                <a:cs typeface="Arial"/>
              </a:rPr>
              <a:t>pangan </a:t>
            </a:r>
            <a:r>
              <a:rPr sz="2800" spc="-135" dirty="0">
                <a:latin typeface="Arial"/>
                <a:cs typeface="Arial"/>
              </a:rPr>
              <a:t>dan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gizi</a:t>
            </a:r>
            <a:endParaRPr sz="28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660"/>
              </a:spcBef>
              <a:buChar char="•"/>
              <a:tabLst>
                <a:tab pos="238760" algn="l"/>
              </a:tabLst>
            </a:pPr>
            <a:r>
              <a:rPr sz="2800" spc="-185" dirty="0">
                <a:latin typeface="Arial"/>
                <a:cs typeface="Arial"/>
              </a:rPr>
              <a:t>sebagai </a:t>
            </a:r>
            <a:r>
              <a:rPr sz="2800" spc="-160" dirty="0">
                <a:latin typeface="Arial"/>
                <a:cs typeface="Arial"/>
              </a:rPr>
              <a:t>dasar </a:t>
            </a:r>
            <a:r>
              <a:rPr sz="2800" spc="-140" dirty="0">
                <a:latin typeface="Arial"/>
                <a:cs typeface="Arial"/>
              </a:rPr>
              <a:t>melakukan </a:t>
            </a:r>
            <a:r>
              <a:rPr sz="2800" spc="-80" dirty="0">
                <a:latin typeface="Arial"/>
                <a:cs typeface="Arial"/>
              </a:rPr>
              <a:t>intervensi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pangan</a:t>
            </a:r>
            <a:endParaRPr sz="28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660"/>
              </a:spcBef>
              <a:buChar char="•"/>
              <a:tabLst>
                <a:tab pos="238760" algn="l"/>
              </a:tabLst>
            </a:pPr>
            <a:r>
              <a:rPr sz="2800" spc="-160" dirty="0">
                <a:latin typeface="Arial"/>
                <a:cs typeface="Arial"/>
              </a:rPr>
              <a:t>Pemantauan </a:t>
            </a:r>
            <a:r>
              <a:rPr sz="2800" spc="-110" dirty="0">
                <a:latin typeface="Arial"/>
                <a:cs typeface="Arial"/>
              </a:rPr>
              <a:t>situasi </a:t>
            </a:r>
            <a:r>
              <a:rPr sz="2800" spc="-170" dirty="0">
                <a:latin typeface="Arial"/>
                <a:cs typeface="Arial"/>
              </a:rPr>
              <a:t>pangan </a:t>
            </a:r>
            <a:r>
              <a:rPr sz="2800" spc="-135" dirty="0">
                <a:latin typeface="Arial"/>
                <a:cs typeface="Arial"/>
              </a:rPr>
              <a:t>dan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gizi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0359" y="465835"/>
            <a:ext cx="66948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HUBUNGAN KERAWANAN </a:t>
            </a:r>
            <a:r>
              <a:rPr sz="2000" spc="-5" dirty="0">
                <a:solidFill>
                  <a:srgbClr val="000000"/>
                </a:solidFill>
                <a:latin typeface="Tahoma"/>
                <a:cs typeface="Tahoma"/>
              </a:rPr>
              <a:t>PANGAN DENGAN</a:t>
            </a:r>
            <a:r>
              <a:rPr sz="2000" spc="-1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SISTEM  </a:t>
            </a:r>
            <a:r>
              <a:rPr sz="2000" spc="-5" dirty="0">
                <a:solidFill>
                  <a:srgbClr val="000000"/>
                </a:solidFill>
                <a:latin typeface="Tahoma"/>
                <a:cs typeface="Tahoma"/>
              </a:rPr>
              <a:t>KEWASPADAAN PANGAN DAN GIZI</a:t>
            </a:r>
            <a:r>
              <a:rPr sz="200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Tahoma"/>
                <a:cs typeface="Tahoma"/>
              </a:rPr>
              <a:t>(SKPG)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5388" y="5544312"/>
            <a:ext cx="2624455" cy="349250"/>
          </a:xfrm>
          <a:custGeom>
            <a:avLst/>
            <a:gdLst/>
            <a:ahLst/>
            <a:cxnLst/>
            <a:rect l="l" t="t" r="r" b="b"/>
            <a:pathLst>
              <a:path w="2624454" h="349250">
                <a:moveTo>
                  <a:pt x="2513035" y="85345"/>
                </a:moveTo>
                <a:lnTo>
                  <a:pt x="2507019" y="28949"/>
                </a:lnTo>
                <a:lnTo>
                  <a:pt x="0" y="292608"/>
                </a:lnTo>
                <a:lnTo>
                  <a:pt x="6096" y="348996"/>
                </a:lnTo>
                <a:lnTo>
                  <a:pt x="2513035" y="85345"/>
                </a:lnTo>
                <a:close/>
              </a:path>
              <a:path w="2624454" h="349250">
                <a:moveTo>
                  <a:pt x="2624328" y="45720"/>
                </a:moveTo>
                <a:lnTo>
                  <a:pt x="2503932" y="0"/>
                </a:lnTo>
                <a:lnTo>
                  <a:pt x="2507019" y="28949"/>
                </a:lnTo>
                <a:lnTo>
                  <a:pt x="2535936" y="25908"/>
                </a:lnTo>
                <a:lnTo>
                  <a:pt x="2542032" y="82296"/>
                </a:lnTo>
                <a:lnTo>
                  <a:pt x="2542032" y="97879"/>
                </a:lnTo>
                <a:lnTo>
                  <a:pt x="2624328" y="45720"/>
                </a:lnTo>
                <a:close/>
              </a:path>
              <a:path w="2624454" h="349250">
                <a:moveTo>
                  <a:pt x="2542032" y="82296"/>
                </a:moveTo>
                <a:lnTo>
                  <a:pt x="2535936" y="25908"/>
                </a:lnTo>
                <a:lnTo>
                  <a:pt x="2507019" y="28949"/>
                </a:lnTo>
                <a:lnTo>
                  <a:pt x="2513035" y="85345"/>
                </a:lnTo>
                <a:lnTo>
                  <a:pt x="2542032" y="82296"/>
                </a:lnTo>
                <a:close/>
              </a:path>
              <a:path w="2624454" h="349250">
                <a:moveTo>
                  <a:pt x="2542032" y="97879"/>
                </a:moveTo>
                <a:lnTo>
                  <a:pt x="2542032" y="82296"/>
                </a:lnTo>
                <a:lnTo>
                  <a:pt x="2513035" y="85345"/>
                </a:lnTo>
                <a:lnTo>
                  <a:pt x="2516124" y="114300"/>
                </a:lnTo>
                <a:lnTo>
                  <a:pt x="2542032" y="97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3807" y="1925827"/>
            <a:ext cx="1913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KEG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G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AN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ahoma"/>
                <a:cs typeface="Tahoma"/>
              </a:rPr>
              <a:t>PRODUKSI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751" y="3332478"/>
            <a:ext cx="1549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KRISIS  EK</a:t>
            </a:r>
            <a:r>
              <a:rPr sz="2400" b="1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OMI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9806" y="2832606"/>
            <a:ext cx="17049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Keter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s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edi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aan </a:t>
            </a:r>
            <a:r>
              <a:rPr sz="2000" dirty="0">
                <a:solidFill>
                  <a:srgbClr val="43536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Pangan 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di 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Masy</a:t>
            </a:r>
            <a:r>
              <a:rPr sz="2000" b="1" spc="-80" dirty="0">
                <a:solidFill>
                  <a:srgbClr val="4353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kurang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8398" y="4960110"/>
            <a:ext cx="1209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Daya</a:t>
            </a:r>
            <a:r>
              <a:rPr sz="2000" b="1" spc="-85" dirty="0">
                <a:solidFill>
                  <a:srgbClr val="4353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beli  menurun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7599" y="4304790"/>
            <a:ext cx="15525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P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e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n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p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an </a:t>
            </a:r>
            <a:r>
              <a:rPr sz="2000" dirty="0">
                <a:solidFill>
                  <a:srgbClr val="43536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menurun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96" y="5988809"/>
            <a:ext cx="1134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KURA</a:t>
            </a:r>
            <a:r>
              <a:rPr sz="2000" b="1" dirty="0">
                <a:latin typeface="Tahoma"/>
                <a:cs typeface="Tahoma"/>
              </a:rPr>
              <a:t>NG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ahoma"/>
                <a:cs typeface="Tahoma"/>
              </a:rPr>
              <a:t>GIZI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79576" y="1944624"/>
            <a:ext cx="7950200" cy="3973195"/>
            <a:chOff x="1179576" y="1944624"/>
            <a:chExt cx="7950200" cy="3973195"/>
          </a:xfrm>
        </p:grpSpPr>
        <p:sp>
          <p:nvSpPr>
            <p:cNvPr id="14" name="object 14"/>
            <p:cNvSpPr/>
            <p:nvPr/>
          </p:nvSpPr>
          <p:spPr>
            <a:xfrm>
              <a:off x="1179576" y="2423160"/>
              <a:ext cx="7950200" cy="3494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6152" y="1944636"/>
              <a:ext cx="6995159" cy="3663950"/>
            </a:xfrm>
            <a:custGeom>
              <a:avLst/>
              <a:gdLst/>
              <a:ahLst/>
              <a:cxnLst/>
              <a:rect l="l" t="t" r="r" b="b"/>
              <a:pathLst>
                <a:path w="6995159" h="3663950">
                  <a:moveTo>
                    <a:pt x="152400" y="2546604"/>
                  </a:moveTo>
                  <a:lnTo>
                    <a:pt x="0" y="2546604"/>
                  </a:lnTo>
                  <a:lnTo>
                    <a:pt x="0" y="2584704"/>
                  </a:lnTo>
                  <a:lnTo>
                    <a:pt x="152400" y="2584704"/>
                  </a:lnTo>
                  <a:lnTo>
                    <a:pt x="152400" y="2546604"/>
                  </a:lnTo>
                  <a:close/>
                </a:path>
                <a:path w="6995159" h="3663950">
                  <a:moveTo>
                    <a:pt x="419100" y="2546604"/>
                  </a:moveTo>
                  <a:lnTo>
                    <a:pt x="266700" y="2546604"/>
                  </a:lnTo>
                  <a:lnTo>
                    <a:pt x="266700" y="2584704"/>
                  </a:lnTo>
                  <a:lnTo>
                    <a:pt x="419100" y="2584704"/>
                  </a:lnTo>
                  <a:lnTo>
                    <a:pt x="419100" y="2546604"/>
                  </a:lnTo>
                  <a:close/>
                </a:path>
                <a:path w="6995159" h="3663950">
                  <a:moveTo>
                    <a:pt x="685800" y="2546604"/>
                  </a:moveTo>
                  <a:lnTo>
                    <a:pt x="533400" y="2546604"/>
                  </a:lnTo>
                  <a:lnTo>
                    <a:pt x="533400" y="2584704"/>
                  </a:lnTo>
                  <a:lnTo>
                    <a:pt x="685800" y="2584704"/>
                  </a:lnTo>
                  <a:lnTo>
                    <a:pt x="685800" y="2546604"/>
                  </a:lnTo>
                  <a:close/>
                </a:path>
                <a:path w="6995159" h="3663950">
                  <a:moveTo>
                    <a:pt x="876300" y="2417064"/>
                  </a:moveTo>
                  <a:lnTo>
                    <a:pt x="842772" y="2397252"/>
                  </a:lnTo>
                  <a:lnTo>
                    <a:pt x="768096" y="2531364"/>
                  </a:lnTo>
                  <a:lnTo>
                    <a:pt x="801624" y="2549652"/>
                  </a:lnTo>
                  <a:lnTo>
                    <a:pt x="876300" y="2417064"/>
                  </a:lnTo>
                  <a:close/>
                </a:path>
                <a:path w="6995159" h="3663950">
                  <a:moveTo>
                    <a:pt x="1005840" y="2183892"/>
                  </a:moveTo>
                  <a:lnTo>
                    <a:pt x="972312" y="2165604"/>
                  </a:lnTo>
                  <a:lnTo>
                    <a:pt x="899160" y="2298192"/>
                  </a:lnTo>
                  <a:lnTo>
                    <a:pt x="932688" y="2316480"/>
                  </a:lnTo>
                  <a:lnTo>
                    <a:pt x="1005840" y="2183892"/>
                  </a:lnTo>
                  <a:close/>
                </a:path>
                <a:path w="6995159" h="3663950">
                  <a:moveTo>
                    <a:pt x="1136904" y="1950720"/>
                  </a:moveTo>
                  <a:lnTo>
                    <a:pt x="1103376" y="1932432"/>
                  </a:lnTo>
                  <a:lnTo>
                    <a:pt x="1028700" y="2065020"/>
                  </a:lnTo>
                  <a:lnTo>
                    <a:pt x="1062228" y="2083308"/>
                  </a:lnTo>
                  <a:lnTo>
                    <a:pt x="1136904" y="1950720"/>
                  </a:lnTo>
                  <a:close/>
                </a:path>
                <a:path w="6995159" h="3663950">
                  <a:moveTo>
                    <a:pt x="1266444" y="1717548"/>
                  </a:moveTo>
                  <a:lnTo>
                    <a:pt x="1232916" y="1699260"/>
                  </a:lnTo>
                  <a:lnTo>
                    <a:pt x="1158240" y="1831848"/>
                  </a:lnTo>
                  <a:lnTo>
                    <a:pt x="1191768" y="1851660"/>
                  </a:lnTo>
                  <a:lnTo>
                    <a:pt x="1266444" y="1717548"/>
                  </a:lnTo>
                  <a:close/>
                </a:path>
                <a:path w="6995159" h="3663950">
                  <a:moveTo>
                    <a:pt x="1395984" y="1485900"/>
                  </a:moveTo>
                  <a:lnTo>
                    <a:pt x="1362456" y="1466088"/>
                  </a:lnTo>
                  <a:lnTo>
                    <a:pt x="1289304" y="1600200"/>
                  </a:lnTo>
                  <a:lnTo>
                    <a:pt x="1322832" y="1618488"/>
                  </a:lnTo>
                  <a:lnTo>
                    <a:pt x="1395984" y="1485900"/>
                  </a:lnTo>
                  <a:close/>
                </a:path>
                <a:path w="6995159" h="3663950">
                  <a:moveTo>
                    <a:pt x="1527048" y="1252728"/>
                  </a:moveTo>
                  <a:lnTo>
                    <a:pt x="1493520" y="1234440"/>
                  </a:lnTo>
                  <a:lnTo>
                    <a:pt x="1418844" y="1367028"/>
                  </a:lnTo>
                  <a:lnTo>
                    <a:pt x="1452372" y="1385316"/>
                  </a:lnTo>
                  <a:lnTo>
                    <a:pt x="1527048" y="1252728"/>
                  </a:lnTo>
                  <a:close/>
                </a:path>
                <a:path w="6995159" h="3663950">
                  <a:moveTo>
                    <a:pt x="1656588" y="1019556"/>
                  </a:moveTo>
                  <a:lnTo>
                    <a:pt x="1623060" y="1001268"/>
                  </a:lnTo>
                  <a:lnTo>
                    <a:pt x="1548384" y="1133856"/>
                  </a:lnTo>
                  <a:lnTo>
                    <a:pt x="1581912" y="1152144"/>
                  </a:lnTo>
                  <a:lnTo>
                    <a:pt x="1656588" y="1019556"/>
                  </a:lnTo>
                  <a:close/>
                </a:path>
                <a:path w="6995159" h="3663950">
                  <a:moveTo>
                    <a:pt x="1786128" y="786384"/>
                  </a:moveTo>
                  <a:lnTo>
                    <a:pt x="1752600" y="768096"/>
                  </a:lnTo>
                  <a:lnTo>
                    <a:pt x="1679448" y="900684"/>
                  </a:lnTo>
                  <a:lnTo>
                    <a:pt x="1712976" y="918972"/>
                  </a:lnTo>
                  <a:lnTo>
                    <a:pt x="1786128" y="786384"/>
                  </a:lnTo>
                  <a:close/>
                </a:path>
                <a:path w="6995159" h="3663950">
                  <a:moveTo>
                    <a:pt x="1917192" y="553212"/>
                  </a:moveTo>
                  <a:lnTo>
                    <a:pt x="1883664" y="534924"/>
                  </a:lnTo>
                  <a:lnTo>
                    <a:pt x="1808988" y="669036"/>
                  </a:lnTo>
                  <a:lnTo>
                    <a:pt x="1842516" y="687324"/>
                  </a:lnTo>
                  <a:lnTo>
                    <a:pt x="1917192" y="553212"/>
                  </a:lnTo>
                  <a:close/>
                </a:path>
                <a:path w="6995159" h="3663950">
                  <a:moveTo>
                    <a:pt x="2046732" y="321564"/>
                  </a:moveTo>
                  <a:lnTo>
                    <a:pt x="2013204" y="301752"/>
                  </a:lnTo>
                  <a:lnTo>
                    <a:pt x="1938528" y="435864"/>
                  </a:lnTo>
                  <a:lnTo>
                    <a:pt x="1972056" y="454152"/>
                  </a:lnTo>
                  <a:lnTo>
                    <a:pt x="2046732" y="321564"/>
                  </a:lnTo>
                  <a:close/>
                </a:path>
                <a:path w="6995159" h="3663950">
                  <a:moveTo>
                    <a:pt x="2176272" y="88392"/>
                  </a:moveTo>
                  <a:lnTo>
                    <a:pt x="2142744" y="70104"/>
                  </a:lnTo>
                  <a:lnTo>
                    <a:pt x="2069592" y="202692"/>
                  </a:lnTo>
                  <a:lnTo>
                    <a:pt x="2103120" y="220980"/>
                  </a:lnTo>
                  <a:lnTo>
                    <a:pt x="2176272" y="88392"/>
                  </a:lnTo>
                  <a:close/>
                </a:path>
                <a:path w="6995159" h="3663950">
                  <a:moveTo>
                    <a:pt x="2414016" y="38100"/>
                  </a:moveTo>
                  <a:lnTo>
                    <a:pt x="2261616" y="38100"/>
                  </a:lnTo>
                  <a:lnTo>
                    <a:pt x="2261616" y="76200"/>
                  </a:lnTo>
                  <a:lnTo>
                    <a:pt x="2414016" y="76200"/>
                  </a:lnTo>
                  <a:lnTo>
                    <a:pt x="2414016" y="38100"/>
                  </a:lnTo>
                  <a:close/>
                </a:path>
                <a:path w="6995159" h="3663950">
                  <a:moveTo>
                    <a:pt x="2680716" y="38100"/>
                  </a:moveTo>
                  <a:lnTo>
                    <a:pt x="2528316" y="38100"/>
                  </a:lnTo>
                  <a:lnTo>
                    <a:pt x="2528316" y="76200"/>
                  </a:lnTo>
                  <a:lnTo>
                    <a:pt x="2680716" y="76200"/>
                  </a:lnTo>
                  <a:lnTo>
                    <a:pt x="2680716" y="38100"/>
                  </a:lnTo>
                  <a:close/>
                </a:path>
                <a:path w="6995159" h="3663950">
                  <a:moveTo>
                    <a:pt x="2734056" y="3244596"/>
                  </a:moveTo>
                  <a:lnTo>
                    <a:pt x="2581656" y="3244596"/>
                  </a:lnTo>
                  <a:lnTo>
                    <a:pt x="2581656" y="3282696"/>
                  </a:lnTo>
                  <a:lnTo>
                    <a:pt x="2734056" y="3282696"/>
                  </a:lnTo>
                  <a:lnTo>
                    <a:pt x="2734056" y="3244596"/>
                  </a:lnTo>
                  <a:close/>
                </a:path>
                <a:path w="6995159" h="3663950">
                  <a:moveTo>
                    <a:pt x="2942844" y="57912"/>
                  </a:moveTo>
                  <a:lnTo>
                    <a:pt x="2828544" y="0"/>
                  </a:lnTo>
                  <a:lnTo>
                    <a:pt x="2828544" y="38100"/>
                  </a:lnTo>
                  <a:lnTo>
                    <a:pt x="2795016" y="38100"/>
                  </a:lnTo>
                  <a:lnTo>
                    <a:pt x="2795016" y="76200"/>
                  </a:lnTo>
                  <a:lnTo>
                    <a:pt x="2828544" y="76200"/>
                  </a:lnTo>
                  <a:lnTo>
                    <a:pt x="2828544" y="114300"/>
                  </a:lnTo>
                  <a:lnTo>
                    <a:pt x="2846832" y="105270"/>
                  </a:lnTo>
                  <a:lnTo>
                    <a:pt x="2942844" y="57912"/>
                  </a:lnTo>
                  <a:close/>
                </a:path>
                <a:path w="6995159" h="3663950">
                  <a:moveTo>
                    <a:pt x="3000756" y="3244596"/>
                  </a:moveTo>
                  <a:lnTo>
                    <a:pt x="2848356" y="3244596"/>
                  </a:lnTo>
                  <a:lnTo>
                    <a:pt x="2848356" y="3282696"/>
                  </a:lnTo>
                  <a:lnTo>
                    <a:pt x="3000756" y="3282696"/>
                  </a:lnTo>
                  <a:lnTo>
                    <a:pt x="3000756" y="3244596"/>
                  </a:lnTo>
                  <a:close/>
                </a:path>
                <a:path w="6995159" h="3663950">
                  <a:moveTo>
                    <a:pt x="3255264" y="3224784"/>
                  </a:moveTo>
                  <a:lnTo>
                    <a:pt x="3223260" y="3206496"/>
                  </a:lnTo>
                  <a:lnTo>
                    <a:pt x="3201136" y="3244596"/>
                  </a:lnTo>
                  <a:lnTo>
                    <a:pt x="3115056" y="3244596"/>
                  </a:lnTo>
                  <a:lnTo>
                    <a:pt x="3115056" y="3282696"/>
                  </a:lnTo>
                  <a:lnTo>
                    <a:pt x="3195828" y="3282696"/>
                  </a:lnTo>
                  <a:lnTo>
                    <a:pt x="3212592" y="3282696"/>
                  </a:lnTo>
                  <a:lnTo>
                    <a:pt x="3218688" y="3282696"/>
                  </a:lnTo>
                  <a:lnTo>
                    <a:pt x="3224784" y="3279648"/>
                  </a:lnTo>
                  <a:lnTo>
                    <a:pt x="3227832" y="3273552"/>
                  </a:lnTo>
                  <a:lnTo>
                    <a:pt x="3255264" y="3224784"/>
                  </a:lnTo>
                  <a:close/>
                </a:path>
                <a:path w="6995159" h="3663950">
                  <a:moveTo>
                    <a:pt x="3389376" y="2993136"/>
                  </a:moveTo>
                  <a:lnTo>
                    <a:pt x="3355848" y="2974848"/>
                  </a:lnTo>
                  <a:lnTo>
                    <a:pt x="3279648" y="3107436"/>
                  </a:lnTo>
                  <a:lnTo>
                    <a:pt x="3313176" y="3125724"/>
                  </a:lnTo>
                  <a:lnTo>
                    <a:pt x="3389376" y="2993136"/>
                  </a:lnTo>
                  <a:close/>
                </a:path>
                <a:path w="6995159" h="3663950">
                  <a:moveTo>
                    <a:pt x="3521964" y="2763012"/>
                  </a:moveTo>
                  <a:lnTo>
                    <a:pt x="3488436" y="2743200"/>
                  </a:lnTo>
                  <a:lnTo>
                    <a:pt x="3412236" y="2875788"/>
                  </a:lnTo>
                  <a:lnTo>
                    <a:pt x="3445764" y="2894076"/>
                  </a:lnTo>
                  <a:lnTo>
                    <a:pt x="3521964" y="2763012"/>
                  </a:lnTo>
                  <a:close/>
                </a:path>
                <a:path w="6995159" h="3663950">
                  <a:moveTo>
                    <a:pt x="3654552" y="2531364"/>
                  </a:moveTo>
                  <a:lnTo>
                    <a:pt x="3621024" y="2513076"/>
                  </a:lnTo>
                  <a:lnTo>
                    <a:pt x="3546348" y="2644140"/>
                  </a:lnTo>
                  <a:lnTo>
                    <a:pt x="3578352" y="2663952"/>
                  </a:lnTo>
                  <a:lnTo>
                    <a:pt x="3654552" y="2531364"/>
                  </a:lnTo>
                  <a:close/>
                </a:path>
                <a:path w="6995159" h="3663950">
                  <a:moveTo>
                    <a:pt x="3787140" y="2299716"/>
                  </a:moveTo>
                  <a:lnTo>
                    <a:pt x="3755136" y="2281428"/>
                  </a:lnTo>
                  <a:lnTo>
                    <a:pt x="3678936" y="2414016"/>
                  </a:lnTo>
                  <a:lnTo>
                    <a:pt x="3710940" y="2432304"/>
                  </a:lnTo>
                  <a:lnTo>
                    <a:pt x="3787140" y="2299716"/>
                  </a:lnTo>
                  <a:close/>
                </a:path>
                <a:path w="6995159" h="3663950">
                  <a:moveTo>
                    <a:pt x="3921252" y="2069592"/>
                  </a:moveTo>
                  <a:lnTo>
                    <a:pt x="3887724" y="2049780"/>
                  </a:lnTo>
                  <a:lnTo>
                    <a:pt x="3811524" y="2182368"/>
                  </a:lnTo>
                  <a:lnTo>
                    <a:pt x="3845052" y="2200656"/>
                  </a:lnTo>
                  <a:lnTo>
                    <a:pt x="3921252" y="2069592"/>
                  </a:lnTo>
                  <a:close/>
                </a:path>
                <a:path w="6995159" h="3663950">
                  <a:moveTo>
                    <a:pt x="4053840" y="1837944"/>
                  </a:moveTo>
                  <a:lnTo>
                    <a:pt x="4020312" y="1818132"/>
                  </a:lnTo>
                  <a:lnTo>
                    <a:pt x="3944112" y="1950720"/>
                  </a:lnTo>
                  <a:lnTo>
                    <a:pt x="3977640" y="1970532"/>
                  </a:lnTo>
                  <a:lnTo>
                    <a:pt x="4053840" y="1837944"/>
                  </a:lnTo>
                  <a:close/>
                </a:path>
                <a:path w="6995159" h="3663950">
                  <a:moveTo>
                    <a:pt x="4186428" y="1606296"/>
                  </a:moveTo>
                  <a:lnTo>
                    <a:pt x="4152900" y="1588008"/>
                  </a:lnTo>
                  <a:lnTo>
                    <a:pt x="4076700" y="1719072"/>
                  </a:lnTo>
                  <a:lnTo>
                    <a:pt x="4110228" y="1738884"/>
                  </a:lnTo>
                  <a:lnTo>
                    <a:pt x="4186428" y="1606296"/>
                  </a:lnTo>
                  <a:close/>
                </a:path>
                <a:path w="6995159" h="3663950">
                  <a:moveTo>
                    <a:pt x="4319016" y="1374648"/>
                  </a:moveTo>
                  <a:lnTo>
                    <a:pt x="4285488" y="1356360"/>
                  </a:lnTo>
                  <a:lnTo>
                    <a:pt x="4210812" y="1488948"/>
                  </a:lnTo>
                  <a:lnTo>
                    <a:pt x="4242816" y="1507236"/>
                  </a:lnTo>
                  <a:lnTo>
                    <a:pt x="4319016" y="1374648"/>
                  </a:lnTo>
                  <a:close/>
                </a:path>
                <a:path w="6995159" h="3663950">
                  <a:moveTo>
                    <a:pt x="4468368" y="1171956"/>
                  </a:moveTo>
                  <a:lnTo>
                    <a:pt x="4396740" y="1171956"/>
                  </a:lnTo>
                  <a:lnTo>
                    <a:pt x="4389120" y="1176528"/>
                  </a:lnTo>
                  <a:lnTo>
                    <a:pt x="4386072" y="1182624"/>
                  </a:lnTo>
                  <a:lnTo>
                    <a:pt x="4343400" y="1257300"/>
                  </a:lnTo>
                  <a:lnTo>
                    <a:pt x="4375404" y="1275588"/>
                  </a:lnTo>
                  <a:lnTo>
                    <a:pt x="4402836" y="1229233"/>
                  </a:lnTo>
                  <a:lnTo>
                    <a:pt x="4414177" y="1210056"/>
                  </a:lnTo>
                  <a:lnTo>
                    <a:pt x="4419600" y="1210056"/>
                  </a:lnTo>
                  <a:lnTo>
                    <a:pt x="4468368" y="1210056"/>
                  </a:lnTo>
                  <a:lnTo>
                    <a:pt x="4468368" y="1171956"/>
                  </a:lnTo>
                  <a:close/>
                </a:path>
                <a:path w="6995159" h="3663950">
                  <a:moveTo>
                    <a:pt x="4735068" y="1171956"/>
                  </a:moveTo>
                  <a:lnTo>
                    <a:pt x="4582668" y="1171956"/>
                  </a:lnTo>
                  <a:lnTo>
                    <a:pt x="4582668" y="1210056"/>
                  </a:lnTo>
                  <a:lnTo>
                    <a:pt x="4735068" y="1210056"/>
                  </a:lnTo>
                  <a:lnTo>
                    <a:pt x="4735068" y="1171956"/>
                  </a:lnTo>
                  <a:close/>
                </a:path>
                <a:path w="6995159" h="3663950">
                  <a:moveTo>
                    <a:pt x="5001768" y="1171956"/>
                  </a:moveTo>
                  <a:lnTo>
                    <a:pt x="4849368" y="1171956"/>
                  </a:lnTo>
                  <a:lnTo>
                    <a:pt x="4849368" y="1210056"/>
                  </a:lnTo>
                  <a:lnTo>
                    <a:pt x="5001768" y="1210056"/>
                  </a:lnTo>
                  <a:lnTo>
                    <a:pt x="5001768" y="1171956"/>
                  </a:lnTo>
                  <a:close/>
                </a:path>
                <a:path w="6995159" h="3663950">
                  <a:moveTo>
                    <a:pt x="5186172" y="3625596"/>
                  </a:moveTo>
                  <a:lnTo>
                    <a:pt x="5033772" y="3625596"/>
                  </a:lnTo>
                  <a:lnTo>
                    <a:pt x="5033772" y="3663696"/>
                  </a:lnTo>
                  <a:lnTo>
                    <a:pt x="5186172" y="3663696"/>
                  </a:lnTo>
                  <a:lnTo>
                    <a:pt x="5186172" y="3625596"/>
                  </a:lnTo>
                  <a:close/>
                </a:path>
                <a:path w="6995159" h="3663950">
                  <a:moveTo>
                    <a:pt x="5244084" y="1191768"/>
                  </a:moveTo>
                  <a:lnTo>
                    <a:pt x="5129784" y="1133856"/>
                  </a:lnTo>
                  <a:lnTo>
                    <a:pt x="5129784" y="1171956"/>
                  </a:lnTo>
                  <a:lnTo>
                    <a:pt x="5116068" y="1171956"/>
                  </a:lnTo>
                  <a:lnTo>
                    <a:pt x="5116068" y="1210056"/>
                  </a:lnTo>
                  <a:lnTo>
                    <a:pt x="5129784" y="1210056"/>
                  </a:lnTo>
                  <a:lnTo>
                    <a:pt x="5129784" y="1248156"/>
                  </a:lnTo>
                  <a:lnTo>
                    <a:pt x="5148072" y="1239126"/>
                  </a:lnTo>
                  <a:lnTo>
                    <a:pt x="5244084" y="1191768"/>
                  </a:lnTo>
                  <a:close/>
                </a:path>
                <a:path w="6995159" h="3663950">
                  <a:moveTo>
                    <a:pt x="5452872" y="3625596"/>
                  </a:moveTo>
                  <a:lnTo>
                    <a:pt x="5300472" y="3625596"/>
                  </a:lnTo>
                  <a:lnTo>
                    <a:pt x="5300472" y="3663696"/>
                  </a:lnTo>
                  <a:lnTo>
                    <a:pt x="5452872" y="3663696"/>
                  </a:lnTo>
                  <a:lnTo>
                    <a:pt x="5452872" y="3625596"/>
                  </a:lnTo>
                  <a:close/>
                </a:path>
                <a:path w="6995159" h="3663950">
                  <a:moveTo>
                    <a:pt x="5593080" y="3418332"/>
                  </a:moveTo>
                  <a:lnTo>
                    <a:pt x="5559552" y="3401568"/>
                  </a:lnTo>
                  <a:lnTo>
                    <a:pt x="5489448" y="3535680"/>
                  </a:lnTo>
                  <a:lnTo>
                    <a:pt x="5522976" y="3553968"/>
                  </a:lnTo>
                  <a:lnTo>
                    <a:pt x="5593080" y="3418332"/>
                  </a:lnTo>
                  <a:close/>
                </a:path>
                <a:path w="6995159" h="3663950">
                  <a:moveTo>
                    <a:pt x="5716524" y="3182112"/>
                  </a:moveTo>
                  <a:lnTo>
                    <a:pt x="5682996" y="3165348"/>
                  </a:lnTo>
                  <a:lnTo>
                    <a:pt x="5612892" y="3299460"/>
                  </a:lnTo>
                  <a:lnTo>
                    <a:pt x="5646420" y="3317748"/>
                  </a:lnTo>
                  <a:lnTo>
                    <a:pt x="5716524" y="3182112"/>
                  </a:lnTo>
                  <a:close/>
                </a:path>
                <a:path w="6995159" h="3663950">
                  <a:moveTo>
                    <a:pt x="5839968" y="2945892"/>
                  </a:moveTo>
                  <a:lnTo>
                    <a:pt x="5806440" y="2927604"/>
                  </a:lnTo>
                  <a:lnTo>
                    <a:pt x="5736336" y="3063240"/>
                  </a:lnTo>
                  <a:lnTo>
                    <a:pt x="5769864" y="3081528"/>
                  </a:lnTo>
                  <a:lnTo>
                    <a:pt x="5839968" y="2945892"/>
                  </a:lnTo>
                  <a:close/>
                </a:path>
                <a:path w="6995159" h="3663950">
                  <a:moveTo>
                    <a:pt x="5963412" y="2709672"/>
                  </a:moveTo>
                  <a:lnTo>
                    <a:pt x="5929884" y="2691384"/>
                  </a:lnTo>
                  <a:lnTo>
                    <a:pt x="5859780" y="2827020"/>
                  </a:lnTo>
                  <a:lnTo>
                    <a:pt x="5893308" y="2843784"/>
                  </a:lnTo>
                  <a:lnTo>
                    <a:pt x="5963412" y="2709672"/>
                  </a:lnTo>
                  <a:close/>
                </a:path>
                <a:path w="6995159" h="3663950">
                  <a:moveTo>
                    <a:pt x="6086856" y="2473452"/>
                  </a:moveTo>
                  <a:lnTo>
                    <a:pt x="6053328" y="2455164"/>
                  </a:lnTo>
                  <a:lnTo>
                    <a:pt x="5983224" y="2590800"/>
                  </a:lnTo>
                  <a:lnTo>
                    <a:pt x="6016752" y="2607564"/>
                  </a:lnTo>
                  <a:lnTo>
                    <a:pt x="6086856" y="2473452"/>
                  </a:lnTo>
                  <a:close/>
                </a:path>
                <a:path w="6995159" h="3663950">
                  <a:moveTo>
                    <a:pt x="6210300" y="2237232"/>
                  </a:moveTo>
                  <a:lnTo>
                    <a:pt x="6176772" y="2218944"/>
                  </a:lnTo>
                  <a:lnTo>
                    <a:pt x="6106668" y="2354580"/>
                  </a:lnTo>
                  <a:lnTo>
                    <a:pt x="6140196" y="2371344"/>
                  </a:lnTo>
                  <a:lnTo>
                    <a:pt x="6210300" y="2237232"/>
                  </a:lnTo>
                  <a:close/>
                </a:path>
                <a:path w="6995159" h="3663950">
                  <a:moveTo>
                    <a:pt x="6333744" y="1999488"/>
                  </a:moveTo>
                  <a:lnTo>
                    <a:pt x="6300216" y="1982724"/>
                  </a:lnTo>
                  <a:lnTo>
                    <a:pt x="6230112" y="2118360"/>
                  </a:lnTo>
                  <a:lnTo>
                    <a:pt x="6263640" y="2135124"/>
                  </a:lnTo>
                  <a:lnTo>
                    <a:pt x="6333744" y="1999488"/>
                  </a:lnTo>
                  <a:close/>
                </a:path>
                <a:path w="6995159" h="3663950">
                  <a:moveTo>
                    <a:pt x="6528816" y="1880616"/>
                  </a:moveTo>
                  <a:lnTo>
                    <a:pt x="6376416" y="1880616"/>
                  </a:lnTo>
                  <a:lnTo>
                    <a:pt x="6376416" y="1918716"/>
                  </a:lnTo>
                  <a:lnTo>
                    <a:pt x="6528816" y="1918716"/>
                  </a:lnTo>
                  <a:lnTo>
                    <a:pt x="6528816" y="1880616"/>
                  </a:lnTo>
                  <a:close/>
                </a:path>
                <a:path w="6995159" h="3663950">
                  <a:moveTo>
                    <a:pt x="6795516" y="1880616"/>
                  </a:moveTo>
                  <a:lnTo>
                    <a:pt x="6643116" y="1880616"/>
                  </a:lnTo>
                  <a:lnTo>
                    <a:pt x="6643116" y="1918716"/>
                  </a:lnTo>
                  <a:lnTo>
                    <a:pt x="6795516" y="1918716"/>
                  </a:lnTo>
                  <a:lnTo>
                    <a:pt x="6795516" y="1880616"/>
                  </a:lnTo>
                  <a:close/>
                </a:path>
                <a:path w="6995159" h="3663950">
                  <a:moveTo>
                    <a:pt x="6995160" y="1900428"/>
                  </a:moveTo>
                  <a:lnTo>
                    <a:pt x="6880860" y="1842516"/>
                  </a:lnTo>
                  <a:lnTo>
                    <a:pt x="6880860" y="1956816"/>
                  </a:lnTo>
                  <a:lnTo>
                    <a:pt x="6995160" y="19004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25542" y="1834387"/>
            <a:ext cx="920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San</a:t>
            </a:r>
            <a:r>
              <a:rPr sz="2000" b="1" spc="-5" dirty="0">
                <a:latin typeface="Tahoma"/>
                <a:cs typeface="Tahoma"/>
              </a:rPr>
              <a:t>g</a:t>
            </a:r>
            <a:r>
              <a:rPr sz="2000" b="1" dirty="0">
                <a:latin typeface="Tahoma"/>
                <a:cs typeface="Tahoma"/>
              </a:rPr>
              <a:t>at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ahoma"/>
                <a:cs typeface="Tahoma"/>
              </a:rPr>
              <a:t>dini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1505" y="2870706"/>
            <a:ext cx="1840864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7905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ahoma"/>
                <a:cs typeface="Tahoma"/>
              </a:rPr>
              <a:t>C</a:t>
            </a:r>
            <a:r>
              <a:rPr sz="2000" b="1" dirty="0">
                <a:latin typeface="Tahoma"/>
                <a:cs typeface="Tahoma"/>
              </a:rPr>
              <a:t>ukup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ahoma"/>
                <a:cs typeface="Tahoma"/>
              </a:rPr>
              <a:t>dini</a:t>
            </a:r>
            <a:endParaRPr sz="2000">
              <a:latin typeface="Tahoma"/>
              <a:cs typeface="Tahoma"/>
            </a:endParaRPr>
          </a:p>
          <a:p>
            <a:pPr marL="12700" marR="140970" algn="ctr">
              <a:lnSpc>
                <a:spcPct val="100000"/>
              </a:lnSpc>
              <a:spcBef>
                <a:spcPts val="915"/>
              </a:spcBef>
            </a:pP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Keter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s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edi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aan </a:t>
            </a:r>
            <a:r>
              <a:rPr sz="2000" dirty="0">
                <a:solidFill>
                  <a:srgbClr val="43536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Pangan RT  kurang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8966" y="3579366"/>
            <a:ext cx="1711325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2795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K</a:t>
            </a:r>
            <a:r>
              <a:rPr sz="2000" b="1" dirty="0">
                <a:latin typeface="Tahoma"/>
                <a:cs typeface="Tahoma"/>
              </a:rPr>
              <a:t>u</a:t>
            </a:r>
            <a:r>
              <a:rPr sz="2000" b="1" spc="-5" dirty="0">
                <a:latin typeface="Tahoma"/>
                <a:cs typeface="Tahoma"/>
              </a:rPr>
              <a:t>r</a:t>
            </a:r>
            <a:r>
              <a:rPr sz="2000" b="1" dirty="0">
                <a:latin typeface="Tahoma"/>
                <a:cs typeface="Tahoma"/>
              </a:rPr>
              <a:t>ang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ahoma"/>
                <a:cs typeface="Tahoma"/>
              </a:rPr>
              <a:t>dini</a:t>
            </a:r>
            <a:endParaRPr sz="2000">
              <a:latin typeface="Tahoma"/>
              <a:cs typeface="Tahoma"/>
            </a:endParaRPr>
          </a:p>
          <a:p>
            <a:pPr marL="12700" marR="747395" indent="-635" algn="just">
              <a:lnSpc>
                <a:spcPct val="100000"/>
              </a:lnSpc>
              <a:spcBef>
                <a:spcPts val="915"/>
              </a:spcBef>
            </a:pP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A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su</a:t>
            </a:r>
            <a:r>
              <a:rPr sz="2000" b="1" spc="-5" dirty="0">
                <a:solidFill>
                  <a:srgbClr val="435369"/>
                </a:solidFill>
                <a:latin typeface="Tahoma"/>
                <a:cs typeface="Tahoma"/>
              </a:rPr>
              <a:t>p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an </a:t>
            </a:r>
            <a:r>
              <a:rPr sz="2000" dirty="0">
                <a:solidFill>
                  <a:srgbClr val="43536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Zat</a:t>
            </a:r>
            <a:r>
              <a:rPr sz="2000" b="1" spc="-90" dirty="0">
                <a:solidFill>
                  <a:srgbClr val="435369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435369"/>
                </a:solidFill>
                <a:latin typeface="Tahoma"/>
                <a:cs typeface="Tahoma"/>
              </a:rPr>
              <a:t>gizi  </a:t>
            </a:r>
            <a:r>
              <a:rPr sz="2000" b="1" dirty="0">
                <a:solidFill>
                  <a:srgbClr val="435369"/>
                </a:solidFill>
                <a:latin typeface="Tahoma"/>
                <a:cs typeface="Tahoma"/>
              </a:rPr>
              <a:t>kurang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34768" y="5705856"/>
            <a:ext cx="1666239" cy="413384"/>
            <a:chOff x="2334768" y="5705856"/>
            <a:chExt cx="1666239" cy="413384"/>
          </a:xfrm>
        </p:grpSpPr>
        <p:sp>
          <p:nvSpPr>
            <p:cNvPr id="20" name="object 20"/>
            <p:cNvSpPr/>
            <p:nvPr/>
          </p:nvSpPr>
          <p:spPr>
            <a:xfrm>
              <a:off x="2340864" y="5711952"/>
              <a:ext cx="1653539" cy="401320"/>
            </a:xfrm>
            <a:custGeom>
              <a:avLst/>
              <a:gdLst/>
              <a:ahLst/>
              <a:cxnLst/>
              <a:rect l="l" t="t" r="r" b="b"/>
              <a:pathLst>
                <a:path w="1653539" h="401320">
                  <a:moveTo>
                    <a:pt x="1653539" y="400811"/>
                  </a:moveTo>
                  <a:lnTo>
                    <a:pt x="1653539" y="0"/>
                  </a:lnTo>
                  <a:lnTo>
                    <a:pt x="0" y="0"/>
                  </a:lnTo>
                  <a:lnTo>
                    <a:pt x="0" y="400811"/>
                  </a:lnTo>
                  <a:lnTo>
                    <a:pt x="1653539" y="400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34768" y="5705856"/>
              <a:ext cx="1666239" cy="413384"/>
            </a:xfrm>
            <a:custGeom>
              <a:avLst/>
              <a:gdLst/>
              <a:ahLst/>
              <a:cxnLst/>
              <a:rect l="l" t="t" r="r" b="b"/>
              <a:pathLst>
                <a:path w="1666239" h="413385">
                  <a:moveTo>
                    <a:pt x="1665732" y="413004"/>
                  </a:moveTo>
                  <a:lnTo>
                    <a:pt x="1665732" y="0"/>
                  </a:lnTo>
                  <a:lnTo>
                    <a:pt x="0" y="0"/>
                  </a:lnTo>
                  <a:lnTo>
                    <a:pt x="0" y="413004"/>
                  </a:lnTo>
                  <a:lnTo>
                    <a:pt x="6096" y="413004"/>
                  </a:lnTo>
                  <a:lnTo>
                    <a:pt x="6096" y="13716"/>
                  </a:lnTo>
                  <a:lnTo>
                    <a:pt x="12192" y="6096"/>
                  </a:lnTo>
                  <a:lnTo>
                    <a:pt x="12192" y="13716"/>
                  </a:lnTo>
                  <a:lnTo>
                    <a:pt x="1653540" y="13716"/>
                  </a:lnTo>
                  <a:lnTo>
                    <a:pt x="1653540" y="6096"/>
                  </a:lnTo>
                  <a:lnTo>
                    <a:pt x="1659636" y="13716"/>
                  </a:lnTo>
                  <a:lnTo>
                    <a:pt x="1659636" y="413004"/>
                  </a:lnTo>
                  <a:lnTo>
                    <a:pt x="1665732" y="413004"/>
                  </a:lnTo>
                  <a:close/>
                </a:path>
                <a:path w="1666239" h="413385">
                  <a:moveTo>
                    <a:pt x="12192" y="13716"/>
                  </a:moveTo>
                  <a:lnTo>
                    <a:pt x="12192" y="6096"/>
                  </a:lnTo>
                  <a:lnTo>
                    <a:pt x="6096" y="13716"/>
                  </a:lnTo>
                  <a:lnTo>
                    <a:pt x="12192" y="13716"/>
                  </a:lnTo>
                  <a:close/>
                </a:path>
                <a:path w="1666239" h="413385">
                  <a:moveTo>
                    <a:pt x="12192" y="400812"/>
                  </a:moveTo>
                  <a:lnTo>
                    <a:pt x="12192" y="13716"/>
                  </a:lnTo>
                  <a:lnTo>
                    <a:pt x="6096" y="13716"/>
                  </a:lnTo>
                  <a:lnTo>
                    <a:pt x="6096" y="400812"/>
                  </a:lnTo>
                  <a:lnTo>
                    <a:pt x="12192" y="400812"/>
                  </a:lnTo>
                  <a:close/>
                </a:path>
                <a:path w="1666239" h="413385">
                  <a:moveTo>
                    <a:pt x="1659636" y="400812"/>
                  </a:moveTo>
                  <a:lnTo>
                    <a:pt x="6096" y="400812"/>
                  </a:lnTo>
                  <a:lnTo>
                    <a:pt x="12192" y="406908"/>
                  </a:lnTo>
                  <a:lnTo>
                    <a:pt x="12192" y="413004"/>
                  </a:lnTo>
                  <a:lnTo>
                    <a:pt x="1653540" y="413004"/>
                  </a:lnTo>
                  <a:lnTo>
                    <a:pt x="1653540" y="406908"/>
                  </a:lnTo>
                  <a:lnTo>
                    <a:pt x="1659636" y="400812"/>
                  </a:lnTo>
                  <a:close/>
                </a:path>
                <a:path w="1666239" h="413385">
                  <a:moveTo>
                    <a:pt x="12192" y="413004"/>
                  </a:moveTo>
                  <a:lnTo>
                    <a:pt x="12192" y="406908"/>
                  </a:lnTo>
                  <a:lnTo>
                    <a:pt x="6096" y="400812"/>
                  </a:lnTo>
                  <a:lnTo>
                    <a:pt x="6096" y="413004"/>
                  </a:lnTo>
                  <a:lnTo>
                    <a:pt x="12192" y="413004"/>
                  </a:lnTo>
                  <a:close/>
                </a:path>
                <a:path w="1666239" h="413385">
                  <a:moveTo>
                    <a:pt x="1659636" y="13716"/>
                  </a:moveTo>
                  <a:lnTo>
                    <a:pt x="1653540" y="6096"/>
                  </a:lnTo>
                  <a:lnTo>
                    <a:pt x="1653540" y="13716"/>
                  </a:lnTo>
                  <a:lnTo>
                    <a:pt x="1659636" y="13716"/>
                  </a:lnTo>
                  <a:close/>
                </a:path>
                <a:path w="1666239" h="413385">
                  <a:moveTo>
                    <a:pt x="1659636" y="400812"/>
                  </a:moveTo>
                  <a:lnTo>
                    <a:pt x="1659636" y="13716"/>
                  </a:lnTo>
                  <a:lnTo>
                    <a:pt x="1653540" y="13716"/>
                  </a:lnTo>
                  <a:lnTo>
                    <a:pt x="1653540" y="400812"/>
                  </a:lnTo>
                  <a:lnTo>
                    <a:pt x="1659636" y="400812"/>
                  </a:lnTo>
                  <a:close/>
                </a:path>
                <a:path w="1666239" h="413385">
                  <a:moveTo>
                    <a:pt x="1659636" y="413004"/>
                  </a:moveTo>
                  <a:lnTo>
                    <a:pt x="1659636" y="400812"/>
                  </a:lnTo>
                  <a:lnTo>
                    <a:pt x="1653540" y="406908"/>
                  </a:lnTo>
                  <a:lnTo>
                    <a:pt x="1653540" y="413004"/>
                  </a:lnTo>
                  <a:lnTo>
                    <a:pt x="1659636" y="413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19603" y="5744969"/>
            <a:ext cx="1483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PREVENTIF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45608" y="6067044"/>
            <a:ext cx="1356360" cy="411480"/>
          </a:xfrm>
          <a:custGeom>
            <a:avLst/>
            <a:gdLst/>
            <a:ahLst/>
            <a:cxnLst/>
            <a:rect l="l" t="t" r="r" b="b"/>
            <a:pathLst>
              <a:path w="1356359" h="411479">
                <a:moveTo>
                  <a:pt x="1356360" y="411480"/>
                </a:moveTo>
                <a:lnTo>
                  <a:pt x="1356360" y="0"/>
                </a:lnTo>
                <a:lnTo>
                  <a:pt x="0" y="0"/>
                </a:lnTo>
                <a:lnTo>
                  <a:pt x="0" y="411480"/>
                </a:lnTo>
                <a:lnTo>
                  <a:pt x="7620" y="411480"/>
                </a:lnTo>
                <a:lnTo>
                  <a:pt x="7620" y="12192"/>
                </a:lnTo>
                <a:lnTo>
                  <a:pt x="13716" y="6096"/>
                </a:lnTo>
                <a:lnTo>
                  <a:pt x="13716" y="12192"/>
                </a:lnTo>
                <a:lnTo>
                  <a:pt x="1344168" y="12192"/>
                </a:lnTo>
                <a:lnTo>
                  <a:pt x="1344168" y="6096"/>
                </a:lnTo>
                <a:lnTo>
                  <a:pt x="1350264" y="12192"/>
                </a:lnTo>
                <a:lnTo>
                  <a:pt x="1350264" y="411480"/>
                </a:lnTo>
                <a:lnTo>
                  <a:pt x="1356360" y="411480"/>
                </a:lnTo>
                <a:close/>
              </a:path>
              <a:path w="1356359" h="411479">
                <a:moveTo>
                  <a:pt x="13716" y="12192"/>
                </a:moveTo>
                <a:lnTo>
                  <a:pt x="13716" y="6096"/>
                </a:lnTo>
                <a:lnTo>
                  <a:pt x="7620" y="12192"/>
                </a:lnTo>
                <a:lnTo>
                  <a:pt x="13716" y="12192"/>
                </a:lnTo>
                <a:close/>
              </a:path>
              <a:path w="1356359" h="411479">
                <a:moveTo>
                  <a:pt x="13716" y="399288"/>
                </a:moveTo>
                <a:lnTo>
                  <a:pt x="13716" y="12192"/>
                </a:lnTo>
                <a:lnTo>
                  <a:pt x="7620" y="12192"/>
                </a:lnTo>
                <a:lnTo>
                  <a:pt x="7620" y="399288"/>
                </a:lnTo>
                <a:lnTo>
                  <a:pt x="13716" y="399288"/>
                </a:lnTo>
                <a:close/>
              </a:path>
              <a:path w="1356359" h="411479">
                <a:moveTo>
                  <a:pt x="1350264" y="399288"/>
                </a:moveTo>
                <a:lnTo>
                  <a:pt x="7620" y="399288"/>
                </a:lnTo>
                <a:lnTo>
                  <a:pt x="13716" y="405384"/>
                </a:lnTo>
                <a:lnTo>
                  <a:pt x="13716" y="411480"/>
                </a:lnTo>
                <a:lnTo>
                  <a:pt x="1344168" y="411480"/>
                </a:lnTo>
                <a:lnTo>
                  <a:pt x="1344168" y="405384"/>
                </a:lnTo>
                <a:lnTo>
                  <a:pt x="1350264" y="399288"/>
                </a:lnTo>
                <a:close/>
              </a:path>
              <a:path w="1356359" h="411479">
                <a:moveTo>
                  <a:pt x="13716" y="411480"/>
                </a:moveTo>
                <a:lnTo>
                  <a:pt x="13716" y="405384"/>
                </a:lnTo>
                <a:lnTo>
                  <a:pt x="7620" y="399288"/>
                </a:lnTo>
                <a:lnTo>
                  <a:pt x="7620" y="411480"/>
                </a:lnTo>
                <a:lnTo>
                  <a:pt x="13716" y="411480"/>
                </a:lnTo>
                <a:close/>
              </a:path>
              <a:path w="1356359" h="411479">
                <a:moveTo>
                  <a:pt x="1350264" y="12192"/>
                </a:moveTo>
                <a:lnTo>
                  <a:pt x="1344168" y="6096"/>
                </a:lnTo>
                <a:lnTo>
                  <a:pt x="1344168" y="12192"/>
                </a:lnTo>
                <a:lnTo>
                  <a:pt x="1350264" y="12192"/>
                </a:lnTo>
                <a:close/>
              </a:path>
              <a:path w="1356359" h="411479">
                <a:moveTo>
                  <a:pt x="1350264" y="399288"/>
                </a:moveTo>
                <a:lnTo>
                  <a:pt x="1350264" y="12192"/>
                </a:lnTo>
                <a:lnTo>
                  <a:pt x="1344168" y="12192"/>
                </a:lnTo>
                <a:lnTo>
                  <a:pt x="1344168" y="399288"/>
                </a:lnTo>
                <a:lnTo>
                  <a:pt x="1350264" y="399288"/>
                </a:lnTo>
                <a:close/>
              </a:path>
              <a:path w="1356359" h="411479">
                <a:moveTo>
                  <a:pt x="1350264" y="411480"/>
                </a:moveTo>
                <a:lnTo>
                  <a:pt x="1350264" y="399288"/>
                </a:lnTo>
                <a:lnTo>
                  <a:pt x="1344168" y="405384"/>
                </a:lnTo>
                <a:lnTo>
                  <a:pt x="1344168" y="411480"/>
                </a:lnTo>
                <a:lnTo>
                  <a:pt x="1350264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30441" y="6104633"/>
            <a:ext cx="1174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KURATIF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76628" y="4663452"/>
            <a:ext cx="5814060" cy="1583690"/>
          </a:xfrm>
          <a:custGeom>
            <a:avLst/>
            <a:gdLst/>
            <a:ahLst/>
            <a:cxnLst/>
            <a:rect l="l" t="t" r="r" b="b"/>
            <a:pathLst>
              <a:path w="5814059" h="1583689">
                <a:moveTo>
                  <a:pt x="810768" y="1040892"/>
                </a:moveTo>
                <a:lnTo>
                  <a:pt x="89954" y="74345"/>
                </a:lnTo>
                <a:lnTo>
                  <a:pt x="114300" y="56388"/>
                </a:lnTo>
                <a:lnTo>
                  <a:pt x="0" y="0"/>
                </a:lnTo>
                <a:lnTo>
                  <a:pt x="21336" y="124968"/>
                </a:lnTo>
                <a:lnTo>
                  <a:pt x="27432" y="120459"/>
                </a:lnTo>
                <a:lnTo>
                  <a:pt x="44310" y="108013"/>
                </a:lnTo>
                <a:lnTo>
                  <a:pt x="765048" y="1075944"/>
                </a:lnTo>
                <a:lnTo>
                  <a:pt x="810768" y="1040892"/>
                </a:lnTo>
                <a:close/>
              </a:path>
              <a:path w="5814059" h="1583689">
                <a:moveTo>
                  <a:pt x="1821180" y="598932"/>
                </a:moveTo>
                <a:lnTo>
                  <a:pt x="1693164" y="600456"/>
                </a:lnTo>
                <a:lnTo>
                  <a:pt x="1706295" y="625602"/>
                </a:lnTo>
                <a:lnTo>
                  <a:pt x="941832" y="1022604"/>
                </a:lnTo>
                <a:lnTo>
                  <a:pt x="967740" y="1074420"/>
                </a:lnTo>
                <a:lnTo>
                  <a:pt x="1733435" y="677545"/>
                </a:lnTo>
                <a:lnTo>
                  <a:pt x="1746504" y="702564"/>
                </a:lnTo>
                <a:lnTo>
                  <a:pt x="1758696" y="685634"/>
                </a:lnTo>
                <a:lnTo>
                  <a:pt x="1821180" y="598932"/>
                </a:lnTo>
                <a:close/>
              </a:path>
              <a:path w="5814059" h="1583689">
                <a:moveTo>
                  <a:pt x="5814060" y="1527048"/>
                </a:moveTo>
                <a:lnTo>
                  <a:pt x="5699760" y="1469136"/>
                </a:lnTo>
                <a:lnTo>
                  <a:pt x="5699760" y="1498092"/>
                </a:lnTo>
                <a:lnTo>
                  <a:pt x="5015484" y="1498092"/>
                </a:lnTo>
                <a:lnTo>
                  <a:pt x="5015484" y="1554480"/>
                </a:lnTo>
                <a:lnTo>
                  <a:pt x="5699760" y="1554480"/>
                </a:lnTo>
                <a:lnTo>
                  <a:pt x="5699760" y="1583436"/>
                </a:lnTo>
                <a:lnTo>
                  <a:pt x="5728716" y="1569148"/>
                </a:lnTo>
                <a:lnTo>
                  <a:pt x="5814060" y="1527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50036" y="1403603"/>
            <a:ext cx="1576070" cy="3689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0"/>
              </a:spcBef>
            </a:pP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Perdesaan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(D)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14</a:t>
            </a:fld>
            <a:endParaRPr spc="-60" dirty="0"/>
          </a:p>
        </p:txBody>
      </p:sp>
      <p:sp>
        <p:nvSpPr>
          <p:cNvPr id="27" name="object 27"/>
          <p:cNvSpPr txBox="1"/>
          <p:nvPr/>
        </p:nvSpPr>
        <p:spPr>
          <a:xfrm>
            <a:off x="733043" y="5228844"/>
            <a:ext cx="1534795" cy="36893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Perkotaan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(K)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667" y="6279893"/>
            <a:ext cx="419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ahoma"/>
                <a:cs typeface="Tahoma"/>
              </a:rPr>
              <a:t>KONSEP KEWASPADAAN PANGAN DAN </a:t>
            </a:r>
            <a:r>
              <a:rPr sz="1050" b="1" spc="5" dirty="0">
                <a:latin typeface="Tahoma"/>
                <a:cs typeface="Tahoma"/>
              </a:rPr>
              <a:t>GIZI </a:t>
            </a:r>
            <a:r>
              <a:rPr sz="1050" b="1" dirty="0">
                <a:latin typeface="Tahoma"/>
                <a:cs typeface="Tahoma"/>
              </a:rPr>
              <a:t>(Sumber:</a:t>
            </a:r>
            <a:r>
              <a:rPr sz="1050" b="1" spc="-12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Basuni)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0" y="0"/>
                  </a:moveTo>
                  <a:lnTo>
                    <a:pt x="0" y="6094476"/>
                  </a:lnTo>
                  <a:lnTo>
                    <a:pt x="9143999" y="6094476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6046" y="502411"/>
            <a:ext cx="272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20" dirty="0">
                <a:solidFill>
                  <a:srgbClr val="000000"/>
                </a:solidFill>
                <a:latin typeface="Times New Roman"/>
                <a:cs typeface="Times New Roman"/>
              </a:rPr>
              <a:t>INDIKATOR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SKPG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72045" y="1784095"/>
            <a:ext cx="3288029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12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70" dirty="0">
                <a:latin typeface="Arial"/>
                <a:cs typeface="Arial"/>
              </a:rPr>
              <a:t>Merupakan </a:t>
            </a:r>
            <a:r>
              <a:rPr sz="1800" spc="-75" dirty="0">
                <a:latin typeface="Arial"/>
                <a:cs typeface="Arial"/>
              </a:rPr>
              <a:t>hasil </a:t>
            </a:r>
            <a:r>
              <a:rPr sz="1800" spc="-105" dirty="0">
                <a:latin typeface="Arial"/>
                <a:cs typeface="Arial"/>
              </a:rPr>
              <a:t>kesepakatan  </a:t>
            </a:r>
            <a:r>
              <a:rPr sz="1800" spc="-75" dirty="0">
                <a:latin typeface="Arial"/>
                <a:cs typeface="Arial"/>
              </a:rPr>
              <a:t>Tim/Pokja </a:t>
            </a:r>
            <a:r>
              <a:rPr sz="1800" spc="-300" dirty="0">
                <a:latin typeface="Arial"/>
                <a:cs typeface="Arial"/>
              </a:rPr>
              <a:t>SKPG </a:t>
            </a:r>
            <a:r>
              <a:rPr sz="1800" spc="-100" dirty="0">
                <a:latin typeface="Arial"/>
                <a:cs typeface="Arial"/>
              </a:rPr>
              <a:t>dengan  </a:t>
            </a:r>
            <a:r>
              <a:rPr sz="1800" spc="-65" dirty="0">
                <a:latin typeface="Arial"/>
                <a:cs typeface="Arial"/>
              </a:rPr>
              <a:t>memperhatikan pola </a:t>
            </a:r>
            <a:r>
              <a:rPr sz="1800" spc="-95" dirty="0">
                <a:latin typeface="Arial"/>
                <a:cs typeface="Arial"/>
              </a:rPr>
              <a:t>konsumsi  </a:t>
            </a:r>
            <a:r>
              <a:rPr sz="1800" spc="-110" dirty="0">
                <a:latin typeface="Arial"/>
                <a:cs typeface="Arial"/>
              </a:rPr>
              <a:t>pangan </a:t>
            </a:r>
            <a:r>
              <a:rPr sz="1800" spc="-105" dirty="0">
                <a:latin typeface="Arial"/>
                <a:cs typeface="Arial"/>
              </a:rPr>
              <a:t>masyarakat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0" dirty="0">
                <a:latin typeface="Arial"/>
                <a:cs typeface="Arial"/>
              </a:rPr>
              <a:t>wilayah  </a:t>
            </a:r>
            <a:r>
              <a:rPr sz="1800" spc="-65" dirty="0">
                <a:latin typeface="Arial"/>
                <a:cs typeface="Arial"/>
              </a:rPr>
              <a:t>setempat </a:t>
            </a:r>
            <a:r>
              <a:rPr sz="1800" spc="-90" dirty="0">
                <a:latin typeface="Arial"/>
                <a:cs typeface="Arial"/>
              </a:rPr>
              <a:t>(berdasarkan </a:t>
            </a:r>
            <a:r>
              <a:rPr sz="1800" spc="-70" dirty="0">
                <a:latin typeface="Arial"/>
                <a:cs typeface="Arial"/>
              </a:rPr>
              <a:t>data  </a:t>
            </a:r>
            <a:r>
              <a:rPr sz="1800" spc="-200" dirty="0">
                <a:latin typeface="Arial"/>
                <a:cs typeface="Arial"/>
              </a:rPr>
              <a:t>BPS), </a:t>
            </a:r>
            <a:r>
              <a:rPr sz="1800" spc="-85" dirty="0">
                <a:latin typeface="Arial"/>
                <a:cs typeface="Arial"/>
              </a:rPr>
              <a:t>dan </a:t>
            </a:r>
            <a:r>
              <a:rPr sz="1800" spc="-75" dirty="0">
                <a:latin typeface="Arial"/>
                <a:cs typeface="Arial"/>
              </a:rPr>
              <a:t>dilakukan </a:t>
            </a:r>
            <a:r>
              <a:rPr sz="1800" spc="-125" dirty="0">
                <a:latin typeface="Arial"/>
                <a:cs typeface="Arial"/>
              </a:rPr>
              <a:t>secara  </a:t>
            </a:r>
            <a:r>
              <a:rPr sz="1800" spc="-85" dirty="0">
                <a:latin typeface="Arial"/>
                <a:cs typeface="Arial"/>
              </a:rPr>
              <a:t>konsisten </a:t>
            </a:r>
            <a:r>
              <a:rPr sz="1800" spc="-35" dirty="0">
                <a:latin typeface="Arial"/>
                <a:cs typeface="Arial"/>
              </a:rPr>
              <a:t>untuk </a:t>
            </a:r>
            <a:r>
              <a:rPr sz="1800" spc="-75" dirty="0">
                <a:latin typeface="Arial"/>
                <a:cs typeface="Arial"/>
              </a:rPr>
              <a:t>suatu </a:t>
            </a:r>
            <a:r>
              <a:rPr sz="1800" spc="-55" dirty="0">
                <a:latin typeface="Arial"/>
                <a:cs typeface="Arial"/>
              </a:rPr>
              <a:t>periode  </a:t>
            </a:r>
            <a:r>
              <a:rPr sz="1800" spc="-15" dirty="0">
                <a:latin typeface="Arial"/>
                <a:cs typeface="Arial"/>
              </a:rPr>
              <a:t>tertentu.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spc="-100" dirty="0">
                <a:latin typeface="Arial"/>
                <a:cs typeface="Arial"/>
              </a:rPr>
              <a:t>Perubahan </a:t>
            </a:r>
            <a:r>
              <a:rPr sz="1800" spc="-110" dirty="0">
                <a:latin typeface="Arial"/>
                <a:cs typeface="Arial"/>
              </a:rPr>
              <a:t>hanya </a:t>
            </a:r>
            <a:r>
              <a:rPr sz="1800" spc="-65" dirty="0">
                <a:latin typeface="Arial"/>
                <a:cs typeface="Arial"/>
              </a:rPr>
              <a:t>dapat  </a:t>
            </a:r>
            <a:r>
              <a:rPr sz="1800" spc="-75" dirty="0">
                <a:latin typeface="Arial"/>
                <a:cs typeface="Arial"/>
              </a:rPr>
              <a:t>dilakukan </a:t>
            </a: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25" dirty="0">
                <a:latin typeface="Arial"/>
                <a:cs typeface="Arial"/>
              </a:rPr>
              <a:t>terjadi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perubahan  </a:t>
            </a:r>
            <a:r>
              <a:rPr sz="1800" spc="-65" dirty="0">
                <a:latin typeface="Arial"/>
                <a:cs typeface="Arial"/>
              </a:rPr>
              <a:t>pola produksi </a:t>
            </a:r>
            <a:r>
              <a:rPr sz="1800" spc="-85" dirty="0">
                <a:latin typeface="Arial"/>
                <a:cs typeface="Arial"/>
              </a:rPr>
              <a:t>dan </a:t>
            </a:r>
            <a:r>
              <a:rPr sz="1800" spc="-65" dirty="0">
                <a:latin typeface="Arial"/>
                <a:cs typeface="Arial"/>
              </a:rPr>
              <a:t>pola  </a:t>
            </a:r>
            <a:r>
              <a:rPr sz="1800" spc="-95" dirty="0">
                <a:latin typeface="Arial"/>
                <a:cs typeface="Arial"/>
              </a:rPr>
              <a:t>konsumsi </a:t>
            </a:r>
            <a:r>
              <a:rPr sz="1800" spc="-110" dirty="0">
                <a:latin typeface="Arial"/>
                <a:cs typeface="Arial"/>
              </a:rPr>
              <a:t>pangan </a:t>
            </a:r>
            <a:r>
              <a:rPr sz="1800" spc="-105" dirty="0">
                <a:latin typeface="Arial"/>
                <a:cs typeface="Arial"/>
              </a:rPr>
              <a:t>masyarakat </a:t>
            </a:r>
            <a:r>
              <a:rPr sz="1800" spc="-25" dirty="0">
                <a:latin typeface="Arial"/>
                <a:cs typeface="Arial"/>
              </a:rPr>
              <a:t>di  </a:t>
            </a:r>
            <a:r>
              <a:rPr sz="1800" spc="-70" dirty="0">
                <a:latin typeface="Arial"/>
                <a:cs typeface="Arial"/>
              </a:rPr>
              <a:t>wilayah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setempat.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8242" y="1087627"/>
            <a:ext cx="424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Arial"/>
                <a:cs typeface="Arial"/>
              </a:rPr>
              <a:t>A. </a:t>
            </a:r>
            <a:r>
              <a:rPr sz="1800" b="1" spc="-120" dirty="0">
                <a:latin typeface="Arial"/>
                <a:cs typeface="Arial"/>
              </a:rPr>
              <a:t>Pemilihan </a:t>
            </a:r>
            <a:r>
              <a:rPr sz="1800" b="1" spc="-125" dirty="0">
                <a:latin typeface="Arial"/>
                <a:cs typeface="Arial"/>
              </a:rPr>
              <a:t>Komoditi </a:t>
            </a:r>
            <a:r>
              <a:rPr sz="1800" b="1" spc="-114" dirty="0">
                <a:latin typeface="Arial"/>
                <a:cs typeface="Arial"/>
              </a:rPr>
              <a:t>dalam </a:t>
            </a:r>
            <a:r>
              <a:rPr sz="1800" b="1" spc="-95" dirty="0">
                <a:latin typeface="Arial"/>
                <a:cs typeface="Arial"/>
              </a:rPr>
              <a:t>Indikator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295" dirty="0">
                <a:latin typeface="Arial"/>
                <a:cs typeface="Arial"/>
              </a:rPr>
              <a:t>SKPG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0183" y="1927860"/>
            <a:ext cx="5006340" cy="3255645"/>
            <a:chOff x="710183" y="1927860"/>
            <a:chExt cx="5006340" cy="3255645"/>
          </a:xfrm>
        </p:grpSpPr>
        <p:sp>
          <p:nvSpPr>
            <p:cNvPr id="10" name="object 10"/>
            <p:cNvSpPr/>
            <p:nvPr/>
          </p:nvSpPr>
          <p:spPr>
            <a:xfrm>
              <a:off x="1912619" y="1927860"/>
              <a:ext cx="2592705" cy="688975"/>
            </a:xfrm>
            <a:custGeom>
              <a:avLst/>
              <a:gdLst/>
              <a:ahLst/>
              <a:cxnLst/>
              <a:rect l="l" t="t" r="r" b="b"/>
              <a:pathLst>
                <a:path w="2592704" h="688975">
                  <a:moveTo>
                    <a:pt x="2592323" y="574547"/>
                  </a:moveTo>
                  <a:lnTo>
                    <a:pt x="2592323" y="114299"/>
                  </a:lnTo>
                  <a:lnTo>
                    <a:pt x="2583251" y="70080"/>
                  </a:lnTo>
                  <a:lnTo>
                    <a:pt x="2558605" y="33718"/>
                  </a:lnTo>
                  <a:lnTo>
                    <a:pt x="2522243" y="9072"/>
                  </a:lnTo>
                  <a:lnTo>
                    <a:pt x="2478023" y="0"/>
                  </a:lnTo>
                  <a:lnTo>
                    <a:pt x="115823" y="0"/>
                  </a:lnTo>
                  <a:lnTo>
                    <a:pt x="70723" y="9072"/>
                  </a:lnTo>
                  <a:lnTo>
                    <a:pt x="33908" y="33718"/>
                  </a:lnTo>
                  <a:lnTo>
                    <a:pt x="9096" y="70080"/>
                  </a:lnTo>
                  <a:lnTo>
                    <a:pt x="0" y="114299"/>
                  </a:lnTo>
                  <a:lnTo>
                    <a:pt x="0" y="574547"/>
                  </a:lnTo>
                  <a:lnTo>
                    <a:pt x="9096" y="619410"/>
                  </a:lnTo>
                  <a:lnTo>
                    <a:pt x="33908" y="655700"/>
                  </a:lnTo>
                  <a:lnTo>
                    <a:pt x="70723" y="679989"/>
                  </a:lnTo>
                  <a:lnTo>
                    <a:pt x="115823" y="688847"/>
                  </a:lnTo>
                  <a:lnTo>
                    <a:pt x="2478023" y="688847"/>
                  </a:lnTo>
                  <a:lnTo>
                    <a:pt x="2522243" y="679989"/>
                  </a:lnTo>
                  <a:lnTo>
                    <a:pt x="2558605" y="655700"/>
                  </a:lnTo>
                  <a:lnTo>
                    <a:pt x="2583251" y="619410"/>
                  </a:lnTo>
                  <a:lnTo>
                    <a:pt x="2592323" y="574547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8023" y="3138423"/>
              <a:ext cx="1469135" cy="2044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183" y="3138423"/>
              <a:ext cx="1467611" cy="2044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7387" y="3138423"/>
              <a:ext cx="1469135" cy="2044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42819" y="2079751"/>
            <a:ext cx="1938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5" dirty="0">
                <a:solidFill>
                  <a:srgbClr val="FFFFFF"/>
                </a:solidFill>
                <a:latin typeface="Verdana"/>
                <a:cs typeface="Verdana"/>
              </a:rPr>
              <a:t>Hasil </a:t>
            </a:r>
            <a:r>
              <a:rPr sz="2000" b="1" spc="-515" dirty="0">
                <a:solidFill>
                  <a:srgbClr val="FFFFFF"/>
                </a:solidFill>
                <a:latin typeface="Verdana"/>
                <a:cs typeface="Verdana"/>
              </a:rPr>
              <a:t>Kajian </a:t>
            </a:r>
            <a:r>
              <a:rPr sz="2000" b="1" spc="-620" dirty="0">
                <a:solidFill>
                  <a:srgbClr val="FFFFFF"/>
                </a:solidFill>
                <a:latin typeface="Verdana"/>
                <a:cs typeface="Verdana"/>
              </a:rPr>
              <a:t>WFP,</a:t>
            </a:r>
            <a:r>
              <a:rPr sz="2000" b="1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625" dirty="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37534" y="3251706"/>
            <a:ext cx="113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Wilayah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NTT,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Gorontalo,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Papua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Barat,</a:t>
            </a: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Maluku,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7582" y="3851146"/>
            <a:ext cx="8693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Maluku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Utara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0266" y="3328795"/>
            <a:ext cx="5041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1898" y="3271518"/>
            <a:ext cx="619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Papua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411" y="3274566"/>
            <a:ext cx="102361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Seluruh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Kab/Kot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kecuali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wilayah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dikecualikan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2613659"/>
            <a:ext cx="9144000" cy="4049395"/>
            <a:chOff x="457200" y="2613659"/>
            <a:chExt cx="9144000" cy="4049395"/>
          </a:xfrm>
        </p:grpSpPr>
        <p:sp>
          <p:nvSpPr>
            <p:cNvPr id="21" name="object 21"/>
            <p:cNvSpPr/>
            <p:nvPr/>
          </p:nvSpPr>
          <p:spPr>
            <a:xfrm>
              <a:off x="1435608" y="2613659"/>
              <a:ext cx="3546475" cy="520065"/>
            </a:xfrm>
            <a:custGeom>
              <a:avLst/>
              <a:gdLst/>
              <a:ahLst/>
              <a:cxnLst/>
              <a:rect l="l" t="t" r="r" b="b"/>
              <a:pathLst>
                <a:path w="3546475" h="520064">
                  <a:moveTo>
                    <a:pt x="3546348" y="513588"/>
                  </a:moveTo>
                  <a:lnTo>
                    <a:pt x="1773936" y="0"/>
                  </a:lnTo>
                  <a:lnTo>
                    <a:pt x="1773174" y="3048"/>
                  </a:lnTo>
                  <a:lnTo>
                    <a:pt x="1772412" y="0"/>
                  </a:lnTo>
                  <a:lnTo>
                    <a:pt x="0" y="513588"/>
                  </a:lnTo>
                  <a:lnTo>
                    <a:pt x="1524" y="519684"/>
                  </a:lnTo>
                  <a:lnTo>
                    <a:pt x="1770900" y="6985"/>
                  </a:lnTo>
                  <a:lnTo>
                    <a:pt x="1773936" y="516636"/>
                  </a:lnTo>
                  <a:lnTo>
                    <a:pt x="1780032" y="516636"/>
                  </a:lnTo>
                  <a:lnTo>
                    <a:pt x="1777009" y="7442"/>
                  </a:lnTo>
                  <a:lnTo>
                    <a:pt x="3544824" y="519684"/>
                  </a:lnTo>
                  <a:lnTo>
                    <a:pt x="3546348" y="513588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9056" y="4002023"/>
              <a:ext cx="1191767" cy="9662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90800" y="3816095"/>
              <a:ext cx="1341119" cy="1368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3879" y="4605527"/>
              <a:ext cx="728472" cy="5090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7384" y="4008119"/>
              <a:ext cx="740663" cy="4968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3879" y="3404615"/>
              <a:ext cx="545591" cy="8839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5812535"/>
              <a:ext cx="9143999" cy="8503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32991" y="4911342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30" dirty="0">
                <a:solidFill>
                  <a:srgbClr val="375622"/>
                </a:solidFill>
                <a:latin typeface="Verdana"/>
                <a:cs typeface="Verdana"/>
              </a:rPr>
              <a:t>P</a:t>
            </a: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a</a:t>
            </a:r>
            <a:r>
              <a:rPr sz="1200" b="1" spc="-350" dirty="0">
                <a:solidFill>
                  <a:srgbClr val="375622"/>
                </a:solidFill>
                <a:latin typeface="Verdana"/>
                <a:cs typeface="Verdana"/>
              </a:rPr>
              <a:t>d</a:t>
            </a:r>
            <a:r>
              <a:rPr sz="1200" b="1" spc="-180" dirty="0">
                <a:solidFill>
                  <a:srgbClr val="375622"/>
                </a:solidFill>
                <a:latin typeface="Verdana"/>
                <a:cs typeface="Verdana"/>
              </a:rPr>
              <a:t>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15</a:t>
            </a:fld>
            <a:endParaRPr spc="-60" dirty="0"/>
          </a:p>
        </p:txBody>
      </p:sp>
      <p:sp>
        <p:nvSpPr>
          <p:cNvPr id="29" name="object 29"/>
          <p:cNvSpPr txBox="1"/>
          <p:nvPr/>
        </p:nvSpPr>
        <p:spPr>
          <a:xfrm>
            <a:off x="2690874" y="4632450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30" dirty="0">
                <a:solidFill>
                  <a:srgbClr val="375622"/>
                </a:solidFill>
                <a:latin typeface="Verdana"/>
                <a:cs typeface="Verdana"/>
              </a:rPr>
              <a:t>P</a:t>
            </a: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a</a:t>
            </a:r>
            <a:r>
              <a:rPr sz="1200" b="1" spc="-350" dirty="0">
                <a:solidFill>
                  <a:srgbClr val="375622"/>
                </a:solidFill>
                <a:latin typeface="Verdana"/>
                <a:cs typeface="Verdana"/>
              </a:rPr>
              <a:t>d</a:t>
            </a:r>
            <a:r>
              <a:rPr sz="1200" b="1" spc="-180" dirty="0">
                <a:solidFill>
                  <a:srgbClr val="375622"/>
                </a:solidFill>
                <a:latin typeface="Verdana"/>
                <a:cs typeface="Verdana"/>
              </a:rPr>
              <a:t>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8386" y="4423662"/>
            <a:ext cx="403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20" dirty="0">
                <a:solidFill>
                  <a:srgbClr val="375622"/>
                </a:solidFill>
                <a:latin typeface="Verdana"/>
                <a:cs typeface="Verdana"/>
              </a:rPr>
              <a:t>Jagung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4294" y="4938774"/>
            <a:ext cx="466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Ubi</a:t>
            </a:r>
            <a:r>
              <a:rPr sz="1200" b="1" spc="-310" dirty="0">
                <a:solidFill>
                  <a:srgbClr val="375622"/>
                </a:solidFill>
                <a:latin typeface="Verdana"/>
                <a:cs typeface="Verdana"/>
              </a:rPr>
              <a:t> </a:t>
            </a:r>
            <a:r>
              <a:rPr sz="1200" b="1" spc="-365" dirty="0">
                <a:solidFill>
                  <a:srgbClr val="375622"/>
                </a:solidFill>
                <a:latin typeface="Verdana"/>
                <a:cs typeface="Verdana"/>
              </a:rPr>
              <a:t>Kayu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7625" y="4350510"/>
            <a:ext cx="466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Ubi</a:t>
            </a:r>
            <a:r>
              <a:rPr sz="1200" b="1" spc="-310" dirty="0">
                <a:solidFill>
                  <a:srgbClr val="375622"/>
                </a:solidFill>
                <a:latin typeface="Verdana"/>
                <a:cs typeface="Verdana"/>
              </a:rPr>
              <a:t> </a:t>
            </a:r>
            <a:r>
              <a:rPr sz="1200" b="1" spc="-365" dirty="0">
                <a:solidFill>
                  <a:srgbClr val="375622"/>
                </a:solidFill>
                <a:latin typeface="Verdana"/>
                <a:cs typeface="Verdana"/>
              </a:rPr>
              <a:t>Kayu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61050" y="3786630"/>
            <a:ext cx="25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30" dirty="0">
                <a:solidFill>
                  <a:srgbClr val="375622"/>
                </a:solidFill>
                <a:latin typeface="Verdana"/>
                <a:cs typeface="Verdana"/>
              </a:rPr>
              <a:t>P</a:t>
            </a: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a</a:t>
            </a:r>
            <a:r>
              <a:rPr sz="1200" b="1" spc="-350" dirty="0">
                <a:solidFill>
                  <a:srgbClr val="375622"/>
                </a:solidFill>
                <a:latin typeface="Verdana"/>
                <a:cs typeface="Verdana"/>
              </a:rPr>
              <a:t>d</a:t>
            </a:r>
            <a:r>
              <a:rPr sz="1200" b="1" spc="-180" dirty="0">
                <a:solidFill>
                  <a:srgbClr val="375622"/>
                </a:solidFill>
                <a:latin typeface="Verdana"/>
                <a:cs typeface="Verdana"/>
              </a:rPr>
              <a:t>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24118" y="4783326"/>
            <a:ext cx="498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15" dirty="0">
                <a:solidFill>
                  <a:srgbClr val="375622"/>
                </a:solidFill>
                <a:latin typeface="Verdana"/>
                <a:cs typeface="Verdana"/>
              </a:rPr>
              <a:t>Ubi</a:t>
            </a:r>
            <a:r>
              <a:rPr sz="1200" b="1" spc="-305" dirty="0">
                <a:solidFill>
                  <a:srgbClr val="375622"/>
                </a:solidFill>
                <a:latin typeface="Verdana"/>
                <a:cs typeface="Verdana"/>
              </a:rPr>
              <a:t> </a:t>
            </a:r>
            <a:r>
              <a:rPr sz="1200" b="1" spc="-225" dirty="0">
                <a:solidFill>
                  <a:srgbClr val="375622"/>
                </a:solidFill>
                <a:latin typeface="Verdana"/>
                <a:cs typeface="Verdana"/>
              </a:rPr>
              <a:t>Jalar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6551675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9143999" y="6094475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6094475"/>
                  </a:lnTo>
                  <a:lnTo>
                    <a:pt x="9143999" y="6094475"/>
                  </a:lnTo>
                  <a:close/>
                </a:path>
              </a:pathLst>
            </a:custGeom>
            <a:solidFill>
              <a:srgbClr val="E2F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21041" y="3219702"/>
            <a:ext cx="2451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5" dirty="0">
                <a:latin typeface="Verdana"/>
                <a:cs typeface="Verdana"/>
              </a:rPr>
              <a:t>3 </a:t>
            </a:r>
            <a:r>
              <a:rPr sz="3200" b="1" spc="-1055" dirty="0">
                <a:latin typeface="Verdana"/>
                <a:cs typeface="Verdana"/>
              </a:rPr>
              <a:t>KATEGORI</a:t>
            </a:r>
            <a:r>
              <a:rPr sz="3200" b="1" spc="-1045" dirty="0">
                <a:latin typeface="Verdana"/>
                <a:cs typeface="Verdana"/>
              </a:rPr>
              <a:t> </a:t>
            </a:r>
            <a:r>
              <a:rPr sz="3200" b="1" spc="-980" dirty="0">
                <a:latin typeface="Verdana"/>
                <a:cs typeface="Verdana"/>
              </a:rPr>
              <a:t>SKPG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47946" y="511555"/>
            <a:ext cx="281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20" dirty="0">
                <a:solidFill>
                  <a:srgbClr val="000000"/>
                </a:solidFill>
                <a:latin typeface="Times New Roman"/>
                <a:cs typeface="Times New Roman"/>
              </a:rPr>
              <a:t>KRITERIA</a:t>
            </a:r>
            <a:r>
              <a:rPr sz="3200" b="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105" dirty="0">
                <a:solidFill>
                  <a:srgbClr val="000000"/>
                </a:solidFill>
                <a:latin typeface="Times New Roman"/>
                <a:cs typeface="Times New Roman"/>
              </a:rPr>
              <a:t>SKPG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67968" y="1848611"/>
            <a:ext cx="3621404" cy="1050290"/>
            <a:chOff x="1267968" y="1848611"/>
            <a:chExt cx="3621404" cy="1050290"/>
          </a:xfrm>
        </p:grpSpPr>
        <p:sp>
          <p:nvSpPr>
            <p:cNvPr id="9" name="object 9"/>
            <p:cNvSpPr/>
            <p:nvPr/>
          </p:nvSpPr>
          <p:spPr>
            <a:xfrm>
              <a:off x="1427987" y="1854707"/>
              <a:ext cx="3377565" cy="462280"/>
            </a:xfrm>
            <a:custGeom>
              <a:avLst/>
              <a:gdLst/>
              <a:ahLst/>
              <a:cxnLst/>
              <a:rect l="l" t="t" r="r" b="b"/>
              <a:pathLst>
                <a:path w="3377565" h="462280">
                  <a:moveTo>
                    <a:pt x="3377183" y="461771"/>
                  </a:moveTo>
                  <a:lnTo>
                    <a:pt x="3377183" y="0"/>
                  </a:lnTo>
                  <a:lnTo>
                    <a:pt x="230123" y="0"/>
                  </a:lnTo>
                  <a:lnTo>
                    <a:pt x="0" y="230123"/>
                  </a:lnTo>
                  <a:lnTo>
                    <a:pt x="230123" y="461771"/>
                  </a:lnTo>
                  <a:lnTo>
                    <a:pt x="3377183" y="461771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8844" y="1848611"/>
              <a:ext cx="3392804" cy="474345"/>
            </a:xfrm>
            <a:custGeom>
              <a:avLst/>
              <a:gdLst/>
              <a:ahLst/>
              <a:cxnLst/>
              <a:rect l="l" t="t" r="r" b="b"/>
              <a:pathLst>
                <a:path w="3392804" h="474344">
                  <a:moveTo>
                    <a:pt x="3392424" y="473964"/>
                  </a:moveTo>
                  <a:lnTo>
                    <a:pt x="3392424" y="0"/>
                  </a:lnTo>
                  <a:lnTo>
                    <a:pt x="236220" y="0"/>
                  </a:lnTo>
                  <a:lnTo>
                    <a:pt x="0" y="236220"/>
                  </a:lnTo>
                  <a:lnTo>
                    <a:pt x="12192" y="248490"/>
                  </a:lnTo>
                  <a:lnTo>
                    <a:pt x="12192" y="231648"/>
                  </a:lnTo>
                  <a:lnTo>
                    <a:pt x="16779" y="236235"/>
                  </a:lnTo>
                  <a:lnTo>
                    <a:pt x="239268" y="15209"/>
                  </a:lnTo>
                  <a:lnTo>
                    <a:pt x="239268" y="12192"/>
                  </a:lnTo>
                  <a:lnTo>
                    <a:pt x="243840" y="10668"/>
                  </a:lnTo>
                  <a:lnTo>
                    <a:pt x="243840" y="12192"/>
                  </a:lnTo>
                  <a:lnTo>
                    <a:pt x="3380232" y="12192"/>
                  </a:lnTo>
                  <a:lnTo>
                    <a:pt x="3380232" y="6096"/>
                  </a:lnTo>
                  <a:lnTo>
                    <a:pt x="3386328" y="12192"/>
                  </a:lnTo>
                  <a:lnTo>
                    <a:pt x="3386328" y="473964"/>
                  </a:lnTo>
                  <a:lnTo>
                    <a:pt x="3392424" y="473964"/>
                  </a:lnTo>
                  <a:close/>
                </a:path>
                <a:path w="3392804" h="474344">
                  <a:moveTo>
                    <a:pt x="16779" y="236235"/>
                  </a:moveTo>
                  <a:lnTo>
                    <a:pt x="12192" y="231648"/>
                  </a:lnTo>
                  <a:lnTo>
                    <a:pt x="12192" y="240792"/>
                  </a:lnTo>
                  <a:lnTo>
                    <a:pt x="16779" y="236235"/>
                  </a:lnTo>
                  <a:close/>
                </a:path>
                <a:path w="3392804" h="474344">
                  <a:moveTo>
                    <a:pt x="240792" y="460248"/>
                  </a:moveTo>
                  <a:lnTo>
                    <a:pt x="16779" y="236235"/>
                  </a:lnTo>
                  <a:lnTo>
                    <a:pt x="12192" y="240792"/>
                  </a:lnTo>
                  <a:lnTo>
                    <a:pt x="12192" y="248490"/>
                  </a:lnTo>
                  <a:lnTo>
                    <a:pt x="236220" y="473964"/>
                  </a:lnTo>
                  <a:lnTo>
                    <a:pt x="239268" y="473964"/>
                  </a:lnTo>
                  <a:lnTo>
                    <a:pt x="239268" y="460248"/>
                  </a:lnTo>
                  <a:lnTo>
                    <a:pt x="240792" y="460248"/>
                  </a:lnTo>
                  <a:close/>
                </a:path>
                <a:path w="3392804" h="474344">
                  <a:moveTo>
                    <a:pt x="243840" y="10668"/>
                  </a:moveTo>
                  <a:lnTo>
                    <a:pt x="239268" y="12192"/>
                  </a:lnTo>
                  <a:lnTo>
                    <a:pt x="242305" y="12192"/>
                  </a:lnTo>
                  <a:lnTo>
                    <a:pt x="243840" y="10668"/>
                  </a:lnTo>
                  <a:close/>
                </a:path>
                <a:path w="3392804" h="474344">
                  <a:moveTo>
                    <a:pt x="242305" y="12192"/>
                  </a:moveTo>
                  <a:lnTo>
                    <a:pt x="239268" y="12192"/>
                  </a:lnTo>
                  <a:lnTo>
                    <a:pt x="239268" y="15209"/>
                  </a:lnTo>
                  <a:lnTo>
                    <a:pt x="242305" y="12192"/>
                  </a:lnTo>
                  <a:close/>
                </a:path>
                <a:path w="3392804" h="474344">
                  <a:moveTo>
                    <a:pt x="243840" y="463296"/>
                  </a:moveTo>
                  <a:lnTo>
                    <a:pt x="240792" y="460248"/>
                  </a:lnTo>
                  <a:lnTo>
                    <a:pt x="239268" y="460248"/>
                  </a:lnTo>
                  <a:lnTo>
                    <a:pt x="243840" y="463296"/>
                  </a:lnTo>
                  <a:close/>
                </a:path>
                <a:path w="3392804" h="474344">
                  <a:moveTo>
                    <a:pt x="243840" y="473964"/>
                  </a:moveTo>
                  <a:lnTo>
                    <a:pt x="243840" y="463296"/>
                  </a:lnTo>
                  <a:lnTo>
                    <a:pt x="239268" y="460248"/>
                  </a:lnTo>
                  <a:lnTo>
                    <a:pt x="239268" y="473964"/>
                  </a:lnTo>
                  <a:lnTo>
                    <a:pt x="243840" y="473964"/>
                  </a:lnTo>
                  <a:close/>
                </a:path>
                <a:path w="3392804" h="474344">
                  <a:moveTo>
                    <a:pt x="3386328" y="460248"/>
                  </a:moveTo>
                  <a:lnTo>
                    <a:pt x="240792" y="460248"/>
                  </a:lnTo>
                  <a:lnTo>
                    <a:pt x="243840" y="463296"/>
                  </a:lnTo>
                  <a:lnTo>
                    <a:pt x="243840" y="473964"/>
                  </a:lnTo>
                  <a:lnTo>
                    <a:pt x="3380232" y="473964"/>
                  </a:lnTo>
                  <a:lnTo>
                    <a:pt x="3380232" y="467868"/>
                  </a:lnTo>
                  <a:lnTo>
                    <a:pt x="3386328" y="460248"/>
                  </a:lnTo>
                  <a:close/>
                </a:path>
                <a:path w="3392804" h="474344">
                  <a:moveTo>
                    <a:pt x="243840" y="12192"/>
                  </a:moveTo>
                  <a:lnTo>
                    <a:pt x="243840" y="10668"/>
                  </a:lnTo>
                  <a:lnTo>
                    <a:pt x="242305" y="12192"/>
                  </a:lnTo>
                  <a:lnTo>
                    <a:pt x="243840" y="12192"/>
                  </a:lnTo>
                  <a:close/>
                </a:path>
                <a:path w="3392804" h="474344">
                  <a:moveTo>
                    <a:pt x="3386328" y="12192"/>
                  </a:moveTo>
                  <a:lnTo>
                    <a:pt x="3380232" y="6096"/>
                  </a:lnTo>
                  <a:lnTo>
                    <a:pt x="3380232" y="12192"/>
                  </a:lnTo>
                  <a:lnTo>
                    <a:pt x="3386328" y="12192"/>
                  </a:lnTo>
                  <a:close/>
                </a:path>
                <a:path w="3392804" h="474344">
                  <a:moveTo>
                    <a:pt x="3386328" y="460248"/>
                  </a:moveTo>
                  <a:lnTo>
                    <a:pt x="3386328" y="12192"/>
                  </a:lnTo>
                  <a:lnTo>
                    <a:pt x="3380232" y="12192"/>
                  </a:lnTo>
                  <a:lnTo>
                    <a:pt x="3380232" y="460248"/>
                  </a:lnTo>
                  <a:lnTo>
                    <a:pt x="3386328" y="460248"/>
                  </a:lnTo>
                  <a:close/>
                </a:path>
                <a:path w="3392804" h="474344">
                  <a:moveTo>
                    <a:pt x="3386328" y="473964"/>
                  </a:moveTo>
                  <a:lnTo>
                    <a:pt x="3386328" y="460248"/>
                  </a:lnTo>
                  <a:lnTo>
                    <a:pt x="3380232" y="467868"/>
                  </a:lnTo>
                  <a:lnTo>
                    <a:pt x="3380232" y="473964"/>
                  </a:lnTo>
                  <a:lnTo>
                    <a:pt x="3386328" y="473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1016" y="1850135"/>
              <a:ext cx="466344" cy="469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7968" y="1848611"/>
              <a:ext cx="472440" cy="474345"/>
            </a:xfrm>
            <a:custGeom>
              <a:avLst/>
              <a:gdLst/>
              <a:ahLst/>
              <a:cxnLst/>
              <a:rect l="l" t="t" r="r" b="b"/>
              <a:pathLst>
                <a:path w="472439" h="474344">
                  <a:moveTo>
                    <a:pt x="472440" y="260604"/>
                  </a:moveTo>
                  <a:lnTo>
                    <a:pt x="472440" y="213360"/>
                  </a:lnTo>
                  <a:lnTo>
                    <a:pt x="470916" y="201168"/>
                  </a:lnTo>
                  <a:lnTo>
                    <a:pt x="454152" y="144780"/>
                  </a:lnTo>
                  <a:lnTo>
                    <a:pt x="432816" y="105156"/>
                  </a:lnTo>
                  <a:lnTo>
                    <a:pt x="403860" y="70104"/>
                  </a:lnTo>
                  <a:lnTo>
                    <a:pt x="368808" y="41148"/>
                  </a:lnTo>
                  <a:lnTo>
                    <a:pt x="329184" y="18288"/>
                  </a:lnTo>
                  <a:lnTo>
                    <a:pt x="283464" y="4572"/>
                  </a:lnTo>
                  <a:lnTo>
                    <a:pt x="248412" y="0"/>
                  </a:lnTo>
                  <a:lnTo>
                    <a:pt x="224028" y="0"/>
                  </a:lnTo>
                  <a:lnTo>
                    <a:pt x="166116" y="10668"/>
                  </a:lnTo>
                  <a:lnTo>
                    <a:pt x="123444" y="28956"/>
                  </a:lnTo>
                  <a:lnTo>
                    <a:pt x="85344" y="54864"/>
                  </a:lnTo>
                  <a:lnTo>
                    <a:pt x="53340" y="86868"/>
                  </a:lnTo>
                  <a:lnTo>
                    <a:pt x="27432" y="123444"/>
                  </a:lnTo>
                  <a:lnTo>
                    <a:pt x="10668" y="166116"/>
                  </a:lnTo>
                  <a:lnTo>
                    <a:pt x="0" y="213360"/>
                  </a:lnTo>
                  <a:lnTo>
                    <a:pt x="0" y="260604"/>
                  </a:lnTo>
                  <a:lnTo>
                    <a:pt x="1524" y="272796"/>
                  </a:lnTo>
                  <a:lnTo>
                    <a:pt x="4572" y="284988"/>
                  </a:lnTo>
                  <a:lnTo>
                    <a:pt x="10668" y="307848"/>
                  </a:lnTo>
                  <a:lnTo>
                    <a:pt x="12192" y="312115"/>
                  </a:lnTo>
                  <a:lnTo>
                    <a:pt x="12192" y="225552"/>
                  </a:lnTo>
                  <a:lnTo>
                    <a:pt x="13716" y="213360"/>
                  </a:lnTo>
                  <a:lnTo>
                    <a:pt x="13716" y="214884"/>
                  </a:lnTo>
                  <a:lnTo>
                    <a:pt x="15240" y="202692"/>
                  </a:lnTo>
                  <a:lnTo>
                    <a:pt x="16764" y="192024"/>
                  </a:lnTo>
                  <a:lnTo>
                    <a:pt x="22860" y="170688"/>
                  </a:lnTo>
                  <a:lnTo>
                    <a:pt x="28956" y="153619"/>
                  </a:lnTo>
                  <a:lnTo>
                    <a:pt x="28956" y="149352"/>
                  </a:lnTo>
                  <a:lnTo>
                    <a:pt x="39624" y="129540"/>
                  </a:lnTo>
                  <a:lnTo>
                    <a:pt x="39624" y="131064"/>
                  </a:lnTo>
                  <a:lnTo>
                    <a:pt x="50292" y="111252"/>
                  </a:lnTo>
                  <a:lnTo>
                    <a:pt x="62484" y="96350"/>
                  </a:lnTo>
                  <a:lnTo>
                    <a:pt x="62484" y="94488"/>
                  </a:lnTo>
                  <a:lnTo>
                    <a:pt x="77724" y="77724"/>
                  </a:lnTo>
                  <a:lnTo>
                    <a:pt x="77724" y="79248"/>
                  </a:lnTo>
                  <a:lnTo>
                    <a:pt x="92964" y="65393"/>
                  </a:lnTo>
                  <a:lnTo>
                    <a:pt x="92964" y="64008"/>
                  </a:lnTo>
                  <a:lnTo>
                    <a:pt x="111252" y="50292"/>
                  </a:lnTo>
                  <a:lnTo>
                    <a:pt x="111252" y="51816"/>
                  </a:lnTo>
                  <a:lnTo>
                    <a:pt x="129540" y="39624"/>
                  </a:lnTo>
                  <a:lnTo>
                    <a:pt x="149352" y="30480"/>
                  </a:lnTo>
                  <a:lnTo>
                    <a:pt x="169164" y="23404"/>
                  </a:lnTo>
                  <a:lnTo>
                    <a:pt x="169164" y="22860"/>
                  </a:lnTo>
                  <a:lnTo>
                    <a:pt x="190500" y="17170"/>
                  </a:lnTo>
                  <a:lnTo>
                    <a:pt x="190500" y="16764"/>
                  </a:lnTo>
                  <a:lnTo>
                    <a:pt x="202692" y="15240"/>
                  </a:lnTo>
                  <a:lnTo>
                    <a:pt x="213360" y="13716"/>
                  </a:lnTo>
                  <a:lnTo>
                    <a:pt x="224028" y="13716"/>
                  </a:lnTo>
                  <a:lnTo>
                    <a:pt x="236220" y="12192"/>
                  </a:lnTo>
                  <a:lnTo>
                    <a:pt x="248412" y="13716"/>
                  </a:lnTo>
                  <a:lnTo>
                    <a:pt x="259080" y="13716"/>
                  </a:lnTo>
                  <a:lnTo>
                    <a:pt x="271272" y="15240"/>
                  </a:lnTo>
                  <a:lnTo>
                    <a:pt x="271272" y="15430"/>
                  </a:lnTo>
                  <a:lnTo>
                    <a:pt x="281940" y="16764"/>
                  </a:lnTo>
                  <a:lnTo>
                    <a:pt x="281940" y="17170"/>
                  </a:lnTo>
                  <a:lnTo>
                    <a:pt x="303276" y="22860"/>
                  </a:lnTo>
                  <a:lnTo>
                    <a:pt x="323088" y="30480"/>
                  </a:lnTo>
                  <a:lnTo>
                    <a:pt x="342900" y="39624"/>
                  </a:lnTo>
                  <a:lnTo>
                    <a:pt x="361188" y="51816"/>
                  </a:lnTo>
                  <a:lnTo>
                    <a:pt x="361188" y="50292"/>
                  </a:lnTo>
                  <a:lnTo>
                    <a:pt x="379476" y="64008"/>
                  </a:lnTo>
                  <a:lnTo>
                    <a:pt x="379476" y="65393"/>
                  </a:lnTo>
                  <a:lnTo>
                    <a:pt x="394716" y="79248"/>
                  </a:lnTo>
                  <a:lnTo>
                    <a:pt x="394716" y="77724"/>
                  </a:lnTo>
                  <a:lnTo>
                    <a:pt x="409956" y="94488"/>
                  </a:lnTo>
                  <a:lnTo>
                    <a:pt x="409956" y="96350"/>
                  </a:lnTo>
                  <a:lnTo>
                    <a:pt x="422148" y="111252"/>
                  </a:lnTo>
                  <a:lnTo>
                    <a:pt x="432816" y="131064"/>
                  </a:lnTo>
                  <a:lnTo>
                    <a:pt x="432816" y="129540"/>
                  </a:lnTo>
                  <a:lnTo>
                    <a:pt x="443484" y="149352"/>
                  </a:lnTo>
                  <a:lnTo>
                    <a:pt x="443484" y="152908"/>
                  </a:lnTo>
                  <a:lnTo>
                    <a:pt x="451104" y="170688"/>
                  </a:lnTo>
                  <a:lnTo>
                    <a:pt x="451104" y="176022"/>
                  </a:lnTo>
                  <a:lnTo>
                    <a:pt x="455676" y="192024"/>
                  </a:lnTo>
                  <a:lnTo>
                    <a:pt x="457200" y="202692"/>
                  </a:lnTo>
                  <a:lnTo>
                    <a:pt x="458724" y="214884"/>
                  </a:lnTo>
                  <a:lnTo>
                    <a:pt x="458724" y="213360"/>
                  </a:lnTo>
                  <a:lnTo>
                    <a:pt x="460248" y="225552"/>
                  </a:lnTo>
                  <a:lnTo>
                    <a:pt x="460248" y="312115"/>
                  </a:lnTo>
                  <a:lnTo>
                    <a:pt x="461772" y="307848"/>
                  </a:lnTo>
                  <a:lnTo>
                    <a:pt x="467868" y="284988"/>
                  </a:lnTo>
                  <a:lnTo>
                    <a:pt x="470916" y="272796"/>
                  </a:lnTo>
                  <a:lnTo>
                    <a:pt x="472440" y="260604"/>
                  </a:lnTo>
                  <a:close/>
                </a:path>
                <a:path w="472439" h="474344">
                  <a:moveTo>
                    <a:pt x="30480" y="324612"/>
                  </a:moveTo>
                  <a:lnTo>
                    <a:pt x="22860" y="303276"/>
                  </a:lnTo>
                  <a:lnTo>
                    <a:pt x="16764" y="281940"/>
                  </a:lnTo>
                  <a:lnTo>
                    <a:pt x="15240" y="271272"/>
                  </a:lnTo>
                  <a:lnTo>
                    <a:pt x="13716" y="259080"/>
                  </a:lnTo>
                  <a:lnTo>
                    <a:pt x="13716" y="260604"/>
                  </a:lnTo>
                  <a:lnTo>
                    <a:pt x="12192" y="248412"/>
                  </a:lnTo>
                  <a:lnTo>
                    <a:pt x="12192" y="312115"/>
                  </a:lnTo>
                  <a:lnTo>
                    <a:pt x="18288" y="329184"/>
                  </a:lnTo>
                  <a:lnTo>
                    <a:pt x="27432" y="350520"/>
                  </a:lnTo>
                  <a:lnTo>
                    <a:pt x="28956" y="352806"/>
                  </a:lnTo>
                  <a:lnTo>
                    <a:pt x="28956" y="324612"/>
                  </a:lnTo>
                  <a:lnTo>
                    <a:pt x="30480" y="324612"/>
                  </a:lnTo>
                  <a:close/>
                </a:path>
                <a:path w="472439" h="474344">
                  <a:moveTo>
                    <a:pt x="30480" y="149352"/>
                  </a:moveTo>
                  <a:lnTo>
                    <a:pt x="28956" y="149352"/>
                  </a:lnTo>
                  <a:lnTo>
                    <a:pt x="28956" y="153619"/>
                  </a:lnTo>
                  <a:lnTo>
                    <a:pt x="30480" y="149352"/>
                  </a:lnTo>
                  <a:close/>
                </a:path>
                <a:path w="472439" h="474344">
                  <a:moveTo>
                    <a:pt x="64008" y="379476"/>
                  </a:moveTo>
                  <a:lnTo>
                    <a:pt x="50292" y="361188"/>
                  </a:lnTo>
                  <a:lnTo>
                    <a:pt x="50292" y="362712"/>
                  </a:lnTo>
                  <a:lnTo>
                    <a:pt x="39624" y="342900"/>
                  </a:lnTo>
                  <a:lnTo>
                    <a:pt x="39624" y="344424"/>
                  </a:lnTo>
                  <a:lnTo>
                    <a:pt x="28956" y="324612"/>
                  </a:lnTo>
                  <a:lnTo>
                    <a:pt x="28956" y="352806"/>
                  </a:lnTo>
                  <a:lnTo>
                    <a:pt x="39624" y="368808"/>
                  </a:lnTo>
                  <a:lnTo>
                    <a:pt x="53340" y="387096"/>
                  </a:lnTo>
                  <a:lnTo>
                    <a:pt x="62484" y="397154"/>
                  </a:lnTo>
                  <a:lnTo>
                    <a:pt x="62484" y="379476"/>
                  </a:lnTo>
                  <a:lnTo>
                    <a:pt x="64008" y="379476"/>
                  </a:lnTo>
                  <a:close/>
                </a:path>
                <a:path w="472439" h="474344">
                  <a:moveTo>
                    <a:pt x="64008" y="94488"/>
                  </a:moveTo>
                  <a:lnTo>
                    <a:pt x="62484" y="94488"/>
                  </a:lnTo>
                  <a:lnTo>
                    <a:pt x="62484" y="96350"/>
                  </a:lnTo>
                  <a:lnTo>
                    <a:pt x="64008" y="94488"/>
                  </a:lnTo>
                  <a:close/>
                </a:path>
                <a:path w="472439" h="474344">
                  <a:moveTo>
                    <a:pt x="94488" y="409956"/>
                  </a:moveTo>
                  <a:lnTo>
                    <a:pt x="77724" y="394716"/>
                  </a:lnTo>
                  <a:lnTo>
                    <a:pt x="77724" y="396240"/>
                  </a:lnTo>
                  <a:lnTo>
                    <a:pt x="62484" y="379476"/>
                  </a:lnTo>
                  <a:lnTo>
                    <a:pt x="62484" y="397154"/>
                  </a:lnTo>
                  <a:lnTo>
                    <a:pt x="68580" y="403860"/>
                  </a:lnTo>
                  <a:lnTo>
                    <a:pt x="85344" y="419100"/>
                  </a:lnTo>
                  <a:lnTo>
                    <a:pt x="92964" y="424815"/>
                  </a:lnTo>
                  <a:lnTo>
                    <a:pt x="92964" y="409956"/>
                  </a:lnTo>
                  <a:lnTo>
                    <a:pt x="94488" y="409956"/>
                  </a:lnTo>
                  <a:close/>
                </a:path>
                <a:path w="472439" h="474344">
                  <a:moveTo>
                    <a:pt x="94488" y="64008"/>
                  </a:moveTo>
                  <a:lnTo>
                    <a:pt x="92964" y="64008"/>
                  </a:lnTo>
                  <a:lnTo>
                    <a:pt x="92964" y="65393"/>
                  </a:lnTo>
                  <a:lnTo>
                    <a:pt x="94488" y="64008"/>
                  </a:lnTo>
                  <a:close/>
                </a:path>
                <a:path w="472439" h="474344">
                  <a:moveTo>
                    <a:pt x="170688" y="451104"/>
                  </a:moveTo>
                  <a:lnTo>
                    <a:pt x="149352" y="443484"/>
                  </a:lnTo>
                  <a:lnTo>
                    <a:pt x="129540" y="434340"/>
                  </a:lnTo>
                  <a:lnTo>
                    <a:pt x="92964" y="409956"/>
                  </a:lnTo>
                  <a:lnTo>
                    <a:pt x="92964" y="424815"/>
                  </a:lnTo>
                  <a:lnTo>
                    <a:pt x="144780" y="455676"/>
                  </a:lnTo>
                  <a:lnTo>
                    <a:pt x="169164" y="464108"/>
                  </a:lnTo>
                  <a:lnTo>
                    <a:pt x="169164" y="451104"/>
                  </a:lnTo>
                  <a:lnTo>
                    <a:pt x="170688" y="451104"/>
                  </a:lnTo>
                  <a:close/>
                </a:path>
                <a:path w="472439" h="474344">
                  <a:moveTo>
                    <a:pt x="170688" y="22860"/>
                  </a:moveTo>
                  <a:lnTo>
                    <a:pt x="169164" y="22860"/>
                  </a:lnTo>
                  <a:lnTo>
                    <a:pt x="169164" y="23404"/>
                  </a:lnTo>
                  <a:lnTo>
                    <a:pt x="170688" y="22860"/>
                  </a:lnTo>
                  <a:close/>
                </a:path>
                <a:path w="472439" h="474344">
                  <a:moveTo>
                    <a:pt x="192024" y="469827"/>
                  </a:moveTo>
                  <a:lnTo>
                    <a:pt x="192024" y="457200"/>
                  </a:lnTo>
                  <a:lnTo>
                    <a:pt x="169164" y="451104"/>
                  </a:lnTo>
                  <a:lnTo>
                    <a:pt x="169164" y="464108"/>
                  </a:lnTo>
                  <a:lnTo>
                    <a:pt x="188976" y="469392"/>
                  </a:lnTo>
                  <a:lnTo>
                    <a:pt x="192024" y="469827"/>
                  </a:lnTo>
                  <a:close/>
                </a:path>
                <a:path w="472439" h="474344">
                  <a:moveTo>
                    <a:pt x="192024" y="16764"/>
                  </a:moveTo>
                  <a:lnTo>
                    <a:pt x="190500" y="16764"/>
                  </a:lnTo>
                  <a:lnTo>
                    <a:pt x="190500" y="17170"/>
                  </a:lnTo>
                  <a:lnTo>
                    <a:pt x="192024" y="16764"/>
                  </a:lnTo>
                  <a:close/>
                </a:path>
                <a:path w="472439" h="474344">
                  <a:moveTo>
                    <a:pt x="281940" y="455676"/>
                  </a:moveTo>
                  <a:lnTo>
                    <a:pt x="269748" y="458724"/>
                  </a:lnTo>
                  <a:lnTo>
                    <a:pt x="259080" y="460248"/>
                  </a:lnTo>
                  <a:lnTo>
                    <a:pt x="213360" y="460248"/>
                  </a:lnTo>
                  <a:lnTo>
                    <a:pt x="202692" y="458724"/>
                  </a:lnTo>
                  <a:lnTo>
                    <a:pt x="190500" y="455676"/>
                  </a:lnTo>
                  <a:lnTo>
                    <a:pt x="192024" y="457200"/>
                  </a:lnTo>
                  <a:lnTo>
                    <a:pt x="192024" y="469827"/>
                  </a:lnTo>
                  <a:lnTo>
                    <a:pt x="199644" y="470916"/>
                  </a:lnTo>
                  <a:lnTo>
                    <a:pt x="224028" y="473964"/>
                  </a:lnTo>
                  <a:lnTo>
                    <a:pt x="248412" y="473964"/>
                  </a:lnTo>
                  <a:lnTo>
                    <a:pt x="272796" y="470916"/>
                  </a:lnTo>
                  <a:lnTo>
                    <a:pt x="280416" y="469827"/>
                  </a:lnTo>
                  <a:lnTo>
                    <a:pt x="280416" y="457200"/>
                  </a:lnTo>
                  <a:lnTo>
                    <a:pt x="281940" y="455676"/>
                  </a:lnTo>
                  <a:close/>
                </a:path>
                <a:path w="472439" h="474344">
                  <a:moveTo>
                    <a:pt x="271272" y="15430"/>
                  </a:moveTo>
                  <a:lnTo>
                    <a:pt x="271272" y="15240"/>
                  </a:lnTo>
                  <a:lnTo>
                    <a:pt x="269748" y="15240"/>
                  </a:lnTo>
                  <a:lnTo>
                    <a:pt x="271272" y="15430"/>
                  </a:lnTo>
                  <a:close/>
                </a:path>
                <a:path w="472439" h="474344">
                  <a:moveTo>
                    <a:pt x="281940" y="17170"/>
                  </a:moveTo>
                  <a:lnTo>
                    <a:pt x="281940" y="16764"/>
                  </a:lnTo>
                  <a:lnTo>
                    <a:pt x="280416" y="16764"/>
                  </a:lnTo>
                  <a:lnTo>
                    <a:pt x="281940" y="17170"/>
                  </a:lnTo>
                  <a:close/>
                </a:path>
                <a:path w="472439" h="474344">
                  <a:moveTo>
                    <a:pt x="379476" y="424815"/>
                  </a:moveTo>
                  <a:lnTo>
                    <a:pt x="379476" y="409956"/>
                  </a:lnTo>
                  <a:lnTo>
                    <a:pt x="342900" y="434340"/>
                  </a:lnTo>
                  <a:lnTo>
                    <a:pt x="323088" y="443484"/>
                  </a:lnTo>
                  <a:lnTo>
                    <a:pt x="303276" y="451104"/>
                  </a:lnTo>
                  <a:lnTo>
                    <a:pt x="280416" y="457200"/>
                  </a:lnTo>
                  <a:lnTo>
                    <a:pt x="280416" y="469827"/>
                  </a:lnTo>
                  <a:lnTo>
                    <a:pt x="329184" y="455676"/>
                  </a:lnTo>
                  <a:lnTo>
                    <a:pt x="368808" y="432816"/>
                  </a:lnTo>
                  <a:lnTo>
                    <a:pt x="379476" y="424815"/>
                  </a:lnTo>
                  <a:close/>
                </a:path>
                <a:path w="472439" h="474344">
                  <a:moveTo>
                    <a:pt x="379476" y="65393"/>
                  </a:moveTo>
                  <a:lnTo>
                    <a:pt x="379476" y="64008"/>
                  </a:lnTo>
                  <a:lnTo>
                    <a:pt x="377952" y="64008"/>
                  </a:lnTo>
                  <a:lnTo>
                    <a:pt x="379476" y="65393"/>
                  </a:lnTo>
                  <a:close/>
                </a:path>
                <a:path w="472439" h="474344">
                  <a:moveTo>
                    <a:pt x="409956" y="397154"/>
                  </a:moveTo>
                  <a:lnTo>
                    <a:pt x="409956" y="379476"/>
                  </a:lnTo>
                  <a:lnTo>
                    <a:pt x="394716" y="396240"/>
                  </a:lnTo>
                  <a:lnTo>
                    <a:pt x="394716" y="394716"/>
                  </a:lnTo>
                  <a:lnTo>
                    <a:pt x="377952" y="409956"/>
                  </a:lnTo>
                  <a:lnTo>
                    <a:pt x="379476" y="409956"/>
                  </a:lnTo>
                  <a:lnTo>
                    <a:pt x="379476" y="424815"/>
                  </a:lnTo>
                  <a:lnTo>
                    <a:pt x="387096" y="419100"/>
                  </a:lnTo>
                  <a:lnTo>
                    <a:pt x="403860" y="403860"/>
                  </a:lnTo>
                  <a:lnTo>
                    <a:pt x="409956" y="397154"/>
                  </a:lnTo>
                  <a:close/>
                </a:path>
                <a:path w="472439" h="474344">
                  <a:moveTo>
                    <a:pt x="409956" y="96350"/>
                  </a:moveTo>
                  <a:lnTo>
                    <a:pt x="409956" y="94488"/>
                  </a:lnTo>
                  <a:lnTo>
                    <a:pt x="408432" y="94488"/>
                  </a:lnTo>
                  <a:lnTo>
                    <a:pt x="409956" y="96350"/>
                  </a:lnTo>
                  <a:close/>
                </a:path>
                <a:path w="472439" h="474344">
                  <a:moveTo>
                    <a:pt x="443484" y="352806"/>
                  </a:moveTo>
                  <a:lnTo>
                    <a:pt x="443484" y="324612"/>
                  </a:lnTo>
                  <a:lnTo>
                    <a:pt x="432816" y="344424"/>
                  </a:lnTo>
                  <a:lnTo>
                    <a:pt x="432816" y="342900"/>
                  </a:lnTo>
                  <a:lnTo>
                    <a:pt x="422148" y="362712"/>
                  </a:lnTo>
                  <a:lnTo>
                    <a:pt x="422148" y="361188"/>
                  </a:lnTo>
                  <a:lnTo>
                    <a:pt x="408432" y="379476"/>
                  </a:lnTo>
                  <a:lnTo>
                    <a:pt x="409956" y="379476"/>
                  </a:lnTo>
                  <a:lnTo>
                    <a:pt x="409956" y="397154"/>
                  </a:lnTo>
                  <a:lnTo>
                    <a:pt x="419100" y="387096"/>
                  </a:lnTo>
                  <a:lnTo>
                    <a:pt x="432816" y="368808"/>
                  </a:lnTo>
                  <a:lnTo>
                    <a:pt x="443484" y="352806"/>
                  </a:lnTo>
                  <a:close/>
                </a:path>
                <a:path w="472439" h="474344">
                  <a:moveTo>
                    <a:pt x="443484" y="152908"/>
                  </a:moveTo>
                  <a:lnTo>
                    <a:pt x="443484" y="149352"/>
                  </a:lnTo>
                  <a:lnTo>
                    <a:pt x="441960" y="149352"/>
                  </a:lnTo>
                  <a:lnTo>
                    <a:pt x="443484" y="152908"/>
                  </a:lnTo>
                  <a:close/>
                </a:path>
                <a:path w="472439" h="474344">
                  <a:moveTo>
                    <a:pt x="451104" y="336296"/>
                  </a:moveTo>
                  <a:lnTo>
                    <a:pt x="451104" y="303276"/>
                  </a:lnTo>
                  <a:lnTo>
                    <a:pt x="441960" y="324612"/>
                  </a:lnTo>
                  <a:lnTo>
                    <a:pt x="443484" y="324612"/>
                  </a:lnTo>
                  <a:lnTo>
                    <a:pt x="443484" y="352806"/>
                  </a:lnTo>
                  <a:lnTo>
                    <a:pt x="445008" y="350520"/>
                  </a:lnTo>
                  <a:lnTo>
                    <a:pt x="451104" y="336296"/>
                  </a:lnTo>
                  <a:close/>
                </a:path>
                <a:path w="472439" h="474344">
                  <a:moveTo>
                    <a:pt x="451104" y="176022"/>
                  </a:moveTo>
                  <a:lnTo>
                    <a:pt x="451104" y="170688"/>
                  </a:lnTo>
                  <a:lnTo>
                    <a:pt x="449580" y="170688"/>
                  </a:lnTo>
                  <a:lnTo>
                    <a:pt x="451104" y="176022"/>
                  </a:lnTo>
                  <a:close/>
                </a:path>
                <a:path w="472439" h="474344">
                  <a:moveTo>
                    <a:pt x="460248" y="312115"/>
                  </a:moveTo>
                  <a:lnTo>
                    <a:pt x="460248" y="248412"/>
                  </a:lnTo>
                  <a:lnTo>
                    <a:pt x="458724" y="260604"/>
                  </a:lnTo>
                  <a:lnTo>
                    <a:pt x="458724" y="259080"/>
                  </a:lnTo>
                  <a:lnTo>
                    <a:pt x="457200" y="271272"/>
                  </a:lnTo>
                  <a:lnTo>
                    <a:pt x="455676" y="281940"/>
                  </a:lnTo>
                  <a:lnTo>
                    <a:pt x="449580" y="303276"/>
                  </a:lnTo>
                  <a:lnTo>
                    <a:pt x="451104" y="303276"/>
                  </a:lnTo>
                  <a:lnTo>
                    <a:pt x="451104" y="336296"/>
                  </a:lnTo>
                  <a:lnTo>
                    <a:pt x="454152" y="329184"/>
                  </a:lnTo>
                  <a:lnTo>
                    <a:pt x="460248" y="31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4187" y="2430779"/>
              <a:ext cx="3378835" cy="462280"/>
            </a:xfrm>
            <a:custGeom>
              <a:avLst/>
              <a:gdLst/>
              <a:ahLst/>
              <a:cxnLst/>
              <a:rect l="l" t="t" r="r" b="b"/>
              <a:pathLst>
                <a:path w="3378835" h="462280">
                  <a:moveTo>
                    <a:pt x="3378707" y="461771"/>
                  </a:moveTo>
                  <a:lnTo>
                    <a:pt x="3378707" y="0"/>
                  </a:lnTo>
                  <a:lnTo>
                    <a:pt x="230123" y="0"/>
                  </a:lnTo>
                  <a:lnTo>
                    <a:pt x="0" y="230123"/>
                  </a:lnTo>
                  <a:lnTo>
                    <a:pt x="230123" y="461771"/>
                  </a:lnTo>
                  <a:lnTo>
                    <a:pt x="3378707" y="461771"/>
                  </a:lnTo>
                  <a:close/>
                </a:path>
              </a:pathLst>
            </a:custGeom>
            <a:solidFill>
              <a:srgbClr val="42B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5044" y="2424683"/>
              <a:ext cx="3394075" cy="474345"/>
            </a:xfrm>
            <a:custGeom>
              <a:avLst/>
              <a:gdLst/>
              <a:ahLst/>
              <a:cxnLst/>
              <a:rect l="l" t="t" r="r" b="b"/>
              <a:pathLst>
                <a:path w="3394075" h="474344">
                  <a:moveTo>
                    <a:pt x="3393948" y="473964"/>
                  </a:moveTo>
                  <a:lnTo>
                    <a:pt x="3393948" y="0"/>
                  </a:lnTo>
                  <a:lnTo>
                    <a:pt x="236220" y="0"/>
                  </a:lnTo>
                  <a:lnTo>
                    <a:pt x="0" y="236220"/>
                  </a:lnTo>
                  <a:lnTo>
                    <a:pt x="13716" y="250024"/>
                  </a:lnTo>
                  <a:lnTo>
                    <a:pt x="13716" y="233172"/>
                  </a:lnTo>
                  <a:lnTo>
                    <a:pt x="17526" y="236982"/>
                  </a:lnTo>
                  <a:lnTo>
                    <a:pt x="239268" y="15240"/>
                  </a:lnTo>
                  <a:lnTo>
                    <a:pt x="239268" y="12192"/>
                  </a:lnTo>
                  <a:lnTo>
                    <a:pt x="243840" y="10668"/>
                  </a:lnTo>
                  <a:lnTo>
                    <a:pt x="243840" y="12192"/>
                  </a:lnTo>
                  <a:lnTo>
                    <a:pt x="3381756" y="12192"/>
                  </a:lnTo>
                  <a:lnTo>
                    <a:pt x="3381756" y="6096"/>
                  </a:lnTo>
                  <a:lnTo>
                    <a:pt x="3387852" y="12192"/>
                  </a:lnTo>
                  <a:lnTo>
                    <a:pt x="3387852" y="473964"/>
                  </a:lnTo>
                  <a:lnTo>
                    <a:pt x="3393948" y="473964"/>
                  </a:lnTo>
                  <a:close/>
                </a:path>
                <a:path w="3394075" h="474344">
                  <a:moveTo>
                    <a:pt x="17526" y="236982"/>
                  </a:moveTo>
                  <a:lnTo>
                    <a:pt x="13716" y="233172"/>
                  </a:lnTo>
                  <a:lnTo>
                    <a:pt x="13716" y="240792"/>
                  </a:lnTo>
                  <a:lnTo>
                    <a:pt x="17526" y="236982"/>
                  </a:lnTo>
                  <a:close/>
                </a:path>
                <a:path w="3394075" h="474344">
                  <a:moveTo>
                    <a:pt x="240792" y="460248"/>
                  </a:moveTo>
                  <a:lnTo>
                    <a:pt x="17526" y="236982"/>
                  </a:lnTo>
                  <a:lnTo>
                    <a:pt x="13716" y="240792"/>
                  </a:lnTo>
                  <a:lnTo>
                    <a:pt x="13716" y="250024"/>
                  </a:lnTo>
                  <a:lnTo>
                    <a:pt x="236220" y="473964"/>
                  </a:lnTo>
                  <a:lnTo>
                    <a:pt x="239268" y="473964"/>
                  </a:lnTo>
                  <a:lnTo>
                    <a:pt x="239268" y="460248"/>
                  </a:lnTo>
                  <a:lnTo>
                    <a:pt x="240792" y="460248"/>
                  </a:lnTo>
                  <a:close/>
                </a:path>
                <a:path w="3394075" h="474344">
                  <a:moveTo>
                    <a:pt x="243840" y="10668"/>
                  </a:moveTo>
                  <a:lnTo>
                    <a:pt x="239268" y="12192"/>
                  </a:lnTo>
                  <a:lnTo>
                    <a:pt x="242316" y="12192"/>
                  </a:lnTo>
                  <a:lnTo>
                    <a:pt x="243840" y="10668"/>
                  </a:lnTo>
                  <a:close/>
                </a:path>
                <a:path w="3394075" h="474344">
                  <a:moveTo>
                    <a:pt x="242316" y="12192"/>
                  </a:moveTo>
                  <a:lnTo>
                    <a:pt x="239268" y="12192"/>
                  </a:lnTo>
                  <a:lnTo>
                    <a:pt x="239268" y="15240"/>
                  </a:lnTo>
                  <a:lnTo>
                    <a:pt x="242316" y="12192"/>
                  </a:lnTo>
                  <a:close/>
                </a:path>
                <a:path w="3394075" h="474344">
                  <a:moveTo>
                    <a:pt x="243840" y="463296"/>
                  </a:moveTo>
                  <a:lnTo>
                    <a:pt x="240792" y="460248"/>
                  </a:lnTo>
                  <a:lnTo>
                    <a:pt x="239268" y="460248"/>
                  </a:lnTo>
                  <a:lnTo>
                    <a:pt x="243840" y="463296"/>
                  </a:lnTo>
                  <a:close/>
                </a:path>
                <a:path w="3394075" h="474344">
                  <a:moveTo>
                    <a:pt x="243840" y="473964"/>
                  </a:moveTo>
                  <a:lnTo>
                    <a:pt x="243840" y="463296"/>
                  </a:lnTo>
                  <a:lnTo>
                    <a:pt x="239268" y="460248"/>
                  </a:lnTo>
                  <a:lnTo>
                    <a:pt x="239268" y="473964"/>
                  </a:lnTo>
                  <a:lnTo>
                    <a:pt x="243840" y="473964"/>
                  </a:lnTo>
                  <a:close/>
                </a:path>
                <a:path w="3394075" h="474344">
                  <a:moveTo>
                    <a:pt x="3387852" y="460248"/>
                  </a:moveTo>
                  <a:lnTo>
                    <a:pt x="240792" y="460248"/>
                  </a:lnTo>
                  <a:lnTo>
                    <a:pt x="243840" y="463296"/>
                  </a:lnTo>
                  <a:lnTo>
                    <a:pt x="243840" y="473964"/>
                  </a:lnTo>
                  <a:lnTo>
                    <a:pt x="3381756" y="473964"/>
                  </a:lnTo>
                  <a:lnTo>
                    <a:pt x="3381756" y="467868"/>
                  </a:lnTo>
                  <a:lnTo>
                    <a:pt x="3387852" y="460248"/>
                  </a:lnTo>
                  <a:close/>
                </a:path>
                <a:path w="3394075" h="474344">
                  <a:moveTo>
                    <a:pt x="243840" y="12192"/>
                  </a:moveTo>
                  <a:lnTo>
                    <a:pt x="243840" y="10668"/>
                  </a:lnTo>
                  <a:lnTo>
                    <a:pt x="242316" y="12192"/>
                  </a:lnTo>
                  <a:lnTo>
                    <a:pt x="243840" y="12192"/>
                  </a:lnTo>
                  <a:close/>
                </a:path>
                <a:path w="3394075" h="474344">
                  <a:moveTo>
                    <a:pt x="3387852" y="12192"/>
                  </a:moveTo>
                  <a:lnTo>
                    <a:pt x="3381756" y="6096"/>
                  </a:lnTo>
                  <a:lnTo>
                    <a:pt x="3381756" y="12192"/>
                  </a:lnTo>
                  <a:lnTo>
                    <a:pt x="3387852" y="12192"/>
                  </a:lnTo>
                  <a:close/>
                </a:path>
                <a:path w="3394075" h="474344">
                  <a:moveTo>
                    <a:pt x="3387852" y="460248"/>
                  </a:moveTo>
                  <a:lnTo>
                    <a:pt x="3387852" y="12192"/>
                  </a:lnTo>
                  <a:lnTo>
                    <a:pt x="3381756" y="12192"/>
                  </a:lnTo>
                  <a:lnTo>
                    <a:pt x="3381756" y="460248"/>
                  </a:lnTo>
                  <a:lnTo>
                    <a:pt x="3387852" y="460248"/>
                  </a:lnTo>
                  <a:close/>
                </a:path>
                <a:path w="3394075" h="474344">
                  <a:moveTo>
                    <a:pt x="3387852" y="473964"/>
                  </a:moveTo>
                  <a:lnTo>
                    <a:pt x="3387852" y="460248"/>
                  </a:lnTo>
                  <a:lnTo>
                    <a:pt x="3381756" y="467868"/>
                  </a:lnTo>
                  <a:lnTo>
                    <a:pt x="3381756" y="473964"/>
                  </a:lnTo>
                  <a:lnTo>
                    <a:pt x="3387852" y="473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79879" y="990716"/>
            <a:ext cx="2987040" cy="181292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b="1" spc="-805" dirty="0">
                <a:latin typeface="Verdana"/>
                <a:cs typeface="Verdana"/>
              </a:rPr>
              <a:t>3</a:t>
            </a:r>
            <a:r>
              <a:rPr sz="3200" b="1" spc="-735" dirty="0">
                <a:latin typeface="Verdana"/>
                <a:cs typeface="Verdana"/>
              </a:rPr>
              <a:t> </a:t>
            </a:r>
            <a:r>
              <a:rPr sz="3200" b="1" spc="-960" dirty="0">
                <a:latin typeface="Verdana"/>
                <a:cs typeface="Verdana"/>
              </a:rPr>
              <a:t>ASPEK </a:t>
            </a:r>
            <a:r>
              <a:rPr sz="3200" b="1" spc="-980" dirty="0">
                <a:latin typeface="Verdana"/>
                <a:cs typeface="Verdana"/>
              </a:rPr>
              <a:t>SKPG</a:t>
            </a:r>
            <a:endParaRPr sz="3200">
              <a:latin typeface="Verdana"/>
              <a:cs typeface="Verdana"/>
            </a:endParaRPr>
          </a:p>
          <a:p>
            <a:pPr marL="265430">
              <a:lnSpc>
                <a:spcPct val="100000"/>
              </a:lnSpc>
              <a:spcBef>
                <a:spcPts val="1255"/>
              </a:spcBef>
            </a:pPr>
            <a:r>
              <a:rPr sz="2100" b="1" spc="-285" dirty="0">
                <a:solidFill>
                  <a:srgbClr val="FFFFFF"/>
                </a:solidFill>
                <a:latin typeface="Arial"/>
                <a:cs typeface="Arial"/>
              </a:rPr>
              <a:t>KETERSEDIAAN</a:t>
            </a:r>
            <a:r>
              <a:rPr sz="21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PANGAN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841375">
              <a:lnSpc>
                <a:spcPct val="100000"/>
              </a:lnSpc>
            </a:pPr>
            <a:r>
              <a:rPr sz="2100" b="1" spc="-370" dirty="0">
                <a:solidFill>
                  <a:srgbClr val="FFFFFF"/>
                </a:solidFill>
                <a:latin typeface="Arial"/>
                <a:cs typeface="Arial"/>
              </a:rPr>
              <a:t>AKSES</a:t>
            </a:r>
            <a:r>
              <a:rPr sz="21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PANGAN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67968" y="2424684"/>
            <a:ext cx="3621404" cy="1050290"/>
            <a:chOff x="1267968" y="2424684"/>
            <a:chExt cx="3621404" cy="1050290"/>
          </a:xfrm>
        </p:grpSpPr>
        <p:sp>
          <p:nvSpPr>
            <p:cNvPr id="17" name="object 17"/>
            <p:cNvSpPr/>
            <p:nvPr/>
          </p:nvSpPr>
          <p:spPr>
            <a:xfrm>
              <a:off x="1271016" y="2426208"/>
              <a:ext cx="466344" cy="469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7968" y="2424684"/>
              <a:ext cx="472440" cy="474345"/>
            </a:xfrm>
            <a:custGeom>
              <a:avLst/>
              <a:gdLst/>
              <a:ahLst/>
              <a:cxnLst/>
              <a:rect l="l" t="t" r="r" b="b"/>
              <a:pathLst>
                <a:path w="472439" h="474344">
                  <a:moveTo>
                    <a:pt x="472440" y="260604"/>
                  </a:moveTo>
                  <a:lnTo>
                    <a:pt x="472440" y="213360"/>
                  </a:lnTo>
                  <a:lnTo>
                    <a:pt x="470916" y="201168"/>
                  </a:lnTo>
                  <a:lnTo>
                    <a:pt x="454152" y="144780"/>
                  </a:lnTo>
                  <a:lnTo>
                    <a:pt x="432816" y="105156"/>
                  </a:lnTo>
                  <a:lnTo>
                    <a:pt x="403860" y="70104"/>
                  </a:lnTo>
                  <a:lnTo>
                    <a:pt x="368808" y="41148"/>
                  </a:lnTo>
                  <a:lnTo>
                    <a:pt x="329184" y="18288"/>
                  </a:lnTo>
                  <a:lnTo>
                    <a:pt x="283464" y="4572"/>
                  </a:lnTo>
                  <a:lnTo>
                    <a:pt x="248412" y="0"/>
                  </a:lnTo>
                  <a:lnTo>
                    <a:pt x="224028" y="0"/>
                  </a:lnTo>
                  <a:lnTo>
                    <a:pt x="166116" y="10668"/>
                  </a:lnTo>
                  <a:lnTo>
                    <a:pt x="123444" y="28956"/>
                  </a:lnTo>
                  <a:lnTo>
                    <a:pt x="85344" y="54864"/>
                  </a:lnTo>
                  <a:lnTo>
                    <a:pt x="53340" y="86868"/>
                  </a:lnTo>
                  <a:lnTo>
                    <a:pt x="27432" y="123444"/>
                  </a:lnTo>
                  <a:lnTo>
                    <a:pt x="10668" y="166116"/>
                  </a:lnTo>
                  <a:lnTo>
                    <a:pt x="0" y="213360"/>
                  </a:lnTo>
                  <a:lnTo>
                    <a:pt x="0" y="260604"/>
                  </a:lnTo>
                  <a:lnTo>
                    <a:pt x="1524" y="272796"/>
                  </a:lnTo>
                  <a:lnTo>
                    <a:pt x="4572" y="284988"/>
                  </a:lnTo>
                  <a:lnTo>
                    <a:pt x="10668" y="307848"/>
                  </a:lnTo>
                  <a:lnTo>
                    <a:pt x="12192" y="312115"/>
                  </a:lnTo>
                  <a:lnTo>
                    <a:pt x="12192" y="225552"/>
                  </a:lnTo>
                  <a:lnTo>
                    <a:pt x="13716" y="213360"/>
                  </a:lnTo>
                  <a:lnTo>
                    <a:pt x="13716" y="214884"/>
                  </a:lnTo>
                  <a:lnTo>
                    <a:pt x="15240" y="202692"/>
                  </a:lnTo>
                  <a:lnTo>
                    <a:pt x="16764" y="192024"/>
                  </a:lnTo>
                  <a:lnTo>
                    <a:pt x="22860" y="170688"/>
                  </a:lnTo>
                  <a:lnTo>
                    <a:pt x="28956" y="153619"/>
                  </a:lnTo>
                  <a:lnTo>
                    <a:pt x="28956" y="149352"/>
                  </a:lnTo>
                  <a:lnTo>
                    <a:pt x="39624" y="129540"/>
                  </a:lnTo>
                  <a:lnTo>
                    <a:pt x="39624" y="131064"/>
                  </a:lnTo>
                  <a:lnTo>
                    <a:pt x="50292" y="111252"/>
                  </a:lnTo>
                  <a:lnTo>
                    <a:pt x="62484" y="96350"/>
                  </a:lnTo>
                  <a:lnTo>
                    <a:pt x="62484" y="94488"/>
                  </a:lnTo>
                  <a:lnTo>
                    <a:pt x="77724" y="77724"/>
                  </a:lnTo>
                  <a:lnTo>
                    <a:pt x="77724" y="79248"/>
                  </a:lnTo>
                  <a:lnTo>
                    <a:pt x="92964" y="65393"/>
                  </a:lnTo>
                  <a:lnTo>
                    <a:pt x="92964" y="64008"/>
                  </a:lnTo>
                  <a:lnTo>
                    <a:pt x="111252" y="50292"/>
                  </a:lnTo>
                  <a:lnTo>
                    <a:pt x="111252" y="51816"/>
                  </a:lnTo>
                  <a:lnTo>
                    <a:pt x="129540" y="39624"/>
                  </a:lnTo>
                  <a:lnTo>
                    <a:pt x="149352" y="30480"/>
                  </a:lnTo>
                  <a:lnTo>
                    <a:pt x="169164" y="23404"/>
                  </a:lnTo>
                  <a:lnTo>
                    <a:pt x="169164" y="22860"/>
                  </a:lnTo>
                  <a:lnTo>
                    <a:pt x="190500" y="17170"/>
                  </a:lnTo>
                  <a:lnTo>
                    <a:pt x="190500" y="16764"/>
                  </a:lnTo>
                  <a:lnTo>
                    <a:pt x="202692" y="15240"/>
                  </a:lnTo>
                  <a:lnTo>
                    <a:pt x="213360" y="13716"/>
                  </a:lnTo>
                  <a:lnTo>
                    <a:pt x="224028" y="13716"/>
                  </a:lnTo>
                  <a:lnTo>
                    <a:pt x="236220" y="12192"/>
                  </a:lnTo>
                  <a:lnTo>
                    <a:pt x="248412" y="13716"/>
                  </a:lnTo>
                  <a:lnTo>
                    <a:pt x="259080" y="13716"/>
                  </a:lnTo>
                  <a:lnTo>
                    <a:pt x="271272" y="15240"/>
                  </a:lnTo>
                  <a:lnTo>
                    <a:pt x="271272" y="15430"/>
                  </a:lnTo>
                  <a:lnTo>
                    <a:pt x="281940" y="16764"/>
                  </a:lnTo>
                  <a:lnTo>
                    <a:pt x="281940" y="17170"/>
                  </a:lnTo>
                  <a:lnTo>
                    <a:pt x="303276" y="22860"/>
                  </a:lnTo>
                  <a:lnTo>
                    <a:pt x="323088" y="30480"/>
                  </a:lnTo>
                  <a:lnTo>
                    <a:pt x="342900" y="39624"/>
                  </a:lnTo>
                  <a:lnTo>
                    <a:pt x="361188" y="51816"/>
                  </a:lnTo>
                  <a:lnTo>
                    <a:pt x="361188" y="50292"/>
                  </a:lnTo>
                  <a:lnTo>
                    <a:pt x="379476" y="64008"/>
                  </a:lnTo>
                  <a:lnTo>
                    <a:pt x="379476" y="65393"/>
                  </a:lnTo>
                  <a:lnTo>
                    <a:pt x="394716" y="79248"/>
                  </a:lnTo>
                  <a:lnTo>
                    <a:pt x="394716" y="77724"/>
                  </a:lnTo>
                  <a:lnTo>
                    <a:pt x="409956" y="94488"/>
                  </a:lnTo>
                  <a:lnTo>
                    <a:pt x="409956" y="96350"/>
                  </a:lnTo>
                  <a:lnTo>
                    <a:pt x="422148" y="111252"/>
                  </a:lnTo>
                  <a:lnTo>
                    <a:pt x="432816" y="131064"/>
                  </a:lnTo>
                  <a:lnTo>
                    <a:pt x="432816" y="129540"/>
                  </a:lnTo>
                  <a:lnTo>
                    <a:pt x="443484" y="149352"/>
                  </a:lnTo>
                  <a:lnTo>
                    <a:pt x="443484" y="152908"/>
                  </a:lnTo>
                  <a:lnTo>
                    <a:pt x="451104" y="170688"/>
                  </a:lnTo>
                  <a:lnTo>
                    <a:pt x="451104" y="176022"/>
                  </a:lnTo>
                  <a:lnTo>
                    <a:pt x="455676" y="192024"/>
                  </a:lnTo>
                  <a:lnTo>
                    <a:pt x="457200" y="202692"/>
                  </a:lnTo>
                  <a:lnTo>
                    <a:pt x="458724" y="214884"/>
                  </a:lnTo>
                  <a:lnTo>
                    <a:pt x="458724" y="213360"/>
                  </a:lnTo>
                  <a:lnTo>
                    <a:pt x="460248" y="225552"/>
                  </a:lnTo>
                  <a:lnTo>
                    <a:pt x="460248" y="312115"/>
                  </a:lnTo>
                  <a:lnTo>
                    <a:pt x="461772" y="307848"/>
                  </a:lnTo>
                  <a:lnTo>
                    <a:pt x="467868" y="284988"/>
                  </a:lnTo>
                  <a:lnTo>
                    <a:pt x="470916" y="272796"/>
                  </a:lnTo>
                  <a:lnTo>
                    <a:pt x="472440" y="260604"/>
                  </a:lnTo>
                  <a:close/>
                </a:path>
                <a:path w="472439" h="474344">
                  <a:moveTo>
                    <a:pt x="30480" y="324612"/>
                  </a:moveTo>
                  <a:lnTo>
                    <a:pt x="22860" y="303276"/>
                  </a:lnTo>
                  <a:lnTo>
                    <a:pt x="16764" y="281940"/>
                  </a:lnTo>
                  <a:lnTo>
                    <a:pt x="15240" y="271272"/>
                  </a:lnTo>
                  <a:lnTo>
                    <a:pt x="13716" y="259080"/>
                  </a:lnTo>
                  <a:lnTo>
                    <a:pt x="13716" y="260604"/>
                  </a:lnTo>
                  <a:lnTo>
                    <a:pt x="12192" y="248412"/>
                  </a:lnTo>
                  <a:lnTo>
                    <a:pt x="12192" y="312115"/>
                  </a:lnTo>
                  <a:lnTo>
                    <a:pt x="18288" y="329184"/>
                  </a:lnTo>
                  <a:lnTo>
                    <a:pt x="27432" y="350520"/>
                  </a:lnTo>
                  <a:lnTo>
                    <a:pt x="28956" y="352806"/>
                  </a:lnTo>
                  <a:lnTo>
                    <a:pt x="28956" y="324612"/>
                  </a:lnTo>
                  <a:lnTo>
                    <a:pt x="30480" y="324612"/>
                  </a:lnTo>
                  <a:close/>
                </a:path>
                <a:path w="472439" h="474344">
                  <a:moveTo>
                    <a:pt x="30480" y="149352"/>
                  </a:moveTo>
                  <a:lnTo>
                    <a:pt x="28956" y="149352"/>
                  </a:lnTo>
                  <a:lnTo>
                    <a:pt x="28956" y="153619"/>
                  </a:lnTo>
                  <a:lnTo>
                    <a:pt x="30480" y="149352"/>
                  </a:lnTo>
                  <a:close/>
                </a:path>
                <a:path w="472439" h="474344">
                  <a:moveTo>
                    <a:pt x="64008" y="379476"/>
                  </a:moveTo>
                  <a:lnTo>
                    <a:pt x="50292" y="361188"/>
                  </a:lnTo>
                  <a:lnTo>
                    <a:pt x="50292" y="362712"/>
                  </a:lnTo>
                  <a:lnTo>
                    <a:pt x="39624" y="342900"/>
                  </a:lnTo>
                  <a:lnTo>
                    <a:pt x="39624" y="344424"/>
                  </a:lnTo>
                  <a:lnTo>
                    <a:pt x="28956" y="324612"/>
                  </a:lnTo>
                  <a:lnTo>
                    <a:pt x="28956" y="352806"/>
                  </a:lnTo>
                  <a:lnTo>
                    <a:pt x="39624" y="368808"/>
                  </a:lnTo>
                  <a:lnTo>
                    <a:pt x="53340" y="387096"/>
                  </a:lnTo>
                  <a:lnTo>
                    <a:pt x="62484" y="397154"/>
                  </a:lnTo>
                  <a:lnTo>
                    <a:pt x="62484" y="379476"/>
                  </a:lnTo>
                  <a:lnTo>
                    <a:pt x="64008" y="379476"/>
                  </a:lnTo>
                  <a:close/>
                </a:path>
                <a:path w="472439" h="474344">
                  <a:moveTo>
                    <a:pt x="64008" y="94488"/>
                  </a:moveTo>
                  <a:lnTo>
                    <a:pt x="62484" y="94488"/>
                  </a:lnTo>
                  <a:lnTo>
                    <a:pt x="62484" y="96350"/>
                  </a:lnTo>
                  <a:lnTo>
                    <a:pt x="64008" y="94488"/>
                  </a:lnTo>
                  <a:close/>
                </a:path>
                <a:path w="472439" h="474344">
                  <a:moveTo>
                    <a:pt x="94488" y="409956"/>
                  </a:moveTo>
                  <a:lnTo>
                    <a:pt x="77724" y="394716"/>
                  </a:lnTo>
                  <a:lnTo>
                    <a:pt x="77724" y="396240"/>
                  </a:lnTo>
                  <a:lnTo>
                    <a:pt x="62484" y="379476"/>
                  </a:lnTo>
                  <a:lnTo>
                    <a:pt x="62484" y="397154"/>
                  </a:lnTo>
                  <a:lnTo>
                    <a:pt x="68580" y="403860"/>
                  </a:lnTo>
                  <a:lnTo>
                    <a:pt x="85344" y="419100"/>
                  </a:lnTo>
                  <a:lnTo>
                    <a:pt x="92964" y="424815"/>
                  </a:lnTo>
                  <a:lnTo>
                    <a:pt x="92964" y="409956"/>
                  </a:lnTo>
                  <a:lnTo>
                    <a:pt x="94488" y="409956"/>
                  </a:lnTo>
                  <a:close/>
                </a:path>
                <a:path w="472439" h="474344">
                  <a:moveTo>
                    <a:pt x="94488" y="64008"/>
                  </a:moveTo>
                  <a:lnTo>
                    <a:pt x="92964" y="64008"/>
                  </a:lnTo>
                  <a:lnTo>
                    <a:pt x="92964" y="65393"/>
                  </a:lnTo>
                  <a:lnTo>
                    <a:pt x="94488" y="64008"/>
                  </a:lnTo>
                  <a:close/>
                </a:path>
                <a:path w="472439" h="474344">
                  <a:moveTo>
                    <a:pt x="170688" y="451104"/>
                  </a:moveTo>
                  <a:lnTo>
                    <a:pt x="149352" y="443484"/>
                  </a:lnTo>
                  <a:lnTo>
                    <a:pt x="129540" y="434340"/>
                  </a:lnTo>
                  <a:lnTo>
                    <a:pt x="111252" y="422148"/>
                  </a:lnTo>
                  <a:lnTo>
                    <a:pt x="111252" y="423672"/>
                  </a:lnTo>
                  <a:lnTo>
                    <a:pt x="92964" y="409956"/>
                  </a:lnTo>
                  <a:lnTo>
                    <a:pt x="92964" y="424815"/>
                  </a:lnTo>
                  <a:lnTo>
                    <a:pt x="144780" y="455676"/>
                  </a:lnTo>
                  <a:lnTo>
                    <a:pt x="169164" y="464108"/>
                  </a:lnTo>
                  <a:lnTo>
                    <a:pt x="169164" y="451104"/>
                  </a:lnTo>
                  <a:lnTo>
                    <a:pt x="170688" y="451104"/>
                  </a:lnTo>
                  <a:close/>
                </a:path>
                <a:path w="472439" h="474344">
                  <a:moveTo>
                    <a:pt x="170688" y="22860"/>
                  </a:moveTo>
                  <a:lnTo>
                    <a:pt x="169164" y="22860"/>
                  </a:lnTo>
                  <a:lnTo>
                    <a:pt x="169164" y="23404"/>
                  </a:lnTo>
                  <a:lnTo>
                    <a:pt x="170688" y="22860"/>
                  </a:lnTo>
                  <a:close/>
                </a:path>
                <a:path w="472439" h="474344">
                  <a:moveTo>
                    <a:pt x="192024" y="457200"/>
                  </a:moveTo>
                  <a:lnTo>
                    <a:pt x="169164" y="451104"/>
                  </a:lnTo>
                  <a:lnTo>
                    <a:pt x="169164" y="464108"/>
                  </a:lnTo>
                  <a:lnTo>
                    <a:pt x="188976" y="469392"/>
                  </a:lnTo>
                  <a:lnTo>
                    <a:pt x="190500" y="469609"/>
                  </a:lnTo>
                  <a:lnTo>
                    <a:pt x="190500" y="457200"/>
                  </a:lnTo>
                  <a:lnTo>
                    <a:pt x="192024" y="457200"/>
                  </a:lnTo>
                  <a:close/>
                </a:path>
                <a:path w="472439" h="474344">
                  <a:moveTo>
                    <a:pt x="192024" y="16764"/>
                  </a:moveTo>
                  <a:lnTo>
                    <a:pt x="190500" y="16764"/>
                  </a:lnTo>
                  <a:lnTo>
                    <a:pt x="190500" y="17170"/>
                  </a:lnTo>
                  <a:lnTo>
                    <a:pt x="192024" y="16764"/>
                  </a:lnTo>
                  <a:close/>
                </a:path>
                <a:path w="472439" h="474344">
                  <a:moveTo>
                    <a:pt x="281940" y="469609"/>
                  </a:moveTo>
                  <a:lnTo>
                    <a:pt x="281940" y="457200"/>
                  </a:lnTo>
                  <a:lnTo>
                    <a:pt x="269748" y="458724"/>
                  </a:lnTo>
                  <a:lnTo>
                    <a:pt x="259080" y="460248"/>
                  </a:lnTo>
                  <a:lnTo>
                    <a:pt x="248412" y="460248"/>
                  </a:lnTo>
                  <a:lnTo>
                    <a:pt x="236220" y="461772"/>
                  </a:lnTo>
                  <a:lnTo>
                    <a:pt x="224028" y="460248"/>
                  </a:lnTo>
                  <a:lnTo>
                    <a:pt x="213360" y="460248"/>
                  </a:lnTo>
                  <a:lnTo>
                    <a:pt x="202692" y="458724"/>
                  </a:lnTo>
                  <a:lnTo>
                    <a:pt x="190500" y="457200"/>
                  </a:lnTo>
                  <a:lnTo>
                    <a:pt x="190500" y="469609"/>
                  </a:lnTo>
                  <a:lnTo>
                    <a:pt x="199644" y="470916"/>
                  </a:lnTo>
                  <a:lnTo>
                    <a:pt x="224028" y="473964"/>
                  </a:lnTo>
                  <a:lnTo>
                    <a:pt x="248412" y="473964"/>
                  </a:lnTo>
                  <a:lnTo>
                    <a:pt x="272796" y="470916"/>
                  </a:lnTo>
                  <a:lnTo>
                    <a:pt x="281940" y="469609"/>
                  </a:lnTo>
                  <a:close/>
                </a:path>
                <a:path w="472439" h="474344">
                  <a:moveTo>
                    <a:pt x="271272" y="15430"/>
                  </a:moveTo>
                  <a:lnTo>
                    <a:pt x="271272" y="15240"/>
                  </a:lnTo>
                  <a:lnTo>
                    <a:pt x="269748" y="15240"/>
                  </a:lnTo>
                  <a:lnTo>
                    <a:pt x="271272" y="15430"/>
                  </a:lnTo>
                  <a:close/>
                </a:path>
                <a:path w="472439" h="474344">
                  <a:moveTo>
                    <a:pt x="281940" y="17170"/>
                  </a:moveTo>
                  <a:lnTo>
                    <a:pt x="281940" y="16764"/>
                  </a:lnTo>
                  <a:lnTo>
                    <a:pt x="280416" y="16764"/>
                  </a:lnTo>
                  <a:lnTo>
                    <a:pt x="281940" y="17170"/>
                  </a:lnTo>
                  <a:close/>
                </a:path>
                <a:path w="472439" h="474344">
                  <a:moveTo>
                    <a:pt x="379476" y="424815"/>
                  </a:moveTo>
                  <a:lnTo>
                    <a:pt x="379476" y="409956"/>
                  </a:lnTo>
                  <a:lnTo>
                    <a:pt x="361188" y="423672"/>
                  </a:lnTo>
                  <a:lnTo>
                    <a:pt x="361188" y="422148"/>
                  </a:lnTo>
                  <a:lnTo>
                    <a:pt x="342900" y="434340"/>
                  </a:lnTo>
                  <a:lnTo>
                    <a:pt x="323088" y="443484"/>
                  </a:lnTo>
                  <a:lnTo>
                    <a:pt x="303276" y="451104"/>
                  </a:lnTo>
                  <a:lnTo>
                    <a:pt x="280416" y="457200"/>
                  </a:lnTo>
                  <a:lnTo>
                    <a:pt x="281940" y="457200"/>
                  </a:lnTo>
                  <a:lnTo>
                    <a:pt x="281940" y="469609"/>
                  </a:lnTo>
                  <a:lnTo>
                    <a:pt x="283464" y="469392"/>
                  </a:lnTo>
                  <a:lnTo>
                    <a:pt x="306324" y="463296"/>
                  </a:lnTo>
                  <a:lnTo>
                    <a:pt x="329184" y="455676"/>
                  </a:lnTo>
                  <a:lnTo>
                    <a:pt x="348996" y="445008"/>
                  </a:lnTo>
                  <a:lnTo>
                    <a:pt x="368808" y="432816"/>
                  </a:lnTo>
                  <a:lnTo>
                    <a:pt x="379476" y="424815"/>
                  </a:lnTo>
                  <a:close/>
                </a:path>
                <a:path w="472439" h="474344">
                  <a:moveTo>
                    <a:pt x="379476" y="65393"/>
                  </a:moveTo>
                  <a:lnTo>
                    <a:pt x="379476" y="64008"/>
                  </a:lnTo>
                  <a:lnTo>
                    <a:pt x="377952" y="64008"/>
                  </a:lnTo>
                  <a:lnTo>
                    <a:pt x="379476" y="65393"/>
                  </a:lnTo>
                  <a:close/>
                </a:path>
                <a:path w="472439" h="474344">
                  <a:moveTo>
                    <a:pt x="409956" y="397154"/>
                  </a:moveTo>
                  <a:lnTo>
                    <a:pt x="409956" y="379476"/>
                  </a:lnTo>
                  <a:lnTo>
                    <a:pt x="394716" y="396240"/>
                  </a:lnTo>
                  <a:lnTo>
                    <a:pt x="394716" y="394716"/>
                  </a:lnTo>
                  <a:lnTo>
                    <a:pt x="377952" y="409956"/>
                  </a:lnTo>
                  <a:lnTo>
                    <a:pt x="379476" y="409956"/>
                  </a:lnTo>
                  <a:lnTo>
                    <a:pt x="379476" y="424815"/>
                  </a:lnTo>
                  <a:lnTo>
                    <a:pt x="387096" y="419100"/>
                  </a:lnTo>
                  <a:lnTo>
                    <a:pt x="403860" y="403860"/>
                  </a:lnTo>
                  <a:lnTo>
                    <a:pt x="409956" y="397154"/>
                  </a:lnTo>
                  <a:close/>
                </a:path>
                <a:path w="472439" h="474344">
                  <a:moveTo>
                    <a:pt x="409956" y="96350"/>
                  </a:moveTo>
                  <a:lnTo>
                    <a:pt x="409956" y="94488"/>
                  </a:lnTo>
                  <a:lnTo>
                    <a:pt x="408432" y="94488"/>
                  </a:lnTo>
                  <a:lnTo>
                    <a:pt x="409956" y="96350"/>
                  </a:lnTo>
                  <a:close/>
                </a:path>
                <a:path w="472439" h="474344">
                  <a:moveTo>
                    <a:pt x="443484" y="352806"/>
                  </a:moveTo>
                  <a:lnTo>
                    <a:pt x="443484" y="324612"/>
                  </a:lnTo>
                  <a:lnTo>
                    <a:pt x="432816" y="344424"/>
                  </a:lnTo>
                  <a:lnTo>
                    <a:pt x="432816" y="342900"/>
                  </a:lnTo>
                  <a:lnTo>
                    <a:pt x="422148" y="362712"/>
                  </a:lnTo>
                  <a:lnTo>
                    <a:pt x="408432" y="379476"/>
                  </a:lnTo>
                  <a:lnTo>
                    <a:pt x="409956" y="379476"/>
                  </a:lnTo>
                  <a:lnTo>
                    <a:pt x="409956" y="397154"/>
                  </a:lnTo>
                  <a:lnTo>
                    <a:pt x="419100" y="387096"/>
                  </a:lnTo>
                  <a:lnTo>
                    <a:pt x="432816" y="368808"/>
                  </a:lnTo>
                  <a:lnTo>
                    <a:pt x="443484" y="352806"/>
                  </a:lnTo>
                  <a:close/>
                </a:path>
                <a:path w="472439" h="474344">
                  <a:moveTo>
                    <a:pt x="443484" y="152908"/>
                  </a:moveTo>
                  <a:lnTo>
                    <a:pt x="443484" y="149352"/>
                  </a:lnTo>
                  <a:lnTo>
                    <a:pt x="441960" y="149352"/>
                  </a:lnTo>
                  <a:lnTo>
                    <a:pt x="443484" y="152908"/>
                  </a:lnTo>
                  <a:close/>
                </a:path>
                <a:path w="472439" h="474344">
                  <a:moveTo>
                    <a:pt x="451104" y="336296"/>
                  </a:moveTo>
                  <a:lnTo>
                    <a:pt x="451104" y="303276"/>
                  </a:lnTo>
                  <a:lnTo>
                    <a:pt x="441960" y="324612"/>
                  </a:lnTo>
                  <a:lnTo>
                    <a:pt x="443484" y="324612"/>
                  </a:lnTo>
                  <a:lnTo>
                    <a:pt x="443484" y="352806"/>
                  </a:lnTo>
                  <a:lnTo>
                    <a:pt x="445008" y="350520"/>
                  </a:lnTo>
                  <a:lnTo>
                    <a:pt x="451104" y="336296"/>
                  </a:lnTo>
                  <a:close/>
                </a:path>
                <a:path w="472439" h="474344">
                  <a:moveTo>
                    <a:pt x="451104" y="176022"/>
                  </a:moveTo>
                  <a:lnTo>
                    <a:pt x="451104" y="170688"/>
                  </a:lnTo>
                  <a:lnTo>
                    <a:pt x="449580" y="170688"/>
                  </a:lnTo>
                  <a:lnTo>
                    <a:pt x="451104" y="176022"/>
                  </a:lnTo>
                  <a:close/>
                </a:path>
                <a:path w="472439" h="474344">
                  <a:moveTo>
                    <a:pt x="460248" y="312115"/>
                  </a:moveTo>
                  <a:lnTo>
                    <a:pt x="460248" y="248412"/>
                  </a:lnTo>
                  <a:lnTo>
                    <a:pt x="458724" y="260604"/>
                  </a:lnTo>
                  <a:lnTo>
                    <a:pt x="458724" y="259080"/>
                  </a:lnTo>
                  <a:lnTo>
                    <a:pt x="457200" y="271272"/>
                  </a:lnTo>
                  <a:lnTo>
                    <a:pt x="455676" y="281940"/>
                  </a:lnTo>
                  <a:lnTo>
                    <a:pt x="449580" y="303276"/>
                  </a:lnTo>
                  <a:lnTo>
                    <a:pt x="451104" y="303276"/>
                  </a:lnTo>
                  <a:lnTo>
                    <a:pt x="451104" y="336296"/>
                  </a:lnTo>
                  <a:lnTo>
                    <a:pt x="454152" y="329184"/>
                  </a:lnTo>
                  <a:lnTo>
                    <a:pt x="460248" y="31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4187" y="3006852"/>
              <a:ext cx="3378835" cy="462280"/>
            </a:xfrm>
            <a:custGeom>
              <a:avLst/>
              <a:gdLst/>
              <a:ahLst/>
              <a:cxnLst/>
              <a:rect l="l" t="t" r="r" b="b"/>
              <a:pathLst>
                <a:path w="3378835" h="462279">
                  <a:moveTo>
                    <a:pt x="3378707" y="461771"/>
                  </a:moveTo>
                  <a:lnTo>
                    <a:pt x="3378707" y="0"/>
                  </a:lnTo>
                  <a:lnTo>
                    <a:pt x="230123" y="0"/>
                  </a:lnTo>
                  <a:lnTo>
                    <a:pt x="0" y="230123"/>
                  </a:lnTo>
                  <a:lnTo>
                    <a:pt x="230123" y="461771"/>
                  </a:lnTo>
                  <a:lnTo>
                    <a:pt x="3378707" y="46177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5044" y="3000756"/>
              <a:ext cx="3394075" cy="474345"/>
            </a:xfrm>
            <a:custGeom>
              <a:avLst/>
              <a:gdLst/>
              <a:ahLst/>
              <a:cxnLst/>
              <a:rect l="l" t="t" r="r" b="b"/>
              <a:pathLst>
                <a:path w="3394075" h="474345">
                  <a:moveTo>
                    <a:pt x="3393948" y="473964"/>
                  </a:moveTo>
                  <a:lnTo>
                    <a:pt x="3393948" y="0"/>
                  </a:lnTo>
                  <a:lnTo>
                    <a:pt x="236220" y="0"/>
                  </a:lnTo>
                  <a:lnTo>
                    <a:pt x="0" y="236220"/>
                  </a:lnTo>
                  <a:lnTo>
                    <a:pt x="13716" y="250024"/>
                  </a:lnTo>
                  <a:lnTo>
                    <a:pt x="13716" y="233172"/>
                  </a:lnTo>
                  <a:lnTo>
                    <a:pt x="17526" y="236982"/>
                  </a:lnTo>
                  <a:lnTo>
                    <a:pt x="239268" y="15240"/>
                  </a:lnTo>
                  <a:lnTo>
                    <a:pt x="239268" y="12192"/>
                  </a:lnTo>
                  <a:lnTo>
                    <a:pt x="243840" y="10668"/>
                  </a:lnTo>
                  <a:lnTo>
                    <a:pt x="243840" y="12192"/>
                  </a:lnTo>
                  <a:lnTo>
                    <a:pt x="3381756" y="12192"/>
                  </a:lnTo>
                  <a:lnTo>
                    <a:pt x="3381756" y="6096"/>
                  </a:lnTo>
                  <a:lnTo>
                    <a:pt x="3387852" y="12192"/>
                  </a:lnTo>
                  <a:lnTo>
                    <a:pt x="3387852" y="473964"/>
                  </a:lnTo>
                  <a:lnTo>
                    <a:pt x="3393948" y="473964"/>
                  </a:lnTo>
                  <a:close/>
                </a:path>
                <a:path w="3394075" h="474345">
                  <a:moveTo>
                    <a:pt x="17526" y="236982"/>
                  </a:moveTo>
                  <a:lnTo>
                    <a:pt x="13716" y="233172"/>
                  </a:lnTo>
                  <a:lnTo>
                    <a:pt x="13716" y="240792"/>
                  </a:lnTo>
                  <a:lnTo>
                    <a:pt x="17526" y="236982"/>
                  </a:lnTo>
                  <a:close/>
                </a:path>
                <a:path w="3394075" h="474345">
                  <a:moveTo>
                    <a:pt x="242316" y="461772"/>
                  </a:moveTo>
                  <a:lnTo>
                    <a:pt x="17526" y="236982"/>
                  </a:lnTo>
                  <a:lnTo>
                    <a:pt x="13716" y="240792"/>
                  </a:lnTo>
                  <a:lnTo>
                    <a:pt x="13716" y="250024"/>
                  </a:lnTo>
                  <a:lnTo>
                    <a:pt x="236220" y="473964"/>
                  </a:lnTo>
                  <a:lnTo>
                    <a:pt x="239268" y="473964"/>
                  </a:lnTo>
                  <a:lnTo>
                    <a:pt x="239268" y="461772"/>
                  </a:lnTo>
                  <a:lnTo>
                    <a:pt x="242316" y="461772"/>
                  </a:lnTo>
                  <a:close/>
                </a:path>
                <a:path w="3394075" h="474345">
                  <a:moveTo>
                    <a:pt x="243840" y="10668"/>
                  </a:moveTo>
                  <a:lnTo>
                    <a:pt x="239268" y="12192"/>
                  </a:lnTo>
                  <a:lnTo>
                    <a:pt x="242316" y="12192"/>
                  </a:lnTo>
                  <a:lnTo>
                    <a:pt x="243840" y="10668"/>
                  </a:lnTo>
                  <a:close/>
                </a:path>
                <a:path w="3394075" h="474345">
                  <a:moveTo>
                    <a:pt x="242316" y="12192"/>
                  </a:moveTo>
                  <a:lnTo>
                    <a:pt x="239268" y="12192"/>
                  </a:lnTo>
                  <a:lnTo>
                    <a:pt x="239268" y="15240"/>
                  </a:lnTo>
                  <a:lnTo>
                    <a:pt x="242316" y="12192"/>
                  </a:lnTo>
                  <a:close/>
                </a:path>
                <a:path w="3394075" h="474345">
                  <a:moveTo>
                    <a:pt x="243840" y="463296"/>
                  </a:moveTo>
                  <a:lnTo>
                    <a:pt x="242316" y="461772"/>
                  </a:lnTo>
                  <a:lnTo>
                    <a:pt x="239268" y="461772"/>
                  </a:lnTo>
                  <a:lnTo>
                    <a:pt x="243840" y="463296"/>
                  </a:lnTo>
                  <a:close/>
                </a:path>
                <a:path w="3394075" h="474345">
                  <a:moveTo>
                    <a:pt x="243840" y="473964"/>
                  </a:moveTo>
                  <a:lnTo>
                    <a:pt x="243840" y="463296"/>
                  </a:lnTo>
                  <a:lnTo>
                    <a:pt x="239268" y="461772"/>
                  </a:lnTo>
                  <a:lnTo>
                    <a:pt x="239268" y="473964"/>
                  </a:lnTo>
                  <a:lnTo>
                    <a:pt x="243840" y="473964"/>
                  </a:lnTo>
                  <a:close/>
                </a:path>
                <a:path w="3394075" h="474345">
                  <a:moveTo>
                    <a:pt x="243840" y="12192"/>
                  </a:moveTo>
                  <a:lnTo>
                    <a:pt x="243840" y="10668"/>
                  </a:lnTo>
                  <a:lnTo>
                    <a:pt x="242316" y="12192"/>
                  </a:lnTo>
                  <a:lnTo>
                    <a:pt x="243840" y="12192"/>
                  </a:lnTo>
                  <a:close/>
                </a:path>
                <a:path w="3394075" h="474345">
                  <a:moveTo>
                    <a:pt x="3387852" y="461772"/>
                  </a:moveTo>
                  <a:lnTo>
                    <a:pt x="242316" y="461772"/>
                  </a:lnTo>
                  <a:lnTo>
                    <a:pt x="243840" y="463296"/>
                  </a:lnTo>
                  <a:lnTo>
                    <a:pt x="243840" y="473964"/>
                  </a:lnTo>
                  <a:lnTo>
                    <a:pt x="3381756" y="473964"/>
                  </a:lnTo>
                  <a:lnTo>
                    <a:pt x="3381756" y="467868"/>
                  </a:lnTo>
                  <a:lnTo>
                    <a:pt x="3387852" y="461772"/>
                  </a:lnTo>
                  <a:close/>
                </a:path>
                <a:path w="3394075" h="474345">
                  <a:moveTo>
                    <a:pt x="3387852" y="12192"/>
                  </a:moveTo>
                  <a:lnTo>
                    <a:pt x="3381756" y="6096"/>
                  </a:lnTo>
                  <a:lnTo>
                    <a:pt x="3381756" y="12192"/>
                  </a:lnTo>
                  <a:lnTo>
                    <a:pt x="3387852" y="12192"/>
                  </a:lnTo>
                  <a:close/>
                </a:path>
                <a:path w="3394075" h="474345">
                  <a:moveTo>
                    <a:pt x="3387852" y="461772"/>
                  </a:moveTo>
                  <a:lnTo>
                    <a:pt x="3387852" y="12192"/>
                  </a:lnTo>
                  <a:lnTo>
                    <a:pt x="3381756" y="12192"/>
                  </a:lnTo>
                  <a:lnTo>
                    <a:pt x="3381756" y="461772"/>
                  </a:lnTo>
                  <a:lnTo>
                    <a:pt x="3387852" y="461772"/>
                  </a:lnTo>
                  <a:close/>
                </a:path>
                <a:path w="3394075" h="474345">
                  <a:moveTo>
                    <a:pt x="3387852" y="473964"/>
                  </a:moveTo>
                  <a:lnTo>
                    <a:pt x="3387852" y="461772"/>
                  </a:lnTo>
                  <a:lnTo>
                    <a:pt x="3381756" y="467868"/>
                  </a:lnTo>
                  <a:lnTo>
                    <a:pt x="3381756" y="473964"/>
                  </a:lnTo>
                  <a:lnTo>
                    <a:pt x="3387852" y="473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01443" y="3033774"/>
            <a:ext cx="27539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65" dirty="0">
                <a:solidFill>
                  <a:srgbClr val="FFFFFF"/>
                </a:solidFill>
                <a:latin typeface="Arial"/>
                <a:cs typeface="Arial"/>
              </a:rPr>
              <a:t>PEMANFAATAN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PANGAN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3504" y="3000756"/>
            <a:ext cx="8597265" cy="2057400"/>
            <a:chOff x="603504" y="3000756"/>
            <a:chExt cx="8597265" cy="2057400"/>
          </a:xfrm>
        </p:grpSpPr>
        <p:sp>
          <p:nvSpPr>
            <p:cNvPr id="23" name="object 23"/>
            <p:cNvSpPr/>
            <p:nvPr/>
          </p:nvSpPr>
          <p:spPr>
            <a:xfrm>
              <a:off x="1271016" y="3002280"/>
              <a:ext cx="466344" cy="469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7968" y="3000756"/>
              <a:ext cx="472440" cy="474345"/>
            </a:xfrm>
            <a:custGeom>
              <a:avLst/>
              <a:gdLst/>
              <a:ahLst/>
              <a:cxnLst/>
              <a:rect l="l" t="t" r="r" b="b"/>
              <a:pathLst>
                <a:path w="472439" h="474345">
                  <a:moveTo>
                    <a:pt x="472440" y="260604"/>
                  </a:moveTo>
                  <a:lnTo>
                    <a:pt x="472440" y="213360"/>
                  </a:lnTo>
                  <a:lnTo>
                    <a:pt x="470916" y="201168"/>
                  </a:lnTo>
                  <a:lnTo>
                    <a:pt x="454152" y="144780"/>
                  </a:lnTo>
                  <a:lnTo>
                    <a:pt x="432816" y="105156"/>
                  </a:lnTo>
                  <a:lnTo>
                    <a:pt x="403860" y="70104"/>
                  </a:lnTo>
                  <a:lnTo>
                    <a:pt x="368808" y="41148"/>
                  </a:lnTo>
                  <a:lnTo>
                    <a:pt x="329184" y="18288"/>
                  </a:lnTo>
                  <a:lnTo>
                    <a:pt x="283464" y="4572"/>
                  </a:lnTo>
                  <a:lnTo>
                    <a:pt x="248412" y="0"/>
                  </a:lnTo>
                  <a:lnTo>
                    <a:pt x="224028" y="0"/>
                  </a:lnTo>
                  <a:lnTo>
                    <a:pt x="166116" y="10668"/>
                  </a:lnTo>
                  <a:lnTo>
                    <a:pt x="123444" y="28956"/>
                  </a:lnTo>
                  <a:lnTo>
                    <a:pt x="85344" y="54864"/>
                  </a:lnTo>
                  <a:lnTo>
                    <a:pt x="53340" y="86868"/>
                  </a:lnTo>
                  <a:lnTo>
                    <a:pt x="27432" y="123444"/>
                  </a:lnTo>
                  <a:lnTo>
                    <a:pt x="10668" y="166116"/>
                  </a:lnTo>
                  <a:lnTo>
                    <a:pt x="0" y="213360"/>
                  </a:lnTo>
                  <a:lnTo>
                    <a:pt x="0" y="260604"/>
                  </a:lnTo>
                  <a:lnTo>
                    <a:pt x="1524" y="272796"/>
                  </a:lnTo>
                  <a:lnTo>
                    <a:pt x="4572" y="284988"/>
                  </a:lnTo>
                  <a:lnTo>
                    <a:pt x="10668" y="307848"/>
                  </a:lnTo>
                  <a:lnTo>
                    <a:pt x="12192" y="312115"/>
                  </a:lnTo>
                  <a:lnTo>
                    <a:pt x="12192" y="225552"/>
                  </a:lnTo>
                  <a:lnTo>
                    <a:pt x="13716" y="213360"/>
                  </a:lnTo>
                  <a:lnTo>
                    <a:pt x="13716" y="214884"/>
                  </a:lnTo>
                  <a:lnTo>
                    <a:pt x="15240" y="202692"/>
                  </a:lnTo>
                  <a:lnTo>
                    <a:pt x="16764" y="192024"/>
                  </a:lnTo>
                  <a:lnTo>
                    <a:pt x="22860" y="170688"/>
                  </a:lnTo>
                  <a:lnTo>
                    <a:pt x="28956" y="153619"/>
                  </a:lnTo>
                  <a:lnTo>
                    <a:pt x="28956" y="149352"/>
                  </a:lnTo>
                  <a:lnTo>
                    <a:pt x="39624" y="129540"/>
                  </a:lnTo>
                  <a:lnTo>
                    <a:pt x="39624" y="131064"/>
                  </a:lnTo>
                  <a:lnTo>
                    <a:pt x="50292" y="111252"/>
                  </a:lnTo>
                  <a:lnTo>
                    <a:pt x="62484" y="96350"/>
                  </a:lnTo>
                  <a:lnTo>
                    <a:pt x="62484" y="94488"/>
                  </a:lnTo>
                  <a:lnTo>
                    <a:pt x="77724" y="77724"/>
                  </a:lnTo>
                  <a:lnTo>
                    <a:pt x="77724" y="79248"/>
                  </a:lnTo>
                  <a:lnTo>
                    <a:pt x="92964" y="65393"/>
                  </a:lnTo>
                  <a:lnTo>
                    <a:pt x="92964" y="64008"/>
                  </a:lnTo>
                  <a:lnTo>
                    <a:pt x="111252" y="50292"/>
                  </a:lnTo>
                  <a:lnTo>
                    <a:pt x="111252" y="51816"/>
                  </a:lnTo>
                  <a:lnTo>
                    <a:pt x="129540" y="39624"/>
                  </a:lnTo>
                  <a:lnTo>
                    <a:pt x="149352" y="30480"/>
                  </a:lnTo>
                  <a:lnTo>
                    <a:pt x="169164" y="23404"/>
                  </a:lnTo>
                  <a:lnTo>
                    <a:pt x="169164" y="22860"/>
                  </a:lnTo>
                  <a:lnTo>
                    <a:pt x="190500" y="17170"/>
                  </a:lnTo>
                  <a:lnTo>
                    <a:pt x="190500" y="16764"/>
                  </a:lnTo>
                  <a:lnTo>
                    <a:pt x="202692" y="15240"/>
                  </a:lnTo>
                  <a:lnTo>
                    <a:pt x="213360" y="13716"/>
                  </a:lnTo>
                  <a:lnTo>
                    <a:pt x="224028" y="13716"/>
                  </a:lnTo>
                  <a:lnTo>
                    <a:pt x="236220" y="12192"/>
                  </a:lnTo>
                  <a:lnTo>
                    <a:pt x="248412" y="13716"/>
                  </a:lnTo>
                  <a:lnTo>
                    <a:pt x="259080" y="13716"/>
                  </a:lnTo>
                  <a:lnTo>
                    <a:pt x="271272" y="15240"/>
                  </a:lnTo>
                  <a:lnTo>
                    <a:pt x="271272" y="15430"/>
                  </a:lnTo>
                  <a:lnTo>
                    <a:pt x="281940" y="16764"/>
                  </a:lnTo>
                  <a:lnTo>
                    <a:pt x="281940" y="17170"/>
                  </a:lnTo>
                  <a:lnTo>
                    <a:pt x="303276" y="22860"/>
                  </a:lnTo>
                  <a:lnTo>
                    <a:pt x="323088" y="30480"/>
                  </a:lnTo>
                  <a:lnTo>
                    <a:pt x="342900" y="39624"/>
                  </a:lnTo>
                  <a:lnTo>
                    <a:pt x="361188" y="51816"/>
                  </a:lnTo>
                  <a:lnTo>
                    <a:pt x="361188" y="50292"/>
                  </a:lnTo>
                  <a:lnTo>
                    <a:pt x="379476" y="64008"/>
                  </a:lnTo>
                  <a:lnTo>
                    <a:pt x="379476" y="65393"/>
                  </a:lnTo>
                  <a:lnTo>
                    <a:pt x="394716" y="79248"/>
                  </a:lnTo>
                  <a:lnTo>
                    <a:pt x="394716" y="77724"/>
                  </a:lnTo>
                  <a:lnTo>
                    <a:pt x="409956" y="94488"/>
                  </a:lnTo>
                  <a:lnTo>
                    <a:pt x="409956" y="96350"/>
                  </a:lnTo>
                  <a:lnTo>
                    <a:pt x="422148" y="111252"/>
                  </a:lnTo>
                  <a:lnTo>
                    <a:pt x="432816" y="131064"/>
                  </a:lnTo>
                  <a:lnTo>
                    <a:pt x="432816" y="129540"/>
                  </a:lnTo>
                  <a:lnTo>
                    <a:pt x="443484" y="149352"/>
                  </a:lnTo>
                  <a:lnTo>
                    <a:pt x="443484" y="152908"/>
                  </a:lnTo>
                  <a:lnTo>
                    <a:pt x="451104" y="170688"/>
                  </a:lnTo>
                  <a:lnTo>
                    <a:pt x="451104" y="176022"/>
                  </a:lnTo>
                  <a:lnTo>
                    <a:pt x="455676" y="192024"/>
                  </a:lnTo>
                  <a:lnTo>
                    <a:pt x="457200" y="202692"/>
                  </a:lnTo>
                  <a:lnTo>
                    <a:pt x="458724" y="214884"/>
                  </a:lnTo>
                  <a:lnTo>
                    <a:pt x="458724" y="213360"/>
                  </a:lnTo>
                  <a:lnTo>
                    <a:pt x="460248" y="225552"/>
                  </a:lnTo>
                  <a:lnTo>
                    <a:pt x="460248" y="312115"/>
                  </a:lnTo>
                  <a:lnTo>
                    <a:pt x="461772" y="307848"/>
                  </a:lnTo>
                  <a:lnTo>
                    <a:pt x="467868" y="284988"/>
                  </a:lnTo>
                  <a:lnTo>
                    <a:pt x="470916" y="272796"/>
                  </a:lnTo>
                  <a:lnTo>
                    <a:pt x="472440" y="260604"/>
                  </a:lnTo>
                  <a:close/>
                </a:path>
                <a:path w="472439" h="474345">
                  <a:moveTo>
                    <a:pt x="30480" y="324612"/>
                  </a:moveTo>
                  <a:lnTo>
                    <a:pt x="22860" y="303276"/>
                  </a:lnTo>
                  <a:lnTo>
                    <a:pt x="16764" y="281940"/>
                  </a:lnTo>
                  <a:lnTo>
                    <a:pt x="15240" y="271272"/>
                  </a:lnTo>
                  <a:lnTo>
                    <a:pt x="13716" y="259080"/>
                  </a:lnTo>
                  <a:lnTo>
                    <a:pt x="13716" y="260604"/>
                  </a:lnTo>
                  <a:lnTo>
                    <a:pt x="12192" y="248412"/>
                  </a:lnTo>
                  <a:lnTo>
                    <a:pt x="12192" y="312115"/>
                  </a:lnTo>
                  <a:lnTo>
                    <a:pt x="18288" y="329184"/>
                  </a:lnTo>
                  <a:lnTo>
                    <a:pt x="27432" y="350520"/>
                  </a:lnTo>
                  <a:lnTo>
                    <a:pt x="28956" y="352806"/>
                  </a:lnTo>
                  <a:lnTo>
                    <a:pt x="28956" y="324612"/>
                  </a:lnTo>
                  <a:lnTo>
                    <a:pt x="30480" y="324612"/>
                  </a:lnTo>
                  <a:close/>
                </a:path>
                <a:path w="472439" h="474345">
                  <a:moveTo>
                    <a:pt x="30480" y="149352"/>
                  </a:moveTo>
                  <a:lnTo>
                    <a:pt x="28956" y="149352"/>
                  </a:lnTo>
                  <a:lnTo>
                    <a:pt x="28956" y="153619"/>
                  </a:lnTo>
                  <a:lnTo>
                    <a:pt x="30480" y="149352"/>
                  </a:lnTo>
                  <a:close/>
                </a:path>
                <a:path w="472439" h="474345">
                  <a:moveTo>
                    <a:pt x="64008" y="379476"/>
                  </a:moveTo>
                  <a:lnTo>
                    <a:pt x="50292" y="362712"/>
                  </a:lnTo>
                  <a:lnTo>
                    <a:pt x="39624" y="342900"/>
                  </a:lnTo>
                  <a:lnTo>
                    <a:pt x="39624" y="344424"/>
                  </a:lnTo>
                  <a:lnTo>
                    <a:pt x="28956" y="324612"/>
                  </a:lnTo>
                  <a:lnTo>
                    <a:pt x="28956" y="352806"/>
                  </a:lnTo>
                  <a:lnTo>
                    <a:pt x="39624" y="368808"/>
                  </a:lnTo>
                  <a:lnTo>
                    <a:pt x="53340" y="387096"/>
                  </a:lnTo>
                  <a:lnTo>
                    <a:pt x="62484" y="397154"/>
                  </a:lnTo>
                  <a:lnTo>
                    <a:pt x="62484" y="379476"/>
                  </a:lnTo>
                  <a:lnTo>
                    <a:pt x="64008" y="379476"/>
                  </a:lnTo>
                  <a:close/>
                </a:path>
                <a:path w="472439" h="474345">
                  <a:moveTo>
                    <a:pt x="64008" y="94488"/>
                  </a:moveTo>
                  <a:lnTo>
                    <a:pt x="62484" y="94488"/>
                  </a:lnTo>
                  <a:lnTo>
                    <a:pt x="62484" y="96350"/>
                  </a:lnTo>
                  <a:lnTo>
                    <a:pt x="64008" y="94488"/>
                  </a:lnTo>
                  <a:close/>
                </a:path>
                <a:path w="472439" h="474345">
                  <a:moveTo>
                    <a:pt x="94488" y="409956"/>
                  </a:moveTo>
                  <a:lnTo>
                    <a:pt x="77724" y="394716"/>
                  </a:lnTo>
                  <a:lnTo>
                    <a:pt x="77724" y="396240"/>
                  </a:lnTo>
                  <a:lnTo>
                    <a:pt x="62484" y="379476"/>
                  </a:lnTo>
                  <a:lnTo>
                    <a:pt x="62484" y="397154"/>
                  </a:lnTo>
                  <a:lnTo>
                    <a:pt x="68580" y="403860"/>
                  </a:lnTo>
                  <a:lnTo>
                    <a:pt x="85344" y="419100"/>
                  </a:lnTo>
                  <a:lnTo>
                    <a:pt x="92964" y="424815"/>
                  </a:lnTo>
                  <a:lnTo>
                    <a:pt x="92964" y="409956"/>
                  </a:lnTo>
                  <a:lnTo>
                    <a:pt x="94488" y="409956"/>
                  </a:lnTo>
                  <a:close/>
                </a:path>
                <a:path w="472439" h="474345">
                  <a:moveTo>
                    <a:pt x="94488" y="64008"/>
                  </a:moveTo>
                  <a:lnTo>
                    <a:pt x="92964" y="64008"/>
                  </a:lnTo>
                  <a:lnTo>
                    <a:pt x="92964" y="65393"/>
                  </a:lnTo>
                  <a:lnTo>
                    <a:pt x="94488" y="64008"/>
                  </a:lnTo>
                  <a:close/>
                </a:path>
                <a:path w="472439" h="474345">
                  <a:moveTo>
                    <a:pt x="170688" y="451104"/>
                  </a:moveTo>
                  <a:lnTo>
                    <a:pt x="149352" y="443484"/>
                  </a:lnTo>
                  <a:lnTo>
                    <a:pt x="129540" y="434340"/>
                  </a:lnTo>
                  <a:lnTo>
                    <a:pt x="111252" y="422148"/>
                  </a:lnTo>
                  <a:lnTo>
                    <a:pt x="111252" y="423672"/>
                  </a:lnTo>
                  <a:lnTo>
                    <a:pt x="92964" y="409956"/>
                  </a:lnTo>
                  <a:lnTo>
                    <a:pt x="92964" y="424815"/>
                  </a:lnTo>
                  <a:lnTo>
                    <a:pt x="144780" y="455676"/>
                  </a:lnTo>
                  <a:lnTo>
                    <a:pt x="169164" y="464108"/>
                  </a:lnTo>
                  <a:lnTo>
                    <a:pt x="169164" y="451104"/>
                  </a:lnTo>
                  <a:lnTo>
                    <a:pt x="170688" y="451104"/>
                  </a:lnTo>
                  <a:close/>
                </a:path>
                <a:path w="472439" h="474345">
                  <a:moveTo>
                    <a:pt x="170688" y="22860"/>
                  </a:moveTo>
                  <a:lnTo>
                    <a:pt x="169164" y="22860"/>
                  </a:lnTo>
                  <a:lnTo>
                    <a:pt x="169164" y="23404"/>
                  </a:lnTo>
                  <a:lnTo>
                    <a:pt x="170688" y="22860"/>
                  </a:lnTo>
                  <a:close/>
                </a:path>
                <a:path w="472439" h="474345">
                  <a:moveTo>
                    <a:pt x="192024" y="457200"/>
                  </a:moveTo>
                  <a:lnTo>
                    <a:pt x="169164" y="451104"/>
                  </a:lnTo>
                  <a:lnTo>
                    <a:pt x="169164" y="464108"/>
                  </a:lnTo>
                  <a:lnTo>
                    <a:pt x="188976" y="469392"/>
                  </a:lnTo>
                  <a:lnTo>
                    <a:pt x="190500" y="469609"/>
                  </a:lnTo>
                  <a:lnTo>
                    <a:pt x="190500" y="457200"/>
                  </a:lnTo>
                  <a:lnTo>
                    <a:pt x="192024" y="457200"/>
                  </a:lnTo>
                  <a:close/>
                </a:path>
                <a:path w="472439" h="474345">
                  <a:moveTo>
                    <a:pt x="192024" y="16764"/>
                  </a:moveTo>
                  <a:lnTo>
                    <a:pt x="190500" y="16764"/>
                  </a:lnTo>
                  <a:lnTo>
                    <a:pt x="190500" y="17170"/>
                  </a:lnTo>
                  <a:lnTo>
                    <a:pt x="192024" y="16764"/>
                  </a:lnTo>
                  <a:close/>
                </a:path>
                <a:path w="472439" h="474345">
                  <a:moveTo>
                    <a:pt x="281940" y="469609"/>
                  </a:moveTo>
                  <a:lnTo>
                    <a:pt x="281940" y="457200"/>
                  </a:lnTo>
                  <a:lnTo>
                    <a:pt x="269748" y="458724"/>
                  </a:lnTo>
                  <a:lnTo>
                    <a:pt x="259080" y="460248"/>
                  </a:lnTo>
                  <a:lnTo>
                    <a:pt x="248412" y="460248"/>
                  </a:lnTo>
                  <a:lnTo>
                    <a:pt x="236220" y="461772"/>
                  </a:lnTo>
                  <a:lnTo>
                    <a:pt x="224028" y="460248"/>
                  </a:lnTo>
                  <a:lnTo>
                    <a:pt x="213360" y="460248"/>
                  </a:lnTo>
                  <a:lnTo>
                    <a:pt x="202692" y="458724"/>
                  </a:lnTo>
                  <a:lnTo>
                    <a:pt x="190500" y="457200"/>
                  </a:lnTo>
                  <a:lnTo>
                    <a:pt x="190500" y="469609"/>
                  </a:lnTo>
                  <a:lnTo>
                    <a:pt x="199644" y="470916"/>
                  </a:lnTo>
                  <a:lnTo>
                    <a:pt x="224028" y="473964"/>
                  </a:lnTo>
                  <a:lnTo>
                    <a:pt x="248412" y="473964"/>
                  </a:lnTo>
                  <a:lnTo>
                    <a:pt x="272796" y="470916"/>
                  </a:lnTo>
                  <a:lnTo>
                    <a:pt x="281940" y="469609"/>
                  </a:lnTo>
                  <a:close/>
                </a:path>
                <a:path w="472439" h="474345">
                  <a:moveTo>
                    <a:pt x="271272" y="15430"/>
                  </a:moveTo>
                  <a:lnTo>
                    <a:pt x="271272" y="15240"/>
                  </a:lnTo>
                  <a:lnTo>
                    <a:pt x="269748" y="15240"/>
                  </a:lnTo>
                  <a:lnTo>
                    <a:pt x="271272" y="15430"/>
                  </a:lnTo>
                  <a:close/>
                </a:path>
                <a:path w="472439" h="474345">
                  <a:moveTo>
                    <a:pt x="281940" y="17170"/>
                  </a:moveTo>
                  <a:lnTo>
                    <a:pt x="281940" y="16764"/>
                  </a:lnTo>
                  <a:lnTo>
                    <a:pt x="280416" y="16764"/>
                  </a:lnTo>
                  <a:lnTo>
                    <a:pt x="281940" y="17170"/>
                  </a:lnTo>
                  <a:close/>
                </a:path>
                <a:path w="472439" h="474345">
                  <a:moveTo>
                    <a:pt x="379476" y="424815"/>
                  </a:moveTo>
                  <a:lnTo>
                    <a:pt x="379476" y="409956"/>
                  </a:lnTo>
                  <a:lnTo>
                    <a:pt x="361188" y="423672"/>
                  </a:lnTo>
                  <a:lnTo>
                    <a:pt x="361188" y="422148"/>
                  </a:lnTo>
                  <a:lnTo>
                    <a:pt x="342900" y="434340"/>
                  </a:lnTo>
                  <a:lnTo>
                    <a:pt x="323088" y="443484"/>
                  </a:lnTo>
                  <a:lnTo>
                    <a:pt x="303276" y="451104"/>
                  </a:lnTo>
                  <a:lnTo>
                    <a:pt x="280416" y="457200"/>
                  </a:lnTo>
                  <a:lnTo>
                    <a:pt x="281940" y="457200"/>
                  </a:lnTo>
                  <a:lnTo>
                    <a:pt x="281940" y="469609"/>
                  </a:lnTo>
                  <a:lnTo>
                    <a:pt x="283464" y="469392"/>
                  </a:lnTo>
                  <a:lnTo>
                    <a:pt x="306324" y="463296"/>
                  </a:lnTo>
                  <a:lnTo>
                    <a:pt x="329184" y="455676"/>
                  </a:lnTo>
                  <a:lnTo>
                    <a:pt x="348996" y="445008"/>
                  </a:lnTo>
                  <a:lnTo>
                    <a:pt x="368808" y="432816"/>
                  </a:lnTo>
                  <a:lnTo>
                    <a:pt x="379476" y="424815"/>
                  </a:lnTo>
                  <a:close/>
                </a:path>
                <a:path w="472439" h="474345">
                  <a:moveTo>
                    <a:pt x="379476" y="65393"/>
                  </a:moveTo>
                  <a:lnTo>
                    <a:pt x="379476" y="64008"/>
                  </a:lnTo>
                  <a:lnTo>
                    <a:pt x="377952" y="64008"/>
                  </a:lnTo>
                  <a:lnTo>
                    <a:pt x="379476" y="65393"/>
                  </a:lnTo>
                  <a:close/>
                </a:path>
                <a:path w="472439" h="474345">
                  <a:moveTo>
                    <a:pt x="409956" y="397154"/>
                  </a:moveTo>
                  <a:lnTo>
                    <a:pt x="409956" y="379476"/>
                  </a:lnTo>
                  <a:lnTo>
                    <a:pt x="394716" y="396240"/>
                  </a:lnTo>
                  <a:lnTo>
                    <a:pt x="394716" y="394716"/>
                  </a:lnTo>
                  <a:lnTo>
                    <a:pt x="377952" y="409956"/>
                  </a:lnTo>
                  <a:lnTo>
                    <a:pt x="379476" y="409956"/>
                  </a:lnTo>
                  <a:lnTo>
                    <a:pt x="379476" y="424815"/>
                  </a:lnTo>
                  <a:lnTo>
                    <a:pt x="387096" y="419100"/>
                  </a:lnTo>
                  <a:lnTo>
                    <a:pt x="403860" y="403860"/>
                  </a:lnTo>
                  <a:lnTo>
                    <a:pt x="409956" y="397154"/>
                  </a:lnTo>
                  <a:close/>
                </a:path>
                <a:path w="472439" h="474345">
                  <a:moveTo>
                    <a:pt x="409956" y="96350"/>
                  </a:moveTo>
                  <a:lnTo>
                    <a:pt x="409956" y="94488"/>
                  </a:lnTo>
                  <a:lnTo>
                    <a:pt x="408432" y="94488"/>
                  </a:lnTo>
                  <a:lnTo>
                    <a:pt x="409956" y="96350"/>
                  </a:lnTo>
                  <a:close/>
                </a:path>
                <a:path w="472439" h="474345">
                  <a:moveTo>
                    <a:pt x="443484" y="352806"/>
                  </a:moveTo>
                  <a:lnTo>
                    <a:pt x="443484" y="324612"/>
                  </a:lnTo>
                  <a:lnTo>
                    <a:pt x="432816" y="344424"/>
                  </a:lnTo>
                  <a:lnTo>
                    <a:pt x="432816" y="342900"/>
                  </a:lnTo>
                  <a:lnTo>
                    <a:pt x="422148" y="362712"/>
                  </a:lnTo>
                  <a:lnTo>
                    <a:pt x="408432" y="379476"/>
                  </a:lnTo>
                  <a:lnTo>
                    <a:pt x="409956" y="379476"/>
                  </a:lnTo>
                  <a:lnTo>
                    <a:pt x="409956" y="397154"/>
                  </a:lnTo>
                  <a:lnTo>
                    <a:pt x="419100" y="387096"/>
                  </a:lnTo>
                  <a:lnTo>
                    <a:pt x="432816" y="368808"/>
                  </a:lnTo>
                  <a:lnTo>
                    <a:pt x="443484" y="352806"/>
                  </a:lnTo>
                  <a:close/>
                </a:path>
                <a:path w="472439" h="474345">
                  <a:moveTo>
                    <a:pt x="443484" y="152908"/>
                  </a:moveTo>
                  <a:lnTo>
                    <a:pt x="443484" y="149352"/>
                  </a:lnTo>
                  <a:lnTo>
                    <a:pt x="441960" y="149352"/>
                  </a:lnTo>
                  <a:lnTo>
                    <a:pt x="443484" y="152908"/>
                  </a:lnTo>
                  <a:close/>
                </a:path>
                <a:path w="472439" h="474345">
                  <a:moveTo>
                    <a:pt x="451104" y="336296"/>
                  </a:moveTo>
                  <a:lnTo>
                    <a:pt x="451104" y="303276"/>
                  </a:lnTo>
                  <a:lnTo>
                    <a:pt x="441960" y="324612"/>
                  </a:lnTo>
                  <a:lnTo>
                    <a:pt x="443484" y="324612"/>
                  </a:lnTo>
                  <a:lnTo>
                    <a:pt x="443484" y="352806"/>
                  </a:lnTo>
                  <a:lnTo>
                    <a:pt x="445008" y="350520"/>
                  </a:lnTo>
                  <a:lnTo>
                    <a:pt x="451104" y="336296"/>
                  </a:lnTo>
                  <a:close/>
                </a:path>
                <a:path w="472439" h="474345">
                  <a:moveTo>
                    <a:pt x="451104" y="176022"/>
                  </a:moveTo>
                  <a:lnTo>
                    <a:pt x="451104" y="170688"/>
                  </a:lnTo>
                  <a:lnTo>
                    <a:pt x="449580" y="170688"/>
                  </a:lnTo>
                  <a:lnTo>
                    <a:pt x="451104" y="176022"/>
                  </a:lnTo>
                  <a:close/>
                </a:path>
                <a:path w="472439" h="474345">
                  <a:moveTo>
                    <a:pt x="460248" y="312115"/>
                  </a:moveTo>
                  <a:lnTo>
                    <a:pt x="460248" y="248412"/>
                  </a:lnTo>
                  <a:lnTo>
                    <a:pt x="458724" y="260604"/>
                  </a:lnTo>
                  <a:lnTo>
                    <a:pt x="458724" y="259080"/>
                  </a:lnTo>
                  <a:lnTo>
                    <a:pt x="457200" y="271272"/>
                  </a:lnTo>
                  <a:lnTo>
                    <a:pt x="455676" y="281940"/>
                  </a:lnTo>
                  <a:lnTo>
                    <a:pt x="449580" y="303276"/>
                  </a:lnTo>
                  <a:lnTo>
                    <a:pt x="451104" y="303276"/>
                  </a:lnTo>
                  <a:lnTo>
                    <a:pt x="451104" y="336296"/>
                  </a:lnTo>
                  <a:lnTo>
                    <a:pt x="454152" y="329184"/>
                  </a:lnTo>
                  <a:lnTo>
                    <a:pt x="460248" y="31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3504" y="3745991"/>
              <a:ext cx="8597265" cy="1312545"/>
            </a:xfrm>
            <a:custGeom>
              <a:avLst/>
              <a:gdLst/>
              <a:ahLst/>
              <a:cxnLst/>
              <a:rect l="l" t="t" r="r" b="b"/>
              <a:pathLst>
                <a:path w="8597265" h="1312545">
                  <a:moveTo>
                    <a:pt x="8596883" y="655319"/>
                  </a:moveTo>
                  <a:lnTo>
                    <a:pt x="7941563" y="0"/>
                  </a:lnTo>
                  <a:lnTo>
                    <a:pt x="7941563" y="327659"/>
                  </a:lnTo>
                  <a:lnTo>
                    <a:pt x="0" y="327659"/>
                  </a:lnTo>
                  <a:lnTo>
                    <a:pt x="0" y="982979"/>
                  </a:lnTo>
                  <a:lnTo>
                    <a:pt x="7941563" y="982979"/>
                  </a:lnTo>
                  <a:lnTo>
                    <a:pt x="7941563" y="1312163"/>
                  </a:lnTo>
                  <a:lnTo>
                    <a:pt x="8596883" y="655319"/>
                  </a:lnTo>
                  <a:close/>
                </a:path>
              </a:pathLst>
            </a:custGeom>
            <a:solidFill>
              <a:srgbClr val="9C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936" y="4149852"/>
              <a:ext cx="2578735" cy="524510"/>
            </a:xfrm>
            <a:custGeom>
              <a:avLst/>
              <a:gdLst/>
              <a:ahLst/>
              <a:cxnLst/>
              <a:rect l="l" t="t" r="r" b="b"/>
              <a:pathLst>
                <a:path w="2578735" h="524510">
                  <a:moveTo>
                    <a:pt x="2578607" y="437387"/>
                  </a:moveTo>
                  <a:lnTo>
                    <a:pt x="2578607" y="86867"/>
                  </a:lnTo>
                  <a:lnTo>
                    <a:pt x="2571892" y="52720"/>
                  </a:lnTo>
                  <a:lnTo>
                    <a:pt x="2553461" y="25145"/>
                  </a:lnTo>
                  <a:lnTo>
                    <a:pt x="2525887" y="6715"/>
                  </a:lnTo>
                  <a:lnTo>
                    <a:pt x="2491739" y="0"/>
                  </a:lnTo>
                  <a:lnTo>
                    <a:pt x="86867" y="0"/>
                  </a:lnTo>
                  <a:lnTo>
                    <a:pt x="53363" y="6715"/>
                  </a:lnTo>
                  <a:lnTo>
                    <a:pt x="25717" y="25145"/>
                  </a:lnTo>
                  <a:lnTo>
                    <a:pt x="6929" y="52720"/>
                  </a:lnTo>
                  <a:lnTo>
                    <a:pt x="0" y="86867"/>
                  </a:lnTo>
                  <a:lnTo>
                    <a:pt x="0" y="437387"/>
                  </a:lnTo>
                  <a:lnTo>
                    <a:pt x="6929" y="470892"/>
                  </a:lnTo>
                  <a:lnTo>
                    <a:pt x="25717" y="498538"/>
                  </a:lnTo>
                  <a:lnTo>
                    <a:pt x="53363" y="517326"/>
                  </a:lnTo>
                  <a:lnTo>
                    <a:pt x="86867" y="524255"/>
                  </a:lnTo>
                  <a:lnTo>
                    <a:pt x="2491739" y="524255"/>
                  </a:lnTo>
                  <a:lnTo>
                    <a:pt x="2525887" y="517326"/>
                  </a:lnTo>
                  <a:lnTo>
                    <a:pt x="2553461" y="498538"/>
                  </a:lnTo>
                  <a:lnTo>
                    <a:pt x="2571892" y="470892"/>
                  </a:lnTo>
                  <a:lnTo>
                    <a:pt x="2578607" y="437387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840" y="4142232"/>
              <a:ext cx="2592705" cy="538480"/>
            </a:xfrm>
            <a:custGeom>
              <a:avLst/>
              <a:gdLst/>
              <a:ahLst/>
              <a:cxnLst/>
              <a:rect l="l" t="t" r="r" b="b"/>
              <a:pathLst>
                <a:path w="2592705" h="538479">
                  <a:moveTo>
                    <a:pt x="2592324" y="445008"/>
                  </a:moveTo>
                  <a:lnTo>
                    <a:pt x="2592324" y="94488"/>
                  </a:lnTo>
                  <a:lnTo>
                    <a:pt x="2587752" y="67056"/>
                  </a:lnTo>
                  <a:lnTo>
                    <a:pt x="2584704" y="57912"/>
                  </a:lnTo>
                  <a:lnTo>
                    <a:pt x="2570988" y="35052"/>
                  </a:lnTo>
                  <a:lnTo>
                    <a:pt x="2564892" y="28956"/>
                  </a:lnTo>
                  <a:lnTo>
                    <a:pt x="2557272" y="22860"/>
                  </a:lnTo>
                  <a:lnTo>
                    <a:pt x="2551176" y="16764"/>
                  </a:lnTo>
                  <a:lnTo>
                    <a:pt x="2506980" y="1524"/>
                  </a:lnTo>
                  <a:lnTo>
                    <a:pt x="2497836" y="0"/>
                  </a:lnTo>
                  <a:lnTo>
                    <a:pt x="92964" y="0"/>
                  </a:lnTo>
                  <a:lnTo>
                    <a:pt x="65532" y="4572"/>
                  </a:lnTo>
                  <a:lnTo>
                    <a:pt x="56388" y="7620"/>
                  </a:lnTo>
                  <a:lnTo>
                    <a:pt x="41148" y="16764"/>
                  </a:lnTo>
                  <a:lnTo>
                    <a:pt x="33528" y="22860"/>
                  </a:lnTo>
                  <a:lnTo>
                    <a:pt x="27432" y="27432"/>
                  </a:lnTo>
                  <a:lnTo>
                    <a:pt x="1524" y="76200"/>
                  </a:lnTo>
                  <a:lnTo>
                    <a:pt x="0" y="85344"/>
                  </a:lnTo>
                  <a:lnTo>
                    <a:pt x="0" y="454152"/>
                  </a:lnTo>
                  <a:lnTo>
                    <a:pt x="1524" y="463296"/>
                  </a:lnTo>
                  <a:lnTo>
                    <a:pt x="7620" y="481584"/>
                  </a:lnTo>
                  <a:lnTo>
                    <a:pt x="10668" y="489204"/>
                  </a:lnTo>
                  <a:lnTo>
                    <a:pt x="12192" y="491744"/>
                  </a:lnTo>
                  <a:lnTo>
                    <a:pt x="12192" y="86868"/>
                  </a:lnTo>
                  <a:lnTo>
                    <a:pt x="13716" y="77724"/>
                  </a:lnTo>
                  <a:lnTo>
                    <a:pt x="13716" y="79248"/>
                  </a:lnTo>
                  <a:lnTo>
                    <a:pt x="15240" y="74676"/>
                  </a:lnTo>
                  <a:lnTo>
                    <a:pt x="15240" y="70104"/>
                  </a:lnTo>
                  <a:lnTo>
                    <a:pt x="18288" y="62484"/>
                  </a:lnTo>
                  <a:lnTo>
                    <a:pt x="18288" y="64008"/>
                  </a:lnTo>
                  <a:lnTo>
                    <a:pt x="22860" y="54864"/>
                  </a:lnTo>
                  <a:lnTo>
                    <a:pt x="22860" y="56388"/>
                  </a:lnTo>
                  <a:lnTo>
                    <a:pt x="25908" y="48768"/>
                  </a:lnTo>
                  <a:lnTo>
                    <a:pt x="30480" y="42672"/>
                  </a:lnTo>
                  <a:lnTo>
                    <a:pt x="36576" y="36576"/>
                  </a:lnTo>
                  <a:lnTo>
                    <a:pt x="36576" y="38100"/>
                  </a:lnTo>
                  <a:lnTo>
                    <a:pt x="41148" y="33528"/>
                  </a:lnTo>
                  <a:lnTo>
                    <a:pt x="41148" y="32004"/>
                  </a:lnTo>
                  <a:lnTo>
                    <a:pt x="47244" y="28346"/>
                  </a:lnTo>
                  <a:lnTo>
                    <a:pt x="47244" y="27432"/>
                  </a:lnTo>
                  <a:lnTo>
                    <a:pt x="54864" y="22860"/>
                  </a:lnTo>
                  <a:lnTo>
                    <a:pt x="68580" y="17373"/>
                  </a:lnTo>
                  <a:lnTo>
                    <a:pt x="68580" y="16764"/>
                  </a:lnTo>
                  <a:lnTo>
                    <a:pt x="77724" y="15240"/>
                  </a:lnTo>
                  <a:lnTo>
                    <a:pt x="85344" y="13716"/>
                  </a:lnTo>
                  <a:lnTo>
                    <a:pt x="2506980" y="13716"/>
                  </a:lnTo>
                  <a:lnTo>
                    <a:pt x="2506980" y="13970"/>
                  </a:lnTo>
                  <a:lnTo>
                    <a:pt x="2514600" y="15240"/>
                  </a:lnTo>
                  <a:lnTo>
                    <a:pt x="2522220" y="16764"/>
                  </a:lnTo>
                  <a:lnTo>
                    <a:pt x="2537460" y="22860"/>
                  </a:lnTo>
                  <a:lnTo>
                    <a:pt x="2537460" y="23774"/>
                  </a:lnTo>
                  <a:lnTo>
                    <a:pt x="2543556" y="27432"/>
                  </a:lnTo>
                  <a:lnTo>
                    <a:pt x="2549652" y="32004"/>
                  </a:lnTo>
                  <a:lnTo>
                    <a:pt x="2555748" y="38100"/>
                  </a:lnTo>
                  <a:lnTo>
                    <a:pt x="2555748" y="36576"/>
                  </a:lnTo>
                  <a:lnTo>
                    <a:pt x="2564892" y="48768"/>
                  </a:lnTo>
                  <a:lnTo>
                    <a:pt x="2569464" y="56388"/>
                  </a:lnTo>
                  <a:lnTo>
                    <a:pt x="2569464" y="54864"/>
                  </a:lnTo>
                  <a:lnTo>
                    <a:pt x="2572512" y="64008"/>
                  </a:lnTo>
                  <a:lnTo>
                    <a:pt x="2572512" y="62484"/>
                  </a:lnTo>
                  <a:lnTo>
                    <a:pt x="2575560" y="70104"/>
                  </a:lnTo>
                  <a:lnTo>
                    <a:pt x="2577084" y="79248"/>
                  </a:lnTo>
                  <a:lnTo>
                    <a:pt x="2577084" y="77724"/>
                  </a:lnTo>
                  <a:lnTo>
                    <a:pt x="2578608" y="86868"/>
                  </a:lnTo>
                  <a:lnTo>
                    <a:pt x="2578608" y="491744"/>
                  </a:lnTo>
                  <a:lnTo>
                    <a:pt x="2584704" y="481584"/>
                  </a:lnTo>
                  <a:lnTo>
                    <a:pt x="2587752" y="472440"/>
                  </a:lnTo>
                  <a:lnTo>
                    <a:pt x="2592324" y="445008"/>
                  </a:lnTo>
                  <a:close/>
                </a:path>
                <a:path w="2592705" h="538479">
                  <a:moveTo>
                    <a:pt x="16764" y="469392"/>
                  </a:moveTo>
                  <a:lnTo>
                    <a:pt x="13716" y="460248"/>
                  </a:lnTo>
                  <a:lnTo>
                    <a:pt x="12192" y="452628"/>
                  </a:lnTo>
                  <a:lnTo>
                    <a:pt x="12192" y="491744"/>
                  </a:lnTo>
                  <a:lnTo>
                    <a:pt x="15240" y="496824"/>
                  </a:lnTo>
                  <a:lnTo>
                    <a:pt x="15240" y="467868"/>
                  </a:lnTo>
                  <a:lnTo>
                    <a:pt x="16764" y="469392"/>
                  </a:lnTo>
                  <a:close/>
                </a:path>
                <a:path w="2592705" h="538479">
                  <a:moveTo>
                    <a:pt x="16764" y="70104"/>
                  </a:moveTo>
                  <a:lnTo>
                    <a:pt x="15240" y="70104"/>
                  </a:lnTo>
                  <a:lnTo>
                    <a:pt x="15240" y="74676"/>
                  </a:lnTo>
                  <a:lnTo>
                    <a:pt x="16764" y="70104"/>
                  </a:lnTo>
                  <a:close/>
                </a:path>
                <a:path w="2592705" h="538479">
                  <a:moveTo>
                    <a:pt x="42672" y="507492"/>
                  </a:moveTo>
                  <a:lnTo>
                    <a:pt x="30480" y="495300"/>
                  </a:lnTo>
                  <a:lnTo>
                    <a:pt x="30480" y="496824"/>
                  </a:lnTo>
                  <a:lnTo>
                    <a:pt x="25908" y="489204"/>
                  </a:lnTo>
                  <a:lnTo>
                    <a:pt x="25908" y="490728"/>
                  </a:lnTo>
                  <a:lnTo>
                    <a:pt x="22860" y="483108"/>
                  </a:lnTo>
                  <a:lnTo>
                    <a:pt x="18288" y="475488"/>
                  </a:lnTo>
                  <a:lnTo>
                    <a:pt x="18288" y="477012"/>
                  </a:lnTo>
                  <a:lnTo>
                    <a:pt x="15240" y="467868"/>
                  </a:lnTo>
                  <a:lnTo>
                    <a:pt x="15240" y="496824"/>
                  </a:lnTo>
                  <a:lnTo>
                    <a:pt x="21336" y="504444"/>
                  </a:lnTo>
                  <a:lnTo>
                    <a:pt x="33528" y="516636"/>
                  </a:lnTo>
                  <a:lnTo>
                    <a:pt x="41148" y="522732"/>
                  </a:lnTo>
                  <a:lnTo>
                    <a:pt x="41148" y="507492"/>
                  </a:lnTo>
                  <a:lnTo>
                    <a:pt x="42672" y="507492"/>
                  </a:lnTo>
                  <a:close/>
                </a:path>
                <a:path w="2592705" h="538479">
                  <a:moveTo>
                    <a:pt x="42672" y="32004"/>
                  </a:moveTo>
                  <a:lnTo>
                    <a:pt x="41148" y="32004"/>
                  </a:lnTo>
                  <a:lnTo>
                    <a:pt x="41148" y="33528"/>
                  </a:lnTo>
                  <a:lnTo>
                    <a:pt x="42672" y="32004"/>
                  </a:lnTo>
                  <a:close/>
                </a:path>
                <a:path w="2592705" h="538479">
                  <a:moveTo>
                    <a:pt x="48768" y="512064"/>
                  </a:moveTo>
                  <a:lnTo>
                    <a:pt x="41148" y="507492"/>
                  </a:lnTo>
                  <a:lnTo>
                    <a:pt x="41148" y="522732"/>
                  </a:lnTo>
                  <a:lnTo>
                    <a:pt x="47244" y="526389"/>
                  </a:lnTo>
                  <a:lnTo>
                    <a:pt x="47244" y="512064"/>
                  </a:lnTo>
                  <a:lnTo>
                    <a:pt x="48768" y="512064"/>
                  </a:lnTo>
                  <a:close/>
                </a:path>
                <a:path w="2592705" h="538479">
                  <a:moveTo>
                    <a:pt x="48768" y="27432"/>
                  </a:moveTo>
                  <a:lnTo>
                    <a:pt x="47244" y="27432"/>
                  </a:lnTo>
                  <a:lnTo>
                    <a:pt x="47244" y="28346"/>
                  </a:lnTo>
                  <a:lnTo>
                    <a:pt x="48768" y="27432"/>
                  </a:lnTo>
                  <a:close/>
                </a:path>
                <a:path w="2592705" h="538479">
                  <a:moveTo>
                    <a:pt x="70104" y="534924"/>
                  </a:moveTo>
                  <a:lnTo>
                    <a:pt x="70104" y="522732"/>
                  </a:lnTo>
                  <a:lnTo>
                    <a:pt x="62484" y="519684"/>
                  </a:lnTo>
                  <a:lnTo>
                    <a:pt x="54864" y="515112"/>
                  </a:lnTo>
                  <a:lnTo>
                    <a:pt x="54864" y="516636"/>
                  </a:lnTo>
                  <a:lnTo>
                    <a:pt x="47244" y="512064"/>
                  </a:lnTo>
                  <a:lnTo>
                    <a:pt x="47244" y="526389"/>
                  </a:lnTo>
                  <a:lnTo>
                    <a:pt x="48768" y="527304"/>
                  </a:lnTo>
                  <a:lnTo>
                    <a:pt x="56388" y="530352"/>
                  </a:lnTo>
                  <a:lnTo>
                    <a:pt x="70104" y="534924"/>
                  </a:lnTo>
                  <a:close/>
                </a:path>
                <a:path w="2592705" h="538479">
                  <a:moveTo>
                    <a:pt x="70104" y="16764"/>
                  </a:moveTo>
                  <a:lnTo>
                    <a:pt x="68580" y="16764"/>
                  </a:lnTo>
                  <a:lnTo>
                    <a:pt x="68580" y="17373"/>
                  </a:lnTo>
                  <a:lnTo>
                    <a:pt x="70104" y="16764"/>
                  </a:lnTo>
                  <a:close/>
                </a:path>
                <a:path w="2592705" h="538479">
                  <a:moveTo>
                    <a:pt x="2506980" y="537972"/>
                  </a:moveTo>
                  <a:lnTo>
                    <a:pt x="2506980" y="525780"/>
                  </a:lnTo>
                  <a:lnTo>
                    <a:pt x="85344" y="525780"/>
                  </a:lnTo>
                  <a:lnTo>
                    <a:pt x="77724" y="524256"/>
                  </a:lnTo>
                  <a:lnTo>
                    <a:pt x="68580" y="521208"/>
                  </a:lnTo>
                  <a:lnTo>
                    <a:pt x="70104" y="522732"/>
                  </a:lnTo>
                  <a:lnTo>
                    <a:pt x="70104" y="534924"/>
                  </a:lnTo>
                  <a:lnTo>
                    <a:pt x="74676" y="536448"/>
                  </a:lnTo>
                  <a:lnTo>
                    <a:pt x="83820" y="537972"/>
                  </a:lnTo>
                  <a:lnTo>
                    <a:pt x="2506980" y="537972"/>
                  </a:lnTo>
                  <a:close/>
                </a:path>
                <a:path w="2592705" h="538479">
                  <a:moveTo>
                    <a:pt x="2506980" y="13970"/>
                  </a:moveTo>
                  <a:lnTo>
                    <a:pt x="2506980" y="13716"/>
                  </a:lnTo>
                  <a:lnTo>
                    <a:pt x="2505456" y="13716"/>
                  </a:lnTo>
                  <a:lnTo>
                    <a:pt x="2506980" y="13970"/>
                  </a:lnTo>
                  <a:close/>
                </a:path>
                <a:path w="2592705" h="538479">
                  <a:moveTo>
                    <a:pt x="2537460" y="515112"/>
                  </a:moveTo>
                  <a:lnTo>
                    <a:pt x="2529840" y="519684"/>
                  </a:lnTo>
                  <a:lnTo>
                    <a:pt x="2522220" y="522732"/>
                  </a:lnTo>
                  <a:lnTo>
                    <a:pt x="2522220" y="521208"/>
                  </a:lnTo>
                  <a:lnTo>
                    <a:pt x="2514600" y="524256"/>
                  </a:lnTo>
                  <a:lnTo>
                    <a:pt x="2505456" y="525780"/>
                  </a:lnTo>
                  <a:lnTo>
                    <a:pt x="2506980" y="525780"/>
                  </a:lnTo>
                  <a:lnTo>
                    <a:pt x="2506980" y="537972"/>
                  </a:lnTo>
                  <a:lnTo>
                    <a:pt x="2517648" y="536448"/>
                  </a:lnTo>
                  <a:lnTo>
                    <a:pt x="2525268" y="533400"/>
                  </a:lnTo>
                  <a:lnTo>
                    <a:pt x="2535936" y="529844"/>
                  </a:lnTo>
                  <a:lnTo>
                    <a:pt x="2535936" y="516636"/>
                  </a:lnTo>
                  <a:lnTo>
                    <a:pt x="2537460" y="515112"/>
                  </a:lnTo>
                  <a:close/>
                </a:path>
                <a:path w="2592705" h="538479">
                  <a:moveTo>
                    <a:pt x="2537460" y="23774"/>
                  </a:moveTo>
                  <a:lnTo>
                    <a:pt x="2537460" y="22860"/>
                  </a:lnTo>
                  <a:lnTo>
                    <a:pt x="2535936" y="22860"/>
                  </a:lnTo>
                  <a:lnTo>
                    <a:pt x="2537460" y="23774"/>
                  </a:lnTo>
                  <a:close/>
                </a:path>
                <a:path w="2592705" h="538479">
                  <a:moveTo>
                    <a:pt x="2578608" y="491744"/>
                  </a:moveTo>
                  <a:lnTo>
                    <a:pt x="2578608" y="452628"/>
                  </a:lnTo>
                  <a:lnTo>
                    <a:pt x="2577084" y="460248"/>
                  </a:lnTo>
                  <a:lnTo>
                    <a:pt x="2575560" y="469392"/>
                  </a:lnTo>
                  <a:lnTo>
                    <a:pt x="2575560" y="467868"/>
                  </a:lnTo>
                  <a:lnTo>
                    <a:pt x="2572512" y="477012"/>
                  </a:lnTo>
                  <a:lnTo>
                    <a:pt x="2572512" y="475488"/>
                  </a:lnTo>
                  <a:lnTo>
                    <a:pt x="2569464" y="483108"/>
                  </a:lnTo>
                  <a:lnTo>
                    <a:pt x="2564892" y="490728"/>
                  </a:lnTo>
                  <a:lnTo>
                    <a:pt x="2564892" y="489204"/>
                  </a:lnTo>
                  <a:lnTo>
                    <a:pt x="2560320" y="496824"/>
                  </a:lnTo>
                  <a:lnTo>
                    <a:pt x="2560320" y="495300"/>
                  </a:lnTo>
                  <a:lnTo>
                    <a:pt x="2555748" y="501396"/>
                  </a:lnTo>
                  <a:lnTo>
                    <a:pt x="2549652" y="507492"/>
                  </a:lnTo>
                  <a:lnTo>
                    <a:pt x="2543556" y="512064"/>
                  </a:lnTo>
                  <a:lnTo>
                    <a:pt x="2535936" y="516636"/>
                  </a:lnTo>
                  <a:lnTo>
                    <a:pt x="2535936" y="529844"/>
                  </a:lnTo>
                  <a:lnTo>
                    <a:pt x="2543556" y="527304"/>
                  </a:lnTo>
                  <a:lnTo>
                    <a:pt x="2551176" y="522732"/>
                  </a:lnTo>
                  <a:lnTo>
                    <a:pt x="2557272" y="516636"/>
                  </a:lnTo>
                  <a:lnTo>
                    <a:pt x="2564892" y="510540"/>
                  </a:lnTo>
                  <a:lnTo>
                    <a:pt x="2570988" y="504444"/>
                  </a:lnTo>
                  <a:lnTo>
                    <a:pt x="2578608" y="4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41779" y="4207254"/>
            <a:ext cx="7575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33572" y="4133088"/>
            <a:ext cx="2592705" cy="538480"/>
            <a:chOff x="3433572" y="4133088"/>
            <a:chExt cx="2592705" cy="538480"/>
          </a:xfrm>
        </p:grpSpPr>
        <p:sp>
          <p:nvSpPr>
            <p:cNvPr id="30" name="object 30"/>
            <p:cNvSpPr/>
            <p:nvPr/>
          </p:nvSpPr>
          <p:spPr>
            <a:xfrm>
              <a:off x="3441192" y="4139183"/>
              <a:ext cx="2578735" cy="524510"/>
            </a:xfrm>
            <a:custGeom>
              <a:avLst/>
              <a:gdLst/>
              <a:ahLst/>
              <a:cxnLst/>
              <a:rect l="l" t="t" r="r" b="b"/>
              <a:pathLst>
                <a:path w="2578735" h="524510">
                  <a:moveTo>
                    <a:pt x="2578607" y="437387"/>
                  </a:moveTo>
                  <a:lnTo>
                    <a:pt x="2578607" y="88391"/>
                  </a:lnTo>
                  <a:lnTo>
                    <a:pt x="2571678" y="54006"/>
                  </a:lnTo>
                  <a:lnTo>
                    <a:pt x="2552890" y="25907"/>
                  </a:lnTo>
                  <a:lnTo>
                    <a:pt x="2525244" y="6953"/>
                  </a:lnTo>
                  <a:lnTo>
                    <a:pt x="2491739" y="0"/>
                  </a:lnTo>
                  <a:lnTo>
                    <a:pt x="86867" y="0"/>
                  </a:lnTo>
                  <a:lnTo>
                    <a:pt x="52720" y="6953"/>
                  </a:lnTo>
                  <a:lnTo>
                    <a:pt x="25145" y="25907"/>
                  </a:lnTo>
                  <a:lnTo>
                    <a:pt x="6715" y="54006"/>
                  </a:lnTo>
                  <a:lnTo>
                    <a:pt x="0" y="88391"/>
                  </a:lnTo>
                  <a:lnTo>
                    <a:pt x="0" y="437387"/>
                  </a:lnTo>
                  <a:lnTo>
                    <a:pt x="6715" y="471535"/>
                  </a:lnTo>
                  <a:lnTo>
                    <a:pt x="25145" y="499109"/>
                  </a:lnTo>
                  <a:lnTo>
                    <a:pt x="52720" y="517540"/>
                  </a:lnTo>
                  <a:lnTo>
                    <a:pt x="86867" y="524255"/>
                  </a:lnTo>
                  <a:lnTo>
                    <a:pt x="2491739" y="524255"/>
                  </a:lnTo>
                  <a:lnTo>
                    <a:pt x="2525244" y="517540"/>
                  </a:lnTo>
                  <a:lnTo>
                    <a:pt x="2552890" y="499109"/>
                  </a:lnTo>
                  <a:lnTo>
                    <a:pt x="2571678" y="471535"/>
                  </a:lnTo>
                  <a:lnTo>
                    <a:pt x="2578607" y="43738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33572" y="4133088"/>
              <a:ext cx="2592705" cy="538480"/>
            </a:xfrm>
            <a:custGeom>
              <a:avLst/>
              <a:gdLst/>
              <a:ahLst/>
              <a:cxnLst/>
              <a:rect l="l" t="t" r="r" b="b"/>
              <a:pathLst>
                <a:path w="2592704" h="538479">
                  <a:moveTo>
                    <a:pt x="2592324" y="452628"/>
                  </a:moveTo>
                  <a:lnTo>
                    <a:pt x="2592324" y="83820"/>
                  </a:lnTo>
                  <a:lnTo>
                    <a:pt x="2589276" y="65532"/>
                  </a:lnTo>
                  <a:lnTo>
                    <a:pt x="2584704" y="57912"/>
                  </a:lnTo>
                  <a:lnTo>
                    <a:pt x="2581656" y="48768"/>
                  </a:lnTo>
                  <a:lnTo>
                    <a:pt x="2551176" y="15240"/>
                  </a:lnTo>
                  <a:lnTo>
                    <a:pt x="2508504" y="0"/>
                  </a:lnTo>
                  <a:lnTo>
                    <a:pt x="85344" y="0"/>
                  </a:lnTo>
                  <a:lnTo>
                    <a:pt x="42672" y="15240"/>
                  </a:lnTo>
                  <a:lnTo>
                    <a:pt x="12192" y="48768"/>
                  </a:lnTo>
                  <a:lnTo>
                    <a:pt x="0" y="92964"/>
                  </a:lnTo>
                  <a:lnTo>
                    <a:pt x="0" y="443484"/>
                  </a:lnTo>
                  <a:lnTo>
                    <a:pt x="4572" y="470916"/>
                  </a:lnTo>
                  <a:lnTo>
                    <a:pt x="7620" y="480060"/>
                  </a:lnTo>
                  <a:lnTo>
                    <a:pt x="12192" y="487680"/>
                  </a:lnTo>
                  <a:lnTo>
                    <a:pt x="13716" y="490728"/>
                  </a:lnTo>
                  <a:lnTo>
                    <a:pt x="13716" y="85344"/>
                  </a:lnTo>
                  <a:lnTo>
                    <a:pt x="16764" y="70104"/>
                  </a:lnTo>
                  <a:lnTo>
                    <a:pt x="22860" y="54864"/>
                  </a:lnTo>
                  <a:lnTo>
                    <a:pt x="32004" y="42672"/>
                  </a:lnTo>
                  <a:lnTo>
                    <a:pt x="36576" y="38100"/>
                  </a:lnTo>
                  <a:lnTo>
                    <a:pt x="36576" y="36576"/>
                  </a:lnTo>
                  <a:lnTo>
                    <a:pt x="42672" y="30480"/>
                  </a:lnTo>
                  <a:lnTo>
                    <a:pt x="42672" y="32004"/>
                  </a:lnTo>
                  <a:lnTo>
                    <a:pt x="48768" y="25908"/>
                  </a:lnTo>
                  <a:lnTo>
                    <a:pt x="56388" y="22860"/>
                  </a:lnTo>
                  <a:lnTo>
                    <a:pt x="64008" y="18288"/>
                  </a:lnTo>
                  <a:lnTo>
                    <a:pt x="64008" y="19202"/>
                  </a:lnTo>
                  <a:lnTo>
                    <a:pt x="70104" y="16764"/>
                  </a:lnTo>
                  <a:lnTo>
                    <a:pt x="77724" y="14224"/>
                  </a:lnTo>
                  <a:lnTo>
                    <a:pt x="77724" y="13716"/>
                  </a:lnTo>
                  <a:lnTo>
                    <a:pt x="85344" y="13716"/>
                  </a:lnTo>
                  <a:lnTo>
                    <a:pt x="94488" y="12192"/>
                  </a:lnTo>
                  <a:lnTo>
                    <a:pt x="2499360" y="12192"/>
                  </a:lnTo>
                  <a:lnTo>
                    <a:pt x="2506980" y="13716"/>
                  </a:lnTo>
                  <a:lnTo>
                    <a:pt x="2516124" y="13716"/>
                  </a:lnTo>
                  <a:lnTo>
                    <a:pt x="2516124" y="14224"/>
                  </a:lnTo>
                  <a:lnTo>
                    <a:pt x="2523744" y="16764"/>
                  </a:lnTo>
                  <a:lnTo>
                    <a:pt x="2523744" y="17272"/>
                  </a:lnTo>
                  <a:lnTo>
                    <a:pt x="2529840" y="19304"/>
                  </a:lnTo>
                  <a:lnTo>
                    <a:pt x="2529840" y="18288"/>
                  </a:lnTo>
                  <a:lnTo>
                    <a:pt x="2537460" y="22860"/>
                  </a:lnTo>
                  <a:lnTo>
                    <a:pt x="2545080" y="25908"/>
                  </a:lnTo>
                  <a:lnTo>
                    <a:pt x="2545080" y="27127"/>
                  </a:lnTo>
                  <a:lnTo>
                    <a:pt x="2549652" y="30784"/>
                  </a:lnTo>
                  <a:lnTo>
                    <a:pt x="2549652" y="30480"/>
                  </a:lnTo>
                  <a:lnTo>
                    <a:pt x="2557272" y="36576"/>
                  </a:lnTo>
                  <a:lnTo>
                    <a:pt x="2557272" y="38100"/>
                  </a:lnTo>
                  <a:lnTo>
                    <a:pt x="2561844" y="42672"/>
                  </a:lnTo>
                  <a:lnTo>
                    <a:pt x="2570988" y="54864"/>
                  </a:lnTo>
                  <a:lnTo>
                    <a:pt x="2570988" y="57404"/>
                  </a:lnTo>
                  <a:lnTo>
                    <a:pt x="2574036" y="62484"/>
                  </a:lnTo>
                  <a:lnTo>
                    <a:pt x="2577084" y="70104"/>
                  </a:lnTo>
                  <a:lnTo>
                    <a:pt x="2580132" y="85344"/>
                  </a:lnTo>
                  <a:lnTo>
                    <a:pt x="2580132" y="490728"/>
                  </a:lnTo>
                  <a:lnTo>
                    <a:pt x="2581656" y="487680"/>
                  </a:lnTo>
                  <a:lnTo>
                    <a:pt x="2584704" y="480060"/>
                  </a:lnTo>
                  <a:lnTo>
                    <a:pt x="2589276" y="470916"/>
                  </a:lnTo>
                  <a:lnTo>
                    <a:pt x="2592324" y="452628"/>
                  </a:lnTo>
                  <a:close/>
                </a:path>
                <a:path w="2592704" h="538479">
                  <a:moveTo>
                    <a:pt x="38100" y="501396"/>
                  </a:moveTo>
                  <a:lnTo>
                    <a:pt x="32004" y="495300"/>
                  </a:lnTo>
                  <a:lnTo>
                    <a:pt x="27432" y="489204"/>
                  </a:lnTo>
                  <a:lnTo>
                    <a:pt x="22860" y="481584"/>
                  </a:lnTo>
                  <a:lnTo>
                    <a:pt x="22860" y="483108"/>
                  </a:lnTo>
                  <a:lnTo>
                    <a:pt x="16764" y="467868"/>
                  </a:lnTo>
                  <a:lnTo>
                    <a:pt x="15240" y="460248"/>
                  </a:lnTo>
                  <a:lnTo>
                    <a:pt x="13716" y="451104"/>
                  </a:lnTo>
                  <a:lnTo>
                    <a:pt x="13716" y="490728"/>
                  </a:lnTo>
                  <a:lnTo>
                    <a:pt x="16764" y="496824"/>
                  </a:lnTo>
                  <a:lnTo>
                    <a:pt x="22860" y="502920"/>
                  </a:lnTo>
                  <a:lnTo>
                    <a:pt x="28956" y="510540"/>
                  </a:lnTo>
                  <a:lnTo>
                    <a:pt x="35052" y="516636"/>
                  </a:lnTo>
                  <a:lnTo>
                    <a:pt x="36576" y="517550"/>
                  </a:lnTo>
                  <a:lnTo>
                    <a:pt x="36576" y="501396"/>
                  </a:lnTo>
                  <a:lnTo>
                    <a:pt x="38100" y="501396"/>
                  </a:lnTo>
                  <a:close/>
                </a:path>
                <a:path w="2592704" h="538479">
                  <a:moveTo>
                    <a:pt x="38100" y="36576"/>
                  </a:moveTo>
                  <a:lnTo>
                    <a:pt x="36576" y="36576"/>
                  </a:lnTo>
                  <a:lnTo>
                    <a:pt x="36576" y="38100"/>
                  </a:lnTo>
                  <a:lnTo>
                    <a:pt x="38100" y="36576"/>
                  </a:lnTo>
                  <a:close/>
                </a:path>
                <a:path w="2592704" h="538479">
                  <a:moveTo>
                    <a:pt x="64008" y="518160"/>
                  </a:moveTo>
                  <a:lnTo>
                    <a:pt x="56388" y="515112"/>
                  </a:lnTo>
                  <a:lnTo>
                    <a:pt x="48768" y="510540"/>
                  </a:lnTo>
                  <a:lnTo>
                    <a:pt x="36576" y="501396"/>
                  </a:lnTo>
                  <a:lnTo>
                    <a:pt x="36576" y="517550"/>
                  </a:lnTo>
                  <a:lnTo>
                    <a:pt x="57912" y="530352"/>
                  </a:lnTo>
                  <a:lnTo>
                    <a:pt x="62484" y="531876"/>
                  </a:lnTo>
                  <a:lnTo>
                    <a:pt x="62484" y="518160"/>
                  </a:lnTo>
                  <a:lnTo>
                    <a:pt x="64008" y="518160"/>
                  </a:lnTo>
                  <a:close/>
                </a:path>
                <a:path w="2592704" h="538479">
                  <a:moveTo>
                    <a:pt x="64008" y="19202"/>
                  </a:moveTo>
                  <a:lnTo>
                    <a:pt x="64008" y="18288"/>
                  </a:lnTo>
                  <a:lnTo>
                    <a:pt x="62484" y="19812"/>
                  </a:lnTo>
                  <a:lnTo>
                    <a:pt x="64008" y="19202"/>
                  </a:lnTo>
                  <a:close/>
                </a:path>
                <a:path w="2592704" h="538479">
                  <a:moveTo>
                    <a:pt x="79248" y="522732"/>
                  </a:moveTo>
                  <a:lnTo>
                    <a:pt x="70104" y="521208"/>
                  </a:lnTo>
                  <a:lnTo>
                    <a:pt x="62484" y="518160"/>
                  </a:lnTo>
                  <a:lnTo>
                    <a:pt x="62484" y="531876"/>
                  </a:lnTo>
                  <a:lnTo>
                    <a:pt x="67056" y="533400"/>
                  </a:lnTo>
                  <a:lnTo>
                    <a:pt x="77724" y="535178"/>
                  </a:lnTo>
                  <a:lnTo>
                    <a:pt x="77724" y="522732"/>
                  </a:lnTo>
                  <a:lnTo>
                    <a:pt x="79248" y="522732"/>
                  </a:lnTo>
                  <a:close/>
                </a:path>
                <a:path w="2592704" h="538479">
                  <a:moveTo>
                    <a:pt x="79248" y="13716"/>
                  </a:moveTo>
                  <a:lnTo>
                    <a:pt x="77724" y="13716"/>
                  </a:lnTo>
                  <a:lnTo>
                    <a:pt x="77724" y="14224"/>
                  </a:lnTo>
                  <a:lnTo>
                    <a:pt x="79248" y="13716"/>
                  </a:lnTo>
                  <a:close/>
                </a:path>
                <a:path w="2592704" h="538479">
                  <a:moveTo>
                    <a:pt x="86868" y="524256"/>
                  </a:moveTo>
                  <a:lnTo>
                    <a:pt x="77724" y="522732"/>
                  </a:lnTo>
                  <a:lnTo>
                    <a:pt x="77724" y="535178"/>
                  </a:lnTo>
                  <a:lnTo>
                    <a:pt x="85344" y="536448"/>
                  </a:lnTo>
                  <a:lnTo>
                    <a:pt x="85344" y="524256"/>
                  </a:lnTo>
                  <a:lnTo>
                    <a:pt x="86868" y="524256"/>
                  </a:lnTo>
                  <a:close/>
                </a:path>
                <a:path w="2592704" h="538479">
                  <a:moveTo>
                    <a:pt x="2516124" y="535178"/>
                  </a:moveTo>
                  <a:lnTo>
                    <a:pt x="2516124" y="522732"/>
                  </a:lnTo>
                  <a:lnTo>
                    <a:pt x="2506980" y="524256"/>
                  </a:lnTo>
                  <a:lnTo>
                    <a:pt x="85344" y="524256"/>
                  </a:lnTo>
                  <a:lnTo>
                    <a:pt x="85344" y="536448"/>
                  </a:lnTo>
                  <a:lnTo>
                    <a:pt x="94488" y="537972"/>
                  </a:lnTo>
                  <a:lnTo>
                    <a:pt x="2499360" y="537972"/>
                  </a:lnTo>
                  <a:lnTo>
                    <a:pt x="2516124" y="535178"/>
                  </a:lnTo>
                  <a:close/>
                </a:path>
                <a:path w="2592704" h="538479">
                  <a:moveTo>
                    <a:pt x="2516124" y="14224"/>
                  </a:moveTo>
                  <a:lnTo>
                    <a:pt x="2516124" y="13716"/>
                  </a:lnTo>
                  <a:lnTo>
                    <a:pt x="2514600" y="13716"/>
                  </a:lnTo>
                  <a:lnTo>
                    <a:pt x="2516124" y="14224"/>
                  </a:lnTo>
                  <a:close/>
                </a:path>
                <a:path w="2592704" h="538479">
                  <a:moveTo>
                    <a:pt x="2523744" y="533908"/>
                  </a:moveTo>
                  <a:lnTo>
                    <a:pt x="2523744" y="521208"/>
                  </a:lnTo>
                  <a:lnTo>
                    <a:pt x="2514600" y="522732"/>
                  </a:lnTo>
                  <a:lnTo>
                    <a:pt x="2516124" y="522732"/>
                  </a:lnTo>
                  <a:lnTo>
                    <a:pt x="2516124" y="535178"/>
                  </a:lnTo>
                  <a:lnTo>
                    <a:pt x="2523744" y="533908"/>
                  </a:lnTo>
                  <a:close/>
                </a:path>
                <a:path w="2592704" h="538479">
                  <a:moveTo>
                    <a:pt x="2523744" y="17272"/>
                  </a:moveTo>
                  <a:lnTo>
                    <a:pt x="2523744" y="16764"/>
                  </a:lnTo>
                  <a:lnTo>
                    <a:pt x="2522220" y="16764"/>
                  </a:lnTo>
                  <a:lnTo>
                    <a:pt x="2523744" y="17272"/>
                  </a:lnTo>
                  <a:close/>
                </a:path>
                <a:path w="2592704" h="538479">
                  <a:moveTo>
                    <a:pt x="2531364" y="531876"/>
                  </a:moveTo>
                  <a:lnTo>
                    <a:pt x="2531364" y="518160"/>
                  </a:lnTo>
                  <a:lnTo>
                    <a:pt x="2522220" y="521208"/>
                  </a:lnTo>
                  <a:lnTo>
                    <a:pt x="2523744" y="521208"/>
                  </a:lnTo>
                  <a:lnTo>
                    <a:pt x="2523744" y="533908"/>
                  </a:lnTo>
                  <a:lnTo>
                    <a:pt x="2526792" y="533400"/>
                  </a:lnTo>
                  <a:lnTo>
                    <a:pt x="2531364" y="531876"/>
                  </a:lnTo>
                  <a:close/>
                </a:path>
                <a:path w="2592704" h="538479">
                  <a:moveTo>
                    <a:pt x="2531364" y="19812"/>
                  </a:moveTo>
                  <a:lnTo>
                    <a:pt x="2529840" y="18288"/>
                  </a:lnTo>
                  <a:lnTo>
                    <a:pt x="2529840" y="19304"/>
                  </a:lnTo>
                  <a:lnTo>
                    <a:pt x="2531364" y="19812"/>
                  </a:lnTo>
                  <a:close/>
                </a:path>
                <a:path w="2592704" h="538479">
                  <a:moveTo>
                    <a:pt x="2545080" y="524865"/>
                  </a:moveTo>
                  <a:lnTo>
                    <a:pt x="2545080" y="510540"/>
                  </a:lnTo>
                  <a:lnTo>
                    <a:pt x="2537460" y="515112"/>
                  </a:lnTo>
                  <a:lnTo>
                    <a:pt x="2529840" y="518160"/>
                  </a:lnTo>
                  <a:lnTo>
                    <a:pt x="2531364" y="518160"/>
                  </a:lnTo>
                  <a:lnTo>
                    <a:pt x="2531364" y="531876"/>
                  </a:lnTo>
                  <a:lnTo>
                    <a:pt x="2535936" y="530352"/>
                  </a:lnTo>
                  <a:lnTo>
                    <a:pt x="2545080" y="524865"/>
                  </a:lnTo>
                  <a:close/>
                </a:path>
                <a:path w="2592704" h="538479">
                  <a:moveTo>
                    <a:pt x="2545080" y="27127"/>
                  </a:moveTo>
                  <a:lnTo>
                    <a:pt x="2545080" y="25908"/>
                  </a:lnTo>
                  <a:lnTo>
                    <a:pt x="2543556" y="25908"/>
                  </a:lnTo>
                  <a:lnTo>
                    <a:pt x="2545080" y="27127"/>
                  </a:lnTo>
                  <a:close/>
                </a:path>
                <a:path w="2592704" h="538479">
                  <a:moveTo>
                    <a:pt x="2551176" y="521208"/>
                  </a:moveTo>
                  <a:lnTo>
                    <a:pt x="2551176" y="505968"/>
                  </a:lnTo>
                  <a:lnTo>
                    <a:pt x="2543556" y="510540"/>
                  </a:lnTo>
                  <a:lnTo>
                    <a:pt x="2545080" y="510540"/>
                  </a:lnTo>
                  <a:lnTo>
                    <a:pt x="2545080" y="524865"/>
                  </a:lnTo>
                  <a:lnTo>
                    <a:pt x="2551176" y="521208"/>
                  </a:lnTo>
                  <a:close/>
                </a:path>
                <a:path w="2592704" h="538479">
                  <a:moveTo>
                    <a:pt x="2551176" y="32004"/>
                  </a:moveTo>
                  <a:lnTo>
                    <a:pt x="2549652" y="30480"/>
                  </a:lnTo>
                  <a:lnTo>
                    <a:pt x="2549652" y="30784"/>
                  </a:lnTo>
                  <a:lnTo>
                    <a:pt x="2551176" y="32004"/>
                  </a:lnTo>
                  <a:close/>
                </a:path>
                <a:path w="2592704" h="538479">
                  <a:moveTo>
                    <a:pt x="2557272" y="517550"/>
                  </a:moveTo>
                  <a:lnTo>
                    <a:pt x="2557272" y="501396"/>
                  </a:lnTo>
                  <a:lnTo>
                    <a:pt x="2549652" y="505968"/>
                  </a:lnTo>
                  <a:lnTo>
                    <a:pt x="2551176" y="505968"/>
                  </a:lnTo>
                  <a:lnTo>
                    <a:pt x="2551176" y="521208"/>
                  </a:lnTo>
                  <a:lnTo>
                    <a:pt x="2557272" y="517550"/>
                  </a:lnTo>
                  <a:close/>
                </a:path>
                <a:path w="2592704" h="538479">
                  <a:moveTo>
                    <a:pt x="2557272" y="38100"/>
                  </a:moveTo>
                  <a:lnTo>
                    <a:pt x="2557272" y="36576"/>
                  </a:lnTo>
                  <a:lnTo>
                    <a:pt x="2555748" y="36576"/>
                  </a:lnTo>
                  <a:lnTo>
                    <a:pt x="2557272" y="38100"/>
                  </a:lnTo>
                  <a:close/>
                </a:path>
                <a:path w="2592704" h="538479">
                  <a:moveTo>
                    <a:pt x="2570988" y="502920"/>
                  </a:moveTo>
                  <a:lnTo>
                    <a:pt x="2570988" y="481584"/>
                  </a:lnTo>
                  <a:lnTo>
                    <a:pt x="2566416" y="489204"/>
                  </a:lnTo>
                  <a:lnTo>
                    <a:pt x="2561844" y="495300"/>
                  </a:lnTo>
                  <a:lnTo>
                    <a:pt x="2555748" y="501396"/>
                  </a:lnTo>
                  <a:lnTo>
                    <a:pt x="2557272" y="501396"/>
                  </a:lnTo>
                  <a:lnTo>
                    <a:pt x="2557272" y="517550"/>
                  </a:lnTo>
                  <a:lnTo>
                    <a:pt x="2558796" y="516636"/>
                  </a:lnTo>
                  <a:lnTo>
                    <a:pt x="2564892" y="510540"/>
                  </a:lnTo>
                  <a:lnTo>
                    <a:pt x="2570988" y="502920"/>
                  </a:lnTo>
                  <a:close/>
                </a:path>
                <a:path w="2592704" h="538479">
                  <a:moveTo>
                    <a:pt x="2570988" y="57404"/>
                  </a:moveTo>
                  <a:lnTo>
                    <a:pt x="2570988" y="54864"/>
                  </a:lnTo>
                  <a:lnTo>
                    <a:pt x="2569464" y="54864"/>
                  </a:lnTo>
                  <a:lnTo>
                    <a:pt x="2570988" y="57404"/>
                  </a:lnTo>
                  <a:close/>
                </a:path>
                <a:path w="2592704" h="538479">
                  <a:moveTo>
                    <a:pt x="2580132" y="490728"/>
                  </a:moveTo>
                  <a:lnTo>
                    <a:pt x="2580132" y="451104"/>
                  </a:lnTo>
                  <a:lnTo>
                    <a:pt x="2578608" y="460248"/>
                  </a:lnTo>
                  <a:lnTo>
                    <a:pt x="2577084" y="467868"/>
                  </a:lnTo>
                  <a:lnTo>
                    <a:pt x="2574036" y="475488"/>
                  </a:lnTo>
                  <a:lnTo>
                    <a:pt x="2569464" y="483108"/>
                  </a:lnTo>
                  <a:lnTo>
                    <a:pt x="2570988" y="481584"/>
                  </a:lnTo>
                  <a:lnTo>
                    <a:pt x="2570988" y="502920"/>
                  </a:lnTo>
                  <a:lnTo>
                    <a:pt x="2577084" y="496824"/>
                  </a:lnTo>
                  <a:lnTo>
                    <a:pt x="2580132" y="490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53914" y="4198110"/>
            <a:ext cx="11518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90" dirty="0">
                <a:solidFill>
                  <a:srgbClr val="FFFFFF"/>
                </a:solidFill>
                <a:latin typeface="Arial"/>
                <a:cs typeface="Arial"/>
              </a:rPr>
              <a:t>WASPADA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27648" y="4130040"/>
            <a:ext cx="2592705" cy="538480"/>
            <a:chOff x="6327648" y="4130040"/>
            <a:chExt cx="2592705" cy="538480"/>
          </a:xfrm>
        </p:grpSpPr>
        <p:sp>
          <p:nvSpPr>
            <p:cNvPr id="34" name="object 34"/>
            <p:cNvSpPr/>
            <p:nvPr/>
          </p:nvSpPr>
          <p:spPr>
            <a:xfrm>
              <a:off x="6333743" y="4137659"/>
              <a:ext cx="2580640" cy="524510"/>
            </a:xfrm>
            <a:custGeom>
              <a:avLst/>
              <a:gdLst/>
              <a:ahLst/>
              <a:cxnLst/>
              <a:rect l="l" t="t" r="r" b="b"/>
              <a:pathLst>
                <a:path w="2580640" h="524510">
                  <a:moveTo>
                    <a:pt x="2580131" y="437387"/>
                  </a:moveTo>
                  <a:lnTo>
                    <a:pt x="2580131" y="86867"/>
                  </a:lnTo>
                  <a:lnTo>
                    <a:pt x="2573178" y="52720"/>
                  </a:lnTo>
                  <a:lnTo>
                    <a:pt x="2554223" y="25145"/>
                  </a:lnTo>
                  <a:lnTo>
                    <a:pt x="2526125" y="6715"/>
                  </a:lnTo>
                  <a:lnTo>
                    <a:pt x="2491739" y="0"/>
                  </a:lnTo>
                  <a:lnTo>
                    <a:pt x="86867" y="0"/>
                  </a:lnTo>
                  <a:lnTo>
                    <a:pt x="53363" y="6715"/>
                  </a:lnTo>
                  <a:lnTo>
                    <a:pt x="25717" y="25145"/>
                  </a:lnTo>
                  <a:lnTo>
                    <a:pt x="6929" y="52720"/>
                  </a:lnTo>
                  <a:lnTo>
                    <a:pt x="0" y="86867"/>
                  </a:lnTo>
                  <a:lnTo>
                    <a:pt x="0" y="437387"/>
                  </a:lnTo>
                  <a:lnTo>
                    <a:pt x="6929" y="470892"/>
                  </a:lnTo>
                  <a:lnTo>
                    <a:pt x="25717" y="498538"/>
                  </a:lnTo>
                  <a:lnTo>
                    <a:pt x="53363" y="517326"/>
                  </a:lnTo>
                  <a:lnTo>
                    <a:pt x="86867" y="524255"/>
                  </a:lnTo>
                  <a:lnTo>
                    <a:pt x="2491739" y="524255"/>
                  </a:lnTo>
                  <a:lnTo>
                    <a:pt x="2526125" y="517326"/>
                  </a:lnTo>
                  <a:lnTo>
                    <a:pt x="2554223" y="498538"/>
                  </a:lnTo>
                  <a:lnTo>
                    <a:pt x="2573178" y="470892"/>
                  </a:lnTo>
                  <a:lnTo>
                    <a:pt x="2580131" y="43738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27648" y="4130040"/>
              <a:ext cx="2592705" cy="538480"/>
            </a:xfrm>
            <a:custGeom>
              <a:avLst/>
              <a:gdLst/>
              <a:ahLst/>
              <a:cxnLst/>
              <a:rect l="l" t="t" r="r" b="b"/>
              <a:pathLst>
                <a:path w="2592704" h="538479">
                  <a:moveTo>
                    <a:pt x="2592324" y="445008"/>
                  </a:moveTo>
                  <a:lnTo>
                    <a:pt x="2592324" y="94488"/>
                  </a:lnTo>
                  <a:lnTo>
                    <a:pt x="2587752" y="67056"/>
                  </a:lnTo>
                  <a:lnTo>
                    <a:pt x="2564892" y="27432"/>
                  </a:lnTo>
                  <a:lnTo>
                    <a:pt x="2526792" y="4572"/>
                  </a:lnTo>
                  <a:lnTo>
                    <a:pt x="2497836" y="0"/>
                  </a:lnTo>
                  <a:lnTo>
                    <a:pt x="92964" y="0"/>
                  </a:lnTo>
                  <a:lnTo>
                    <a:pt x="48768" y="12192"/>
                  </a:lnTo>
                  <a:lnTo>
                    <a:pt x="15240" y="42672"/>
                  </a:lnTo>
                  <a:lnTo>
                    <a:pt x="0" y="85344"/>
                  </a:lnTo>
                  <a:lnTo>
                    <a:pt x="0" y="454152"/>
                  </a:lnTo>
                  <a:lnTo>
                    <a:pt x="1524" y="463296"/>
                  </a:lnTo>
                  <a:lnTo>
                    <a:pt x="7620" y="481584"/>
                  </a:lnTo>
                  <a:lnTo>
                    <a:pt x="10668" y="489204"/>
                  </a:lnTo>
                  <a:lnTo>
                    <a:pt x="12192" y="491744"/>
                  </a:lnTo>
                  <a:lnTo>
                    <a:pt x="12192" y="94488"/>
                  </a:lnTo>
                  <a:lnTo>
                    <a:pt x="13716" y="85344"/>
                  </a:lnTo>
                  <a:lnTo>
                    <a:pt x="13716" y="77724"/>
                  </a:lnTo>
                  <a:lnTo>
                    <a:pt x="16764" y="70104"/>
                  </a:lnTo>
                  <a:lnTo>
                    <a:pt x="18288" y="62484"/>
                  </a:lnTo>
                  <a:lnTo>
                    <a:pt x="18288" y="64008"/>
                  </a:lnTo>
                  <a:lnTo>
                    <a:pt x="22860" y="54864"/>
                  </a:lnTo>
                  <a:lnTo>
                    <a:pt x="22860" y="56388"/>
                  </a:lnTo>
                  <a:lnTo>
                    <a:pt x="25908" y="48768"/>
                  </a:lnTo>
                  <a:lnTo>
                    <a:pt x="30480" y="44196"/>
                  </a:lnTo>
                  <a:lnTo>
                    <a:pt x="30480" y="42672"/>
                  </a:lnTo>
                  <a:lnTo>
                    <a:pt x="36576" y="36576"/>
                  </a:lnTo>
                  <a:lnTo>
                    <a:pt x="54864" y="22860"/>
                  </a:lnTo>
                  <a:lnTo>
                    <a:pt x="68580" y="17373"/>
                  </a:lnTo>
                  <a:lnTo>
                    <a:pt x="68580" y="16764"/>
                  </a:lnTo>
                  <a:lnTo>
                    <a:pt x="77724" y="15240"/>
                  </a:lnTo>
                  <a:lnTo>
                    <a:pt x="85344" y="13716"/>
                  </a:lnTo>
                  <a:lnTo>
                    <a:pt x="2506980" y="13716"/>
                  </a:lnTo>
                  <a:lnTo>
                    <a:pt x="2506980" y="13970"/>
                  </a:lnTo>
                  <a:lnTo>
                    <a:pt x="2514600" y="15240"/>
                  </a:lnTo>
                  <a:lnTo>
                    <a:pt x="2522220" y="16764"/>
                  </a:lnTo>
                  <a:lnTo>
                    <a:pt x="2537460" y="22860"/>
                  </a:lnTo>
                  <a:lnTo>
                    <a:pt x="2537460" y="23774"/>
                  </a:lnTo>
                  <a:lnTo>
                    <a:pt x="2543556" y="27432"/>
                  </a:lnTo>
                  <a:lnTo>
                    <a:pt x="2555748" y="36576"/>
                  </a:lnTo>
                  <a:lnTo>
                    <a:pt x="2564892" y="48768"/>
                  </a:lnTo>
                  <a:lnTo>
                    <a:pt x="2569464" y="56388"/>
                  </a:lnTo>
                  <a:lnTo>
                    <a:pt x="2569464" y="54864"/>
                  </a:lnTo>
                  <a:lnTo>
                    <a:pt x="2572512" y="64008"/>
                  </a:lnTo>
                  <a:lnTo>
                    <a:pt x="2572512" y="62484"/>
                  </a:lnTo>
                  <a:lnTo>
                    <a:pt x="2575560" y="70104"/>
                  </a:lnTo>
                  <a:lnTo>
                    <a:pt x="2577084" y="77724"/>
                  </a:lnTo>
                  <a:lnTo>
                    <a:pt x="2578608" y="86868"/>
                  </a:lnTo>
                  <a:lnTo>
                    <a:pt x="2578608" y="491744"/>
                  </a:lnTo>
                  <a:lnTo>
                    <a:pt x="2584704" y="481584"/>
                  </a:lnTo>
                  <a:lnTo>
                    <a:pt x="2587752" y="472440"/>
                  </a:lnTo>
                  <a:lnTo>
                    <a:pt x="2592324" y="445008"/>
                  </a:lnTo>
                  <a:close/>
                </a:path>
                <a:path w="2592704" h="538479">
                  <a:moveTo>
                    <a:pt x="32004" y="496824"/>
                  </a:moveTo>
                  <a:lnTo>
                    <a:pt x="25908" y="489204"/>
                  </a:lnTo>
                  <a:lnTo>
                    <a:pt x="22860" y="483108"/>
                  </a:lnTo>
                  <a:lnTo>
                    <a:pt x="18288" y="475488"/>
                  </a:lnTo>
                  <a:lnTo>
                    <a:pt x="16764" y="467868"/>
                  </a:lnTo>
                  <a:lnTo>
                    <a:pt x="16764" y="469392"/>
                  </a:lnTo>
                  <a:lnTo>
                    <a:pt x="13716" y="460248"/>
                  </a:lnTo>
                  <a:lnTo>
                    <a:pt x="13716" y="452628"/>
                  </a:lnTo>
                  <a:lnTo>
                    <a:pt x="12192" y="443484"/>
                  </a:lnTo>
                  <a:lnTo>
                    <a:pt x="12192" y="491744"/>
                  </a:lnTo>
                  <a:lnTo>
                    <a:pt x="15240" y="496824"/>
                  </a:lnTo>
                  <a:lnTo>
                    <a:pt x="21336" y="504444"/>
                  </a:lnTo>
                  <a:lnTo>
                    <a:pt x="30480" y="513588"/>
                  </a:lnTo>
                  <a:lnTo>
                    <a:pt x="30480" y="495300"/>
                  </a:lnTo>
                  <a:lnTo>
                    <a:pt x="32004" y="496824"/>
                  </a:lnTo>
                  <a:close/>
                </a:path>
                <a:path w="2592704" h="538479">
                  <a:moveTo>
                    <a:pt x="32004" y="42672"/>
                  </a:moveTo>
                  <a:lnTo>
                    <a:pt x="30480" y="42672"/>
                  </a:lnTo>
                  <a:lnTo>
                    <a:pt x="30480" y="44196"/>
                  </a:lnTo>
                  <a:lnTo>
                    <a:pt x="32004" y="42672"/>
                  </a:lnTo>
                  <a:close/>
                </a:path>
                <a:path w="2592704" h="538479">
                  <a:moveTo>
                    <a:pt x="70104" y="521208"/>
                  </a:moveTo>
                  <a:lnTo>
                    <a:pt x="62484" y="519684"/>
                  </a:lnTo>
                  <a:lnTo>
                    <a:pt x="54864" y="515112"/>
                  </a:lnTo>
                  <a:lnTo>
                    <a:pt x="48768" y="512064"/>
                  </a:lnTo>
                  <a:lnTo>
                    <a:pt x="42672" y="507492"/>
                  </a:lnTo>
                  <a:lnTo>
                    <a:pt x="30480" y="495300"/>
                  </a:lnTo>
                  <a:lnTo>
                    <a:pt x="30480" y="513588"/>
                  </a:lnTo>
                  <a:lnTo>
                    <a:pt x="33528" y="516636"/>
                  </a:lnTo>
                  <a:lnTo>
                    <a:pt x="41148" y="522732"/>
                  </a:lnTo>
                  <a:lnTo>
                    <a:pt x="48768" y="527304"/>
                  </a:lnTo>
                  <a:lnTo>
                    <a:pt x="57912" y="530352"/>
                  </a:lnTo>
                  <a:lnTo>
                    <a:pt x="65532" y="533400"/>
                  </a:lnTo>
                  <a:lnTo>
                    <a:pt x="68580" y="534416"/>
                  </a:lnTo>
                  <a:lnTo>
                    <a:pt x="68580" y="521208"/>
                  </a:lnTo>
                  <a:lnTo>
                    <a:pt x="70104" y="521208"/>
                  </a:lnTo>
                  <a:close/>
                </a:path>
                <a:path w="2592704" h="538479">
                  <a:moveTo>
                    <a:pt x="70104" y="16764"/>
                  </a:moveTo>
                  <a:lnTo>
                    <a:pt x="68580" y="16764"/>
                  </a:lnTo>
                  <a:lnTo>
                    <a:pt x="68580" y="17373"/>
                  </a:lnTo>
                  <a:lnTo>
                    <a:pt x="70104" y="16764"/>
                  </a:lnTo>
                  <a:close/>
                </a:path>
                <a:path w="2592704" h="538479">
                  <a:moveTo>
                    <a:pt x="2506980" y="524256"/>
                  </a:moveTo>
                  <a:lnTo>
                    <a:pt x="2497836" y="525780"/>
                  </a:lnTo>
                  <a:lnTo>
                    <a:pt x="94488" y="525780"/>
                  </a:lnTo>
                  <a:lnTo>
                    <a:pt x="85344" y="524256"/>
                  </a:lnTo>
                  <a:lnTo>
                    <a:pt x="85344" y="525780"/>
                  </a:lnTo>
                  <a:lnTo>
                    <a:pt x="77724" y="524256"/>
                  </a:lnTo>
                  <a:lnTo>
                    <a:pt x="68580" y="521208"/>
                  </a:lnTo>
                  <a:lnTo>
                    <a:pt x="68580" y="534416"/>
                  </a:lnTo>
                  <a:lnTo>
                    <a:pt x="74676" y="536448"/>
                  </a:lnTo>
                  <a:lnTo>
                    <a:pt x="83820" y="537972"/>
                  </a:lnTo>
                  <a:lnTo>
                    <a:pt x="2505456" y="537972"/>
                  </a:lnTo>
                  <a:lnTo>
                    <a:pt x="2505456" y="525780"/>
                  </a:lnTo>
                  <a:lnTo>
                    <a:pt x="2506980" y="524256"/>
                  </a:lnTo>
                  <a:close/>
                </a:path>
                <a:path w="2592704" h="538479">
                  <a:moveTo>
                    <a:pt x="2506980" y="13970"/>
                  </a:moveTo>
                  <a:lnTo>
                    <a:pt x="2506980" y="13716"/>
                  </a:lnTo>
                  <a:lnTo>
                    <a:pt x="2505456" y="13716"/>
                  </a:lnTo>
                  <a:lnTo>
                    <a:pt x="2506980" y="13970"/>
                  </a:lnTo>
                  <a:close/>
                </a:path>
                <a:path w="2592704" h="538479">
                  <a:moveTo>
                    <a:pt x="2537460" y="529336"/>
                  </a:moveTo>
                  <a:lnTo>
                    <a:pt x="2537460" y="515112"/>
                  </a:lnTo>
                  <a:lnTo>
                    <a:pt x="2529840" y="519684"/>
                  </a:lnTo>
                  <a:lnTo>
                    <a:pt x="2522220" y="521208"/>
                  </a:lnTo>
                  <a:lnTo>
                    <a:pt x="2514600" y="524256"/>
                  </a:lnTo>
                  <a:lnTo>
                    <a:pt x="2505456" y="525780"/>
                  </a:lnTo>
                  <a:lnTo>
                    <a:pt x="2505456" y="537972"/>
                  </a:lnTo>
                  <a:lnTo>
                    <a:pt x="2508504" y="537972"/>
                  </a:lnTo>
                  <a:lnTo>
                    <a:pt x="2517648" y="536448"/>
                  </a:lnTo>
                  <a:lnTo>
                    <a:pt x="2526792" y="533400"/>
                  </a:lnTo>
                  <a:lnTo>
                    <a:pt x="2534412" y="530352"/>
                  </a:lnTo>
                  <a:lnTo>
                    <a:pt x="2537460" y="529336"/>
                  </a:lnTo>
                  <a:close/>
                </a:path>
                <a:path w="2592704" h="538479">
                  <a:moveTo>
                    <a:pt x="2537460" y="23774"/>
                  </a:moveTo>
                  <a:lnTo>
                    <a:pt x="2537460" y="22860"/>
                  </a:lnTo>
                  <a:lnTo>
                    <a:pt x="2535936" y="22860"/>
                  </a:lnTo>
                  <a:lnTo>
                    <a:pt x="2537460" y="23774"/>
                  </a:lnTo>
                  <a:close/>
                </a:path>
                <a:path w="2592704" h="538479">
                  <a:moveTo>
                    <a:pt x="2578608" y="491744"/>
                  </a:moveTo>
                  <a:lnTo>
                    <a:pt x="2578608" y="452628"/>
                  </a:lnTo>
                  <a:lnTo>
                    <a:pt x="2577084" y="460248"/>
                  </a:lnTo>
                  <a:lnTo>
                    <a:pt x="2575560" y="469392"/>
                  </a:lnTo>
                  <a:lnTo>
                    <a:pt x="2575560" y="467868"/>
                  </a:lnTo>
                  <a:lnTo>
                    <a:pt x="2569464" y="483108"/>
                  </a:lnTo>
                  <a:lnTo>
                    <a:pt x="2564892" y="489204"/>
                  </a:lnTo>
                  <a:lnTo>
                    <a:pt x="2560320" y="496824"/>
                  </a:lnTo>
                  <a:lnTo>
                    <a:pt x="2560320" y="495300"/>
                  </a:lnTo>
                  <a:lnTo>
                    <a:pt x="2555748" y="501396"/>
                  </a:lnTo>
                  <a:lnTo>
                    <a:pt x="2549652" y="507492"/>
                  </a:lnTo>
                  <a:lnTo>
                    <a:pt x="2549652" y="505968"/>
                  </a:lnTo>
                  <a:lnTo>
                    <a:pt x="2543556" y="512064"/>
                  </a:lnTo>
                  <a:lnTo>
                    <a:pt x="2535936" y="515112"/>
                  </a:lnTo>
                  <a:lnTo>
                    <a:pt x="2537460" y="515112"/>
                  </a:lnTo>
                  <a:lnTo>
                    <a:pt x="2537460" y="529336"/>
                  </a:lnTo>
                  <a:lnTo>
                    <a:pt x="2543556" y="527304"/>
                  </a:lnTo>
                  <a:lnTo>
                    <a:pt x="2551176" y="522732"/>
                  </a:lnTo>
                  <a:lnTo>
                    <a:pt x="2557272" y="516636"/>
                  </a:lnTo>
                  <a:lnTo>
                    <a:pt x="2564892" y="510540"/>
                  </a:lnTo>
                  <a:lnTo>
                    <a:pt x="2570988" y="504444"/>
                  </a:lnTo>
                  <a:lnTo>
                    <a:pt x="2578608" y="4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157717" y="4195062"/>
            <a:ext cx="929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3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-40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9308" y="2008632"/>
            <a:ext cx="8928100" cy="2501265"/>
            <a:chOff x="559308" y="2008632"/>
            <a:chExt cx="8928100" cy="2501265"/>
          </a:xfrm>
        </p:grpSpPr>
        <p:sp>
          <p:nvSpPr>
            <p:cNvPr id="38" name="object 38"/>
            <p:cNvSpPr/>
            <p:nvPr/>
          </p:nvSpPr>
          <p:spPr>
            <a:xfrm>
              <a:off x="565403" y="2590799"/>
              <a:ext cx="611505" cy="788035"/>
            </a:xfrm>
            <a:custGeom>
              <a:avLst/>
              <a:gdLst/>
              <a:ahLst/>
              <a:cxnLst/>
              <a:rect l="l" t="t" r="r" b="b"/>
              <a:pathLst>
                <a:path w="611505" h="788035">
                  <a:moveTo>
                    <a:pt x="611123" y="652271"/>
                  </a:moveTo>
                  <a:lnTo>
                    <a:pt x="458723" y="481583"/>
                  </a:lnTo>
                  <a:lnTo>
                    <a:pt x="458723" y="557783"/>
                  </a:lnTo>
                  <a:lnTo>
                    <a:pt x="409119" y="543600"/>
                  </a:lnTo>
                  <a:lnTo>
                    <a:pt x="361566" y="525753"/>
                  </a:lnTo>
                  <a:lnTo>
                    <a:pt x="316222" y="504436"/>
                  </a:lnTo>
                  <a:lnTo>
                    <a:pt x="273248" y="479845"/>
                  </a:lnTo>
                  <a:lnTo>
                    <a:pt x="232801" y="452173"/>
                  </a:lnTo>
                  <a:lnTo>
                    <a:pt x="195039" y="421615"/>
                  </a:lnTo>
                  <a:lnTo>
                    <a:pt x="160121" y="388364"/>
                  </a:lnTo>
                  <a:lnTo>
                    <a:pt x="128206" y="352615"/>
                  </a:lnTo>
                  <a:lnTo>
                    <a:pt x="99452" y="314562"/>
                  </a:lnTo>
                  <a:lnTo>
                    <a:pt x="74018" y="274400"/>
                  </a:lnTo>
                  <a:lnTo>
                    <a:pt x="52061" y="232322"/>
                  </a:lnTo>
                  <a:lnTo>
                    <a:pt x="33742" y="188523"/>
                  </a:lnTo>
                  <a:lnTo>
                    <a:pt x="19217" y="143197"/>
                  </a:lnTo>
                  <a:lnTo>
                    <a:pt x="8646" y="96538"/>
                  </a:lnTo>
                  <a:lnTo>
                    <a:pt x="2188" y="48741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2188" y="201392"/>
                  </a:lnTo>
                  <a:lnTo>
                    <a:pt x="8646" y="249376"/>
                  </a:lnTo>
                  <a:lnTo>
                    <a:pt x="19217" y="296163"/>
                  </a:lnTo>
                  <a:lnTo>
                    <a:pt x="33742" y="341566"/>
                  </a:lnTo>
                  <a:lnTo>
                    <a:pt x="52061" y="385397"/>
                  </a:lnTo>
                  <a:lnTo>
                    <a:pt x="74018" y="427470"/>
                  </a:lnTo>
                  <a:lnTo>
                    <a:pt x="99452" y="467595"/>
                  </a:lnTo>
                  <a:lnTo>
                    <a:pt x="128206" y="505586"/>
                  </a:lnTo>
                  <a:lnTo>
                    <a:pt x="160121" y="541256"/>
                  </a:lnTo>
                  <a:lnTo>
                    <a:pt x="195039" y="574417"/>
                  </a:lnTo>
                  <a:lnTo>
                    <a:pt x="232801" y="604880"/>
                  </a:lnTo>
                  <a:lnTo>
                    <a:pt x="273248" y="632459"/>
                  </a:lnTo>
                  <a:lnTo>
                    <a:pt x="316222" y="656967"/>
                  </a:lnTo>
                  <a:lnTo>
                    <a:pt x="361566" y="678215"/>
                  </a:lnTo>
                  <a:lnTo>
                    <a:pt x="409119" y="696017"/>
                  </a:lnTo>
                  <a:lnTo>
                    <a:pt x="458723" y="710183"/>
                  </a:lnTo>
                  <a:lnTo>
                    <a:pt x="458723" y="787907"/>
                  </a:lnTo>
                  <a:lnTo>
                    <a:pt x="611123" y="652271"/>
                  </a:lnTo>
                  <a:close/>
                </a:path>
              </a:pathLst>
            </a:custGeom>
            <a:solidFill>
              <a:srgbClr val="C559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6016" y="2014727"/>
              <a:ext cx="610870" cy="652780"/>
            </a:xfrm>
            <a:custGeom>
              <a:avLst/>
              <a:gdLst/>
              <a:ahLst/>
              <a:cxnLst/>
              <a:rect l="l" t="t" r="r" b="b"/>
              <a:pathLst>
                <a:path w="610869" h="652780">
                  <a:moveTo>
                    <a:pt x="610511" y="152399"/>
                  </a:moveTo>
                  <a:lnTo>
                    <a:pt x="610511" y="0"/>
                  </a:lnTo>
                  <a:lnTo>
                    <a:pt x="590175" y="285"/>
                  </a:lnTo>
                  <a:lnTo>
                    <a:pt x="550075" y="2571"/>
                  </a:lnTo>
                  <a:lnTo>
                    <a:pt x="480224" y="12796"/>
                  </a:lnTo>
                  <a:lnTo>
                    <a:pt x="432352" y="24559"/>
                  </a:lnTo>
                  <a:lnTo>
                    <a:pt x="386259" y="39693"/>
                  </a:lnTo>
                  <a:lnTo>
                    <a:pt x="342080" y="58033"/>
                  </a:lnTo>
                  <a:lnTo>
                    <a:pt x="299948" y="79414"/>
                  </a:lnTo>
                  <a:lnTo>
                    <a:pt x="260000" y="103670"/>
                  </a:lnTo>
                  <a:lnTo>
                    <a:pt x="222370" y="130634"/>
                  </a:lnTo>
                  <a:lnTo>
                    <a:pt x="187192" y="160141"/>
                  </a:lnTo>
                  <a:lnTo>
                    <a:pt x="154603" y="192026"/>
                  </a:lnTo>
                  <a:lnTo>
                    <a:pt x="124736" y="226123"/>
                  </a:lnTo>
                  <a:lnTo>
                    <a:pt x="97726" y="262266"/>
                  </a:lnTo>
                  <a:lnTo>
                    <a:pt x="73709" y="300288"/>
                  </a:lnTo>
                  <a:lnTo>
                    <a:pt x="52819" y="340026"/>
                  </a:lnTo>
                  <a:lnTo>
                    <a:pt x="35192" y="381312"/>
                  </a:lnTo>
                  <a:lnTo>
                    <a:pt x="20961" y="423981"/>
                  </a:lnTo>
                  <a:lnTo>
                    <a:pt x="10262" y="467867"/>
                  </a:lnTo>
                  <a:lnTo>
                    <a:pt x="3230" y="512805"/>
                  </a:lnTo>
                  <a:lnTo>
                    <a:pt x="0" y="558629"/>
                  </a:lnTo>
                  <a:lnTo>
                    <a:pt x="705" y="605173"/>
                  </a:lnTo>
                  <a:lnTo>
                    <a:pt x="5483" y="652271"/>
                  </a:lnTo>
                  <a:lnTo>
                    <a:pt x="14089" y="605221"/>
                  </a:lnTo>
                  <a:lnTo>
                    <a:pt x="26583" y="559669"/>
                  </a:lnTo>
                  <a:lnTo>
                    <a:pt x="42786" y="515761"/>
                  </a:lnTo>
                  <a:lnTo>
                    <a:pt x="62521" y="473639"/>
                  </a:lnTo>
                  <a:lnTo>
                    <a:pt x="85612" y="433450"/>
                  </a:lnTo>
                  <a:lnTo>
                    <a:pt x="111881" y="395336"/>
                  </a:lnTo>
                  <a:lnTo>
                    <a:pt x="141150" y="359443"/>
                  </a:lnTo>
                  <a:lnTo>
                    <a:pt x="173244" y="325914"/>
                  </a:lnTo>
                  <a:lnTo>
                    <a:pt x="207984" y="294893"/>
                  </a:lnTo>
                  <a:lnTo>
                    <a:pt x="245194" y="266526"/>
                  </a:lnTo>
                  <a:lnTo>
                    <a:pt x="284696" y="240956"/>
                  </a:lnTo>
                  <a:lnTo>
                    <a:pt x="326313" y="218327"/>
                  </a:lnTo>
                  <a:lnTo>
                    <a:pt x="369868" y="198783"/>
                  </a:lnTo>
                  <a:lnTo>
                    <a:pt x="415184" y="182470"/>
                  </a:lnTo>
                  <a:lnTo>
                    <a:pt x="462083" y="169530"/>
                  </a:lnTo>
                  <a:lnTo>
                    <a:pt x="510389" y="160109"/>
                  </a:lnTo>
                  <a:lnTo>
                    <a:pt x="559924" y="154351"/>
                  </a:lnTo>
                  <a:lnTo>
                    <a:pt x="610511" y="152399"/>
                  </a:lnTo>
                  <a:close/>
                </a:path>
              </a:pathLst>
            </a:custGeom>
            <a:solidFill>
              <a:srgbClr val="9D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9308" y="2008632"/>
              <a:ext cx="626110" cy="1384300"/>
            </a:xfrm>
            <a:custGeom>
              <a:avLst/>
              <a:gdLst/>
              <a:ahLst/>
              <a:cxnLst/>
              <a:rect l="l" t="t" r="r" b="b"/>
              <a:pathLst>
                <a:path w="626110" h="1384300">
                  <a:moveTo>
                    <a:pt x="622300" y="164592"/>
                  </a:moveTo>
                  <a:lnTo>
                    <a:pt x="622300" y="0"/>
                  </a:lnTo>
                  <a:lnTo>
                    <a:pt x="584200" y="0"/>
                  </a:lnTo>
                  <a:lnTo>
                    <a:pt x="523240" y="6096"/>
                  </a:lnTo>
                  <a:lnTo>
                    <a:pt x="462280" y="18288"/>
                  </a:lnTo>
                  <a:lnTo>
                    <a:pt x="405130" y="35052"/>
                  </a:lnTo>
                  <a:lnTo>
                    <a:pt x="322580" y="70104"/>
                  </a:lnTo>
                  <a:lnTo>
                    <a:pt x="271780" y="99060"/>
                  </a:lnTo>
                  <a:lnTo>
                    <a:pt x="224790" y="132588"/>
                  </a:lnTo>
                  <a:lnTo>
                    <a:pt x="158750" y="190500"/>
                  </a:lnTo>
                  <a:lnTo>
                    <a:pt x="120650" y="233172"/>
                  </a:lnTo>
                  <a:lnTo>
                    <a:pt x="73660" y="304800"/>
                  </a:lnTo>
                  <a:lnTo>
                    <a:pt x="48260" y="355092"/>
                  </a:lnTo>
                  <a:lnTo>
                    <a:pt x="35560" y="382524"/>
                  </a:lnTo>
                  <a:lnTo>
                    <a:pt x="26670" y="408432"/>
                  </a:lnTo>
                  <a:lnTo>
                    <a:pt x="19050" y="437388"/>
                  </a:lnTo>
                  <a:lnTo>
                    <a:pt x="11430" y="464820"/>
                  </a:lnTo>
                  <a:lnTo>
                    <a:pt x="2540" y="522732"/>
                  </a:lnTo>
                  <a:lnTo>
                    <a:pt x="0" y="551688"/>
                  </a:lnTo>
                  <a:lnTo>
                    <a:pt x="0" y="582168"/>
                  </a:lnTo>
                  <a:lnTo>
                    <a:pt x="11430" y="582168"/>
                  </a:lnTo>
                  <a:lnTo>
                    <a:pt x="13970" y="524256"/>
                  </a:lnTo>
                  <a:lnTo>
                    <a:pt x="24130" y="467868"/>
                  </a:lnTo>
                  <a:lnTo>
                    <a:pt x="39370" y="413004"/>
                  </a:lnTo>
                  <a:lnTo>
                    <a:pt x="58420" y="361188"/>
                  </a:lnTo>
                  <a:lnTo>
                    <a:pt x="85090" y="310896"/>
                  </a:lnTo>
                  <a:lnTo>
                    <a:pt x="115570" y="263652"/>
                  </a:lnTo>
                  <a:lnTo>
                    <a:pt x="132080" y="240792"/>
                  </a:lnTo>
                  <a:lnTo>
                    <a:pt x="132080" y="242316"/>
                  </a:lnTo>
                  <a:lnTo>
                    <a:pt x="149860" y="219456"/>
                  </a:lnTo>
                  <a:lnTo>
                    <a:pt x="187960" y="179832"/>
                  </a:lnTo>
                  <a:lnTo>
                    <a:pt x="209550" y="160020"/>
                  </a:lnTo>
                  <a:lnTo>
                    <a:pt x="232410" y="143256"/>
                  </a:lnTo>
                  <a:lnTo>
                    <a:pt x="255270" y="124968"/>
                  </a:lnTo>
                  <a:lnTo>
                    <a:pt x="255270" y="126492"/>
                  </a:lnTo>
                  <a:lnTo>
                    <a:pt x="278130" y="109728"/>
                  </a:lnTo>
                  <a:lnTo>
                    <a:pt x="302260" y="94488"/>
                  </a:lnTo>
                  <a:lnTo>
                    <a:pt x="354330" y="68580"/>
                  </a:lnTo>
                  <a:lnTo>
                    <a:pt x="408940" y="47244"/>
                  </a:lnTo>
                  <a:lnTo>
                    <a:pt x="466090" y="30480"/>
                  </a:lnTo>
                  <a:lnTo>
                    <a:pt x="524510" y="18288"/>
                  </a:lnTo>
                  <a:lnTo>
                    <a:pt x="610870" y="12446"/>
                  </a:lnTo>
                  <a:lnTo>
                    <a:pt x="610870" y="6096"/>
                  </a:lnTo>
                  <a:lnTo>
                    <a:pt x="615950" y="12192"/>
                  </a:lnTo>
                  <a:lnTo>
                    <a:pt x="615950" y="164885"/>
                  </a:lnTo>
                  <a:lnTo>
                    <a:pt x="622300" y="164592"/>
                  </a:lnTo>
                  <a:close/>
                </a:path>
                <a:path w="626110" h="1384300">
                  <a:moveTo>
                    <a:pt x="13266" y="608615"/>
                  </a:moveTo>
                  <a:lnTo>
                    <a:pt x="11430" y="582168"/>
                  </a:lnTo>
                  <a:lnTo>
                    <a:pt x="0" y="582168"/>
                  </a:lnTo>
                  <a:lnTo>
                    <a:pt x="0" y="606552"/>
                  </a:lnTo>
                  <a:lnTo>
                    <a:pt x="1270" y="632460"/>
                  </a:lnTo>
                  <a:lnTo>
                    <a:pt x="3810" y="656844"/>
                  </a:lnTo>
                  <a:lnTo>
                    <a:pt x="3963" y="657536"/>
                  </a:lnTo>
                  <a:lnTo>
                    <a:pt x="8890" y="630936"/>
                  </a:lnTo>
                  <a:lnTo>
                    <a:pt x="13266" y="608615"/>
                  </a:lnTo>
                  <a:close/>
                </a:path>
                <a:path w="626110" h="1384300">
                  <a:moveTo>
                    <a:pt x="469900" y="1356536"/>
                  </a:moveTo>
                  <a:lnTo>
                    <a:pt x="469900" y="1287780"/>
                  </a:lnTo>
                  <a:lnTo>
                    <a:pt x="440690" y="1280160"/>
                  </a:lnTo>
                  <a:lnTo>
                    <a:pt x="392430" y="1264920"/>
                  </a:lnTo>
                  <a:lnTo>
                    <a:pt x="323850" y="1234440"/>
                  </a:lnTo>
                  <a:lnTo>
                    <a:pt x="280670" y="1210056"/>
                  </a:lnTo>
                  <a:lnTo>
                    <a:pt x="241300" y="1182624"/>
                  </a:lnTo>
                  <a:lnTo>
                    <a:pt x="204470" y="1152144"/>
                  </a:lnTo>
                  <a:lnTo>
                    <a:pt x="186690" y="1135380"/>
                  </a:lnTo>
                  <a:lnTo>
                    <a:pt x="186690" y="1136904"/>
                  </a:lnTo>
                  <a:lnTo>
                    <a:pt x="170180" y="1118616"/>
                  </a:lnTo>
                  <a:lnTo>
                    <a:pt x="170180" y="1120140"/>
                  </a:lnTo>
                  <a:lnTo>
                    <a:pt x="153670" y="1101852"/>
                  </a:lnTo>
                  <a:lnTo>
                    <a:pt x="110490" y="1046988"/>
                  </a:lnTo>
                  <a:lnTo>
                    <a:pt x="85090" y="1007364"/>
                  </a:lnTo>
                  <a:lnTo>
                    <a:pt x="63500" y="964692"/>
                  </a:lnTo>
                  <a:lnTo>
                    <a:pt x="44450" y="922020"/>
                  </a:lnTo>
                  <a:lnTo>
                    <a:pt x="31750" y="876300"/>
                  </a:lnTo>
                  <a:lnTo>
                    <a:pt x="31750" y="877824"/>
                  </a:lnTo>
                  <a:lnTo>
                    <a:pt x="25400" y="853440"/>
                  </a:lnTo>
                  <a:lnTo>
                    <a:pt x="16510" y="807720"/>
                  </a:lnTo>
                  <a:lnTo>
                    <a:pt x="11430" y="758952"/>
                  </a:lnTo>
                  <a:lnTo>
                    <a:pt x="11430" y="695960"/>
                  </a:lnTo>
                  <a:lnTo>
                    <a:pt x="8890" y="679704"/>
                  </a:lnTo>
                  <a:lnTo>
                    <a:pt x="4157" y="658405"/>
                  </a:lnTo>
                  <a:lnTo>
                    <a:pt x="3810" y="658368"/>
                  </a:lnTo>
                  <a:lnTo>
                    <a:pt x="3810" y="656844"/>
                  </a:lnTo>
                  <a:lnTo>
                    <a:pt x="1270" y="632460"/>
                  </a:lnTo>
                  <a:lnTo>
                    <a:pt x="0" y="606552"/>
                  </a:lnTo>
                  <a:lnTo>
                    <a:pt x="0" y="760476"/>
                  </a:lnTo>
                  <a:lnTo>
                    <a:pt x="1270" y="784860"/>
                  </a:lnTo>
                  <a:lnTo>
                    <a:pt x="3810" y="809244"/>
                  </a:lnTo>
                  <a:lnTo>
                    <a:pt x="3810" y="658368"/>
                  </a:lnTo>
                  <a:lnTo>
                    <a:pt x="3963" y="657536"/>
                  </a:lnTo>
                  <a:lnTo>
                    <a:pt x="3963" y="809982"/>
                  </a:lnTo>
                  <a:lnTo>
                    <a:pt x="8890" y="833628"/>
                  </a:lnTo>
                  <a:lnTo>
                    <a:pt x="12700" y="856488"/>
                  </a:lnTo>
                  <a:lnTo>
                    <a:pt x="19050" y="880872"/>
                  </a:lnTo>
                  <a:lnTo>
                    <a:pt x="25400" y="903732"/>
                  </a:lnTo>
                  <a:lnTo>
                    <a:pt x="33020" y="926592"/>
                  </a:lnTo>
                  <a:lnTo>
                    <a:pt x="41910" y="947928"/>
                  </a:lnTo>
                  <a:lnTo>
                    <a:pt x="50800" y="970788"/>
                  </a:lnTo>
                  <a:lnTo>
                    <a:pt x="73660" y="1013460"/>
                  </a:lnTo>
                  <a:lnTo>
                    <a:pt x="113030" y="1072896"/>
                  </a:lnTo>
                  <a:lnTo>
                    <a:pt x="143510" y="1110996"/>
                  </a:lnTo>
                  <a:lnTo>
                    <a:pt x="161290" y="1127760"/>
                  </a:lnTo>
                  <a:lnTo>
                    <a:pt x="177800" y="1146048"/>
                  </a:lnTo>
                  <a:lnTo>
                    <a:pt x="195580" y="1161288"/>
                  </a:lnTo>
                  <a:lnTo>
                    <a:pt x="214630" y="1178052"/>
                  </a:lnTo>
                  <a:lnTo>
                    <a:pt x="233680" y="1193292"/>
                  </a:lnTo>
                  <a:lnTo>
                    <a:pt x="254000" y="1207008"/>
                  </a:lnTo>
                  <a:lnTo>
                    <a:pt x="275590" y="1220724"/>
                  </a:lnTo>
                  <a:lnTo>
                    <a:pt x="295910" y="1232916"/>
                  </a:lnTo>
                  <a:lnTo>
                    <a:pt x="318770" y="1245108"/>
                  </a:lnTo>
                  <a:lnTo>
                    <a:pt x="340360" y="1257300"/>
                  </a:lnTo>
                  <a:lnTo>
                    <a:pt x="364490" y="1266444"/>
                  </a:lnTo>
                  <a:lnTo>
                    <a:pt x="387350" y="1277112"/>
                  </a:lnTo>
                  <a:lnTo>
                    <a:pt x="436880" y="1292352"/>
                  </a:lnTo>
                  <a:lnTo>
                    <a:pt x="458470" y="1298829"/>
                  </a:lnTo>
                  <a:lnTo>
                    <a:pt x="458470" y="1293876"/>
                  </a:lnTo>
                  <a:lnTo>
                    <a:pt x="462280" y="1299972"/>
                  </a:lnTo>
                  <a:lnTo>
                    <a:pt x="462280" y="1363262"/>
                  </a:lnTo>
                  <a:lnTo>
                    <a:pt x="469900" y="1356536"/>
                  </a:lnTo>
                  <a:close/>
                </a:path>
                <a:path w="626110" h="1384300">
                  <a:moveTo>
                    <a:pt x="4157" y="658405"/>
                  </a:moveTo>
                  <a:lnTo>
                    <a:pt x="3963" y="657536"/>
                  </a:lnTo>
                  <a:lnTo>
                    <a:pt x="3810" y="658368"/>
                  </a:lnTo>
                  <a:lnTo>
                    <a:pt x="4157" y="658405"/>
                  </a:lnTo>
                  <a:close/>
                </a:path>
                <a:path w="626110" h="1384300">
                  <a:moveTo>
                    <a:pt x="17456" y="659856"/>
                  </a:moveTo>
                  <a:lnTo>
                    <a:pt x="16510" y="653796"/>
                  </a:lnTo>
                  <a:lnTo>
                    <a:pt x="16510" y="655320"/>
                  </a:lnTo>
                  <a:lnTo>
                    <a:pt x="13266" y="608615"/>
                  </a:lnTo>
                  <a:lnTo>
                    <a:pt x="8890" y="630936"/>
                  </a:lnTo>
                  <a:lnTo>
                    <a:pt x="3963" y="657536"/>
                  </a:lnTo>
                  <a:lnTo>
                    <a:pt x="4157" y="658405"/>
                  </a:lnTo>
                  <a:lnTo>
                    <a:pt x="17456" y="659856"/>
                  </a:lnTo>
                  <a:close/>
                </a:path>
                <a:path w="626110" h="1384300">
                  <a:moveTo>
                    <a:pt x="466090" y="1133856"/>
                  </a:moveTo>
                  <a:lnTo>
                    <a:pt x="416560" y="1120140"/>
                  </a:lnTo>
                  <a:lnTo>
                    <a:pt x="346710" y="1092708"/>
                  </a:lnTo>
                  <a:lnTo>
                    <a:pt x="323850" y="1080516"/>
                  </a:lnTo>
                  <a:lnTo>
                    <a:pt x="323850" y="1082040"/>
                  </a:lnTo>
                  <a:lnTo>
                    <a:pt x="302260" y="1069848"/>
                  </a:lnTo>
                  <a:lnTo>
                    <a:pt x="280670" y="1056132"/>
                  </a:lnTo>
                  <a:lnTo>
                    <a:pt x="280670" y="1057656"/>
                  </a:lnTo>
                  <a:lnTo>
                    <a:pt x="241300" y="1030224"/>
                  </a:lnTo>
                  <a:lnTo>
                    <a:pt x="204470" y="999744"/>
                  </a:lnTo>
                  <a:lnTo>
                    <a:pt x="153670" y="949452"/>
                  </a:lnTo>
                  <a:lnTo>
                    <a:pt x="124460" y="912876"/>
                  </a:lnTo>
                  <a:lnTo>
                    <a:pt x="96520" y="873252"/>
                  </a:lnTo>
                  <a:lnTo>
                    <a:pt x="96520" y="874776"/>
                  </a:lnTo>
                  <a:lnTo>
                    <a:pt x="85090" y="853440"/>
                  </a:lnTo>
                  <a:lnTo>
                    <a:pt x="73660" y="833628"/>
                  </a:lnTo>
                  <a:lnTo>
                    <a:pt x="63500" y="812292"/>
                  </a:lnTo>
                  <a:lnTo>
                    <a:pt x="54610" y="790956"/>
                  </a:lnTo>
                  <a:lnTo>
                    <a:pt x="44450" y="768096"/>
                  </a:lnTo>
                  <a:lnTo>
                    <a:pt x="44450" y="769620"/>
                  </a:lnTo>
                  <a:lnTo>
                    <a:pt x="36830" y="746760"/>
                  </a:lnTo>
                  <a:lnTo>
                    <a:pt x="25400" y="701040"/>
                  </a:lnTo>
                  <a:lnTo>
                    <a:pt x="20320" y="678180"/>
                  </a:lnTo>
                  <a:lnTo>
                    <a:pt x="17456" y="659856"/>
                  </a:lnTo>
                  <a:lnTo>
                    <a:pt x="4157" y="658405"/>
                  </a:lnTo>
                  <a:lnTo>
                    <a:pt x="8890" y="679704"/>
                  </a:lnTo>
                  <a:lnTo>
                    <a:pt x="12700" y="704088"/>
                  </a:lnTo>
                  <a:lnTo>
                    <a:pt x="19050" y="726948"/>
                  </a:lnTo>
                  <a:lnTo>
                    <a:pt x="33020" y="772668"/>
                  </a:lnTo>
                  <a:lnTo>
                    <a:pt x="50800" y="818388"/>
                  </a:lnTo>
                  <a:lnTo>
                    <a:pt x="73660" y="859536"/>
                  </a:lnTo>
                  <a:lnTo>
                    <a:pt x="113030" y="920496"/>
                  </a:lnTo>
                  <a:lnTo>
                    <a:pt x="143510" y="957072"/>
                  </a:lnTo>
                  <a:lnTo>
                    <a:pt x="177800" y="992124"/>
                  </a:lnTo>
                  <a:lnTo>
                    <a:pt x="214630" y="1024128"/>
                  </a:lnTo>
                  <a:lnTo>
                    <a:pt x="254000" y="1054608"/>
                  </a:lnTo>
                  <a:lnTo>
                    <a:pt x="295910" y="1080516"/>
                  </a:lnTo>
                  <a:lnTo>
                    <a:pt x="340360" y="1103376"/>
                  </a:lnTo>
                  <a:lnTo>
                    <a:pt x="387350" y="1123188"/>
                  </a:lnTo>
                  <a:lnTo>
                    <a:pt x="436880" y="1139952"/>
                  </a:lnTo>
                  <a:lnTo>
                    <a:pt x="458470" y="1145930"/>
                  </a:lnTo>
                  <a:lnTo>
                    <a:pt x="458470" y="1139952"/>
                  </a:lnTo>
                  <a:lnTo>
                    <a:pt x="466090" y="1133856"/>
                  </a:lnTo>
                  <a:close/>
                </a:path>
                <a:path w="626110" h="1384300">
                  <a:moveTo>
                    <a:pt x="615950" y="152400"/>
                  </a:moveTo>
                  <a:lnTo>
                    <a:pt x="560070" y="155448"/>
                  </a:lnTo>
                  <a:lnTo>
                    <a:pt x="476250" y="167640"/>
                  </a:lnTo>
                  <a:lnTo>
                    <a:pt x="397510" y="190500"/>
                  </a:lnTo>
                  <a:lnTo>
                    <a:pt x="346710" y="211836"/>
                  </a:lnTo>
                  <a:lnTo>
                    <a:pt x="298450" y="236220"/>
                  </a:lnTo>
                  <a:lnTo>
                    <a:pt x="252730" y="265176"/>
                  </a:lnTo>
                  <a:lnTo>
                    <a:pt x="209550" y="297180"/>
                  </a:lnTo>
                  <a:lnTo>
                    <a:pt x="171450" y="332232"/>
                  </a:lnTo>
                  <a:lnTo>
                    <a:pt x="151130" y="350520"/>
                  </a:lnTo>
                  <a:lnTo>
                    <a:pt x="118110" y="391668"/>
                  </a:lnTo>
                  <a:lnTo>
                    <a:pt x="87630" y="434340"/>
                  </a:lnTo>
                  <a:lnTo>
                    <a:pt x="62230" y="480060"/>
                  </a:lnTo>
                  <a:lnTo>
                    <a:pt x="49530" y="504444"/>
                  </a:lnTo>
                  <a:lnTo>
                    <a:pt x="29210" y="553212"/>
                  </a:lnTo>
                  <a:lnTo>
                    <a:pt x="13970" y="605028"/>
                  </a:lnTo>
                  <a:lnTo>
                    <a:pt x="13266" y="608615"/>
                  </a:lnTo>
                  <a:lnTo>
                    <a:pt x="16510" y="655320"/>
                  </a:lnTo>
                  <a:lnTo>
                    <a:pt x="16510" y="653796"/>
                  </a:lnTo>
                  <a:lnTo>
                    <a:pt x="17456" y="659856"/>
                  </a:lnTo>
                  <a:lnTo>
                    <a:pt x="17780" y="659892"/>
                  </a:lnTo>
                  <a:lnTo>
                    <a:pt x="21590" y="632460"/>
                  </a:lnTo>
                  <a:lnTo>
                    <a:pt x="21590" y="633984"/>
                  </a:lnTo>
                  <a:lnTo>
                    <a:pt x="34290" y="582168"/>
                  </a:lnTo>
                  <a:lnTo>
                    <a:pt x="50800" y="533400"/>
                  </a:lnTo>
                  <a:lnTo>
                    <a:pt x="62230" y="509016"/>
                  </a:lnTo>
                  <a:lnTo>
                    <a:pt x="72390" y="486156"/>
                  </a:lnTo>
                  <a:lnTo>
                    <a:pt x="97790" y="440436"/>
                  </a:lnTo>
                  <a:lnTo>
                    <a:pt x="97790" y="441960"/>
                  </a:lnTo>
                  <a:lnTo>
                    <a:pt x="111760" y="421005"/>
                  </a:lnTo>
                  <a:lnTo>
                    <a:pt x="111760" y="419100"/>
                  </a:lnTo>
                  <a:lnTo>
                    <a:pt x="128270" y="399288"/>
                  </a:lnTo>
                  <a:lnTo>
                    <a:pt x="143510" y="379476"/>
                  </a:lnTo>
                  <a:lnTo>
                    <a:pt x="161290" y="360984"/>
                  </a:lnTo>
                  <a:lnTo>
                    <a:pt x="161290" y="359664"/>
                  </a:lnTo>
                  <a:lnTo>
                    <a:pt x="179070" y="341376"/>
                  </a:lnTo>
                  <a:lnTo>
                    <a:pt x="199390" y="323088"/>
                  </a:lnTo>
                  <a:lnTo>
                    <a:pt x="218440" y="306324"/>
                  </a:lnTo>
                  <a:lnTo>
                    <a:pt x="238760" y="291084"/>
                  </a:lnTo>
                  <a:lnTo>
                    <a:pt x="260350" y="274320"/>
                  </a:lnTo>
                  <a:lnTo>
                    <a:pt x="260350" y="275844"/>
                  </a:lnTo>
                  <a:lnTo>
                    <a:pt x="280670" y="260604"/>
                  </a:lnTo>
                  <a:lnTo>
                    <a:pt x="303530" y="246888"/>
                  </a:lnTo>
                  <a:lnTo>
                    <a:pt x="326390" y="235915"/>
                  </a:lnTo>
                  <a:lnTo>
                    <a:pt x="326390" y="234696"/>
                  </a:lnTo>
                  <a:lnTo>
                    <a:pt x="351790" y="222504"/>
                  </a:lnTo>
                  <a:lnTo>
                    <a:pt x="375920" y="211836"/>
                  </a:lnTo>
                  <a:lnTo>
                    <a:pt x="400050" y="203149"/>
                  </a:lnTo>
                  <a:lnTo>
                    <a:pt x="400050" y="202692"/>
                  </a:lnTo>
                  <a:lnTo>
                    <a:pt x="425450" y="193548"/>
                  </a:lnTo>
                  <a:lnTo>
                    <a:pt x="452120" y="187452"/>
                  </a:lnTo>
                  <a:lnTo>
                    <a:pt x="478790" y="179832"/>
                  </a:lnTo>
                  <a:lnTo>
                    <a:pt x="532130" y="170688"/>
                  </a:lnTo>
                  <a:lnTo>
                    <a:pt x="560070" y="167640"/>
                  </a:lnTo>
                  <a:lnTo>
                    <a:pt x="589280" y="166116"/>
                  </a:lnTo>
                  <a:lnTo>
                    <a:pt x="610870" y="165119"/>
                  </a:lnTo>
                  <a:lnTo>
                    <a:pt x="610870" y="158496"/>
                  </a:lnTo>
                  <a:lnTo>
                    <a:pt x="615950" y="152400"/>
                  </a:lnTo>
                  <a:close/>
                </a:path>
                <a:path w="626110" h="1384300">
                  <a:moveTo>
                    <a:pt x="113030" y="419100"/>
                  </a:moveTo>
                  <a:lnTo>
                    <a:pt x="111760" y="419100"/>
                  </a:lnTo>
                  <a:lnTo>
                    <a:pt x="111760" y="421005"/>
                  </a:lnTo>
                  <a:lnTo>
                    <a:pt x="113030" y="419100"/>
                  </a:lnTo>
                  <a:close/>
                </a:path>
                <a:path w="626110" h="1384300">
                  <a:moveTo>
                    <a:pt x="162560" y="359664"/>
                  </a:moveTo>
                  <a:lnTo>
                    <a:pt x="161290" y="359664"/>
                  </a:lnTo>
                  <a:lnTo>
                    <a:pt x="161290" y="360984"/>
                  </a:lnTo>
                  <a:lnTo>
                    <a:pt x="162560" y="359664"/>
                  </a:lnTo>
                  <a:close/>
                </a:path>
                <a:path w="626110" h="1384300">
                  <a:moveTo>
                    <a:pt x="328930" y="234696"/>
                  </a:moveTo>
                  <a:lnTo>
                    <a:pt x="326390" y="234696"/>
                  </a:lnTo>
                  <a:lnTo>
                    <a:pt x="326390" y="235915"/>
                  </a:lnTo>
                  <a:lnTo>
                    <a:pt x="328930" y="234696"/>
                  </a:lnTo>
                  <a:close/>
                </a:path>
                <a:path w="626110" h="1384300">
                  <a:moveTo>
                    <a:pt x="401320" y="202692"/>
                  </a:moveTo>
                  <a:lnTo>
                    <a:pt x="400050" y="202692"/>
                  </a:lnTo>
                  <a:lnTo>
                    <a:pt x="400050" y="203149"/>
                  </a:lnTo>
                  <a:lnTo>
                    <a:pt x="401320" y="202692"/>
                  </a:lnTo>
                  <a:close/>
                </a:path>
                <a:path w="626110" h="1384300">
                  <a:moveTo>
                    <a:pt x="626110" y="1235964"/>
                  </a:moveTo>
                  <a:lnTo>
                    <a:pt x="458470" y="1046988"/>
                  </a:lnTo>
                  <a:lnTo>
                    <a:pt x="458470" y="1132027"/>
                  </a:lnTo>
                  <a:lnTo>
                    <a:pt x="459740" y="1132332"/>
                  </a:lnTo>
                  <a:lnTo>
                    <a:pt x="459740" y="1068324"/>
                  </a:lnTo>
                  <a:lnTo>
                    <a:pt x="469900" y="1063752"/>
                  </a:lnTo>
                  <a:lnTo>
                    <a:pt x="469900" y="1079703"/>
                  </a:lnTo>
                  <a:lnTo>
                    <a:pt x="608133" y="1234525"/>
                  </a:lnTo>
                  <a:lnTo>
                    <a:pt x="613410" y="1229868"/>
                  </a:lnTo>
                  <a:lnTo>
                    <a:pt x="613410" y="1247163"/>
                  </a:lnTo>
                  <a:lnTo>
                    <a:pt x="626110" y="1235964"/>
                  </a:lnTo>
                  <a:close/>
                </a:path>
                <a:path w="626110" h="1384300">
                  <a:moveTo>
                    <a:pt x="466090" y="1148040"/>
                  </a:moveTo>
                  <a:lnTo>
                    <a:pt x="466090" y="1133856"/>
                  </a:lnTo>
                  <a:lnTo>
                    <a:pt x="458470" y="1139952"/>
                  </a:lnTo>
                  <a:lnTo>
                    <a:pt x="458470" y="1145930"/>
                  </a:lnTo>
                  <a:lnTo>
                    <a:pt x="466090" y="1148040"/>
                  </a:lnTo>
                  <a:close/>
                </a:path>
                <a:path w="626110" h="1384300">
                  <a:moveTo>
                    <a:pt x="462280" y="1299972"/>
                  </a:moveTo>
                  <a:lnTo>
                    <a:pt x="458470" y="1293876"/>
                  </a:lnTo>
                  <a:lnTo>
                    <a:pt x="458470" y="1298829"/>
                  </a:lnTo>
                  <a:lnTo>
                    <a:pt x="462280" y="1299972"/>
                  </a:lnTo>
                  <a:close/>
                </a:path>
                <a:path w="626110" h="1384300">
                  <a:moveTo>
                    <a:pt x="462280" y="1363262"/>
                  </a:moveTo>
                  <a:lnTo>
                    <a:pt x="462280" y="1299972"/>
                  </a:lnTo>
                  <a:lnTo>
                    <a:pt x="458470" y="1298829"/>
                  </a:lnTo>
                  <a:lnTo>
                    <a:pt x="458470" y="1383792"/>
                  </a:lnTo>
                  <a:lnTo>
                    <a:pt x="459740" y="1382672"/>
                  </a:lnTo>
                  <a:lnTo>
                    <a:pt x="459740" y="1365504"/>
                  </a:lnTo>
                  <a:lnTo>
                    <a:pt x="462280" y="1363262"/>
                  </a:lnTo>
                  <a:close/>
                </a:path>
                <a:path w="626110" h="1384300">
                  <a:moveTo>
                    <a:pt x="469900" y="1079703"/>
                  </a:moveTo>
                  <a:lnTo>
                    <a:pt x="469900" y="1063752"/>
                  </a:lnTo>
                  <a:lnTo>
                    <a:pt x="459740" y="1068324"/>
                  </a:lnTo>
                  <a:lnTo>
                    <a:pt x="469900" y="1079703"/>
                  </a:lnTo>
                  <a:close/>
                </a:path>
                <a:path w="626110" h="1384300">
                  <a:moveTo>
                    <a:pt x="469900" y="1149096"/>
                  </a:moveTo>
                  <a:lnTo>
                    <a:pt x="469900" y="1079703"/>
                  </a:lnTo>
                  <a:lnTo>
                    <a:pt x="459740" y="1068324"/>
                  </a:lnTo>
                  <a:lnTo>
                    <a:pt x="459740" y="1132332"/>
                  </a:lnTo>
                  <a:lnTo>
                    <a:pt x="466090" y="1133856"/>
                  </a:lnTo>
                  <a:lnTo>
                    <a:pt x="466090" y="1148040"/>
                  </a:lnTo>
                  <a:lnTo>
                    <a:pt x="469900" y="1149096"/>
                  </a:lnTo>
                  <a:close/>
                </a:path>
                <a:path w="626110" h="1384300">
                  <a:moveTo>
                    <a:pt x="613410" y="1247163"/>
                  </a:moveTo>
                  <a:lnTo>
                    <a:pt x="613410" y="1229868"/>
                  </a:lnTo>
                  <a:lnTo>
                    <a:pt x="612140" y="1239012"/>
                  </a:lnTo>
                  <a:lnTo>
                    <a:pt x="608133" y="1234525"/>
                  </a:lnTo>
                  <a:lnTo>
                    <a:pt x="459740" y="1365504"/>
                  </a:lnTo>
                  <a:lnTo>
                    <a:pt x="469900" y="1370076"/>
                  </a:lnTo>
                  <a:lnTo>
                    <a:pt x="469900" y="1373712"/>
                  </a:lnTo>
                  <a:lnTo>
                    <a:pt x="613410" y="1247163"/>
                  </a:lnTo>
                  <a:close/>
                </a:path>
                <a:path w="626110" h="1384300">
                  <a:moveTo>
                    <a:pt x="469900" y="1373712"/>
                  </a:moveTo>
                  <a:lnTo>
                    <a:pt x="469900" y="1370076"/>
                  </a:lnTo>
                  <a:lnTo>
                    <a:pt x="459740" y="1365504"/>
                  </a:lnTo>
                  <a:lnTo>
                    <a:pt x="459740" y="1382672"/>
                  </a:lnTo>
                  <a:lnTo>
                    <a:pt x="469900" y="1373712"/>
                  </a:lnTo>
                  <a:close/>
                </a:path>
                <a:path w="626110" h="1384300">
                  <a:moveTo>
                    <a:pt x="613410" y="1229868"/>
                  </a:moveTo>
                  <a:lnTo>
                    <a:pt x="608133" y="1234525"/>
                  </a:lnTo>
                  <a:lnTo>
                    <a:pt x="612140" y="1239012"/>
                  </a:lnTo>
                  <a:lnTo>
                    <a:pt x="613410" y="1229868"/>
                  </a:lnTo>
                  <a:close/>
                </a:path>
                <a:path w="626110" h="1384300">
                  <a:moveTo>
                    <a:pt x="615950" y="12192"/>
                  </a:moveTo>
                  <a:lnTo>
                    <a:pt x="610870" y="6096"/>
                  </a:lnTo>
                  <a:lnTo>
                    <a:pt x="610870" y="12446"/>
                  </a:lnTo>
                  <a:lnTo>
                    <a:pt x="615950" y="12192"/>
                  </a:lnTo>
                  <a:close/>
                </a:path>
                <a:path w="626110" h="1384300">
                  <a:moveTo>
                    <a:pt x="615950" y="152400"/>
                  </a:moveTo>
                  <a:lnTo>
                    <a:pt x="615950" y="12192"/>
                  </a:lnTo>
                  <a:lnTo>
                    <a:pt x="610870" y="12446"/>
                  </a:lnTo>
                  <a:lnTo>
                    <a:pt x="610870" y="152677"/>
                  </a:lnTo>
                  <a:lnTo>
                    <a:pt x="615950" y="152400"/>
                  </a:lnTo>
                  <a:close/>
                </a:path>
                <a:path w="626110" h="1384300">
                  <a:moveTo>
                    <a:pt x="615950" y="164885"/>
                  </a:moveTo>
                  <a:lnTo>
                    <a:pt x="615950" y="152400"/>
                  </a:lnTo>
                  <a:lnTo>
                    <a:pt x="610870" y="158496"/>
                  </a:lnTo>
                  <a:lnTo>
                    <a:pt x="610870" y="165119"/>
                  </a:lnTo>
                  <a:lnTo>
                    <a:pt x="615950" y="164885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45879" y="3971543"/>
              <a:ext cx="534670" cy="523240"/>
            </a:xfrm>
            <a:custGeom>
              <a:avLst/>
              <a:gdLst/>
              <a:ahLst/>
              <a:cxnLst/>
              <a:rect l="l" t="t" r="r" b="b"/>
              <a:pathLst>
                <a:path w="534670" h="523239">
                  <a:moveTo>
                    <a:pt x="534331" y="81560"/>
                  </a:moveTo>
                  <a:lnTo>
                    <a:pt x="533597" y="41005"/>
                  </a:lnTo>
                  <a:lnTo>
                    <a:pt x="527303" y="0"/>
                  </a:lnTo>
                  <a:lnTo>
                    <a:pt x="514848" y="42012"/>
                  </a:lnTo>
                  <a:lnTo>
                    <a:pt x="496807" y="82259"/>
                  </a:lnTo>
                  <a:lnTo>
                    <a:pt x="473491" y="120486"/>
                  </a:lnTo>
                  <a:lnTo>
                    <a:pt x="445207" y="156439"/>
                  </a:lnTo>
                  <a:lnTo>
                    <a:pt x="412265" y="189864"/>
                  </a:lnTo>
                  <a:lnTo>
                    <a:pt x="374974" y="220507"/>
                  </a:lnTo>
                  <a:lnTo>
                    <a:pt x="333644" y="248113"/>
                  </a:lnTo>
                  <a:lnTo>
                    <a:pt x="288584" y="272428"/>
                  </a:lnTo>
                  <a:lnTo>
                    <a:pt x="240102" y="293198"/>
                  </a:lnTo>
                  <a:lnTo>
                    <a:pt x="188508" y="310170"/>
                  </a:lnTo>
                  <a:lnTo>
                    <a:pt x="134111" y="323087"/>
                  </a:lnTo>
                  <a:lnTo>
                    <a:pt x="134111" y="256031"/>
                  </a:lnTo>
                  <a:lnTo>
                    <a:pt x="0" y="402335"/>
                  </a:lnTo>
                  <a:lnTo>
                    <a:pt x="134111" y="522731"/>
                  </a:lnTo>
                  <a:lnTo>
                    <a:pt x="134111" y="455675"/>
                  </a:lnTo>
                  <a:lnTo>
                    <a:pt x="186421" y="443403"/>
                  </a:lnTo>
                  <a:lnTo>
                    <a:pt x="235917" y="427475"/>
                  </a:lnTo>
                  <a:lnTo>
                    <a:pt x="282391" y="408139"/>
                  </a:lnTo>
                  <a:lnTo>
                    <a:pt x="325629" y="385641"/>
                  </a:lnTo>
                  <a:lnTo>
                    <a:pt x="365421" y="360228"/>
                  </a:lnTo>
                  <a:lnTo>
                    <a:pt x="401555" y="332146"/>
                  </a:lnTo>
                  <a:lnTo>
                    <a:pt x="433821" y="301642"/>
                  </a:lnTo>
                  <a:lnTo>
                    <a:pt x="462006" y="268963"/>
                  </a:lnTo>
                  <a:lnTo>
                    <a:pt x="485899" y="234354"/>
                  </a:lnTo>
                  <a:lnTo>
                    <a:pt x="505290" y="198063"/>
                  </a:lnTo>
                  <a:lnTo>
                    <a:pt x="519967" y="160336"/>
                  </a:lnTo>
                  <a:lnTo>
                    <a:pt x="529718" y="121420"/>
                  </a:lnTo>
                  <a:lnTo>
                    <a:pt x="534331" y="81560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45879" y="3502151"/>
              <a:ext cx="535305" cy="536575"/>
            </a:xfrm>
            <a:custGeom>
              <a:avLst/>
              <a:gdLst/>
              <a:ahLst/>
              <a:cxnLst/>
              <a:rect l="l" t="t" r="r" b="b"/>
              <a:pathLst>
                <a:path w="535304" h="536575">
                  <a:moveTo>
                    <a:pt x="534923" y="536447"/>
                  </a:moveTo>
                  <a:lnTo>
                    <a:pt x="534923" y="402335"/>
                  </a:lnTo>
                  <a:lnTo>
                    <a:pt x="532164" y="361401"/>
                  </a:lnTo>
                  <a:lnTo>
                    <a:pt x="524065" y="321602"/>
                  </a:lnTo>
                  <a:lnTo>
                    <a:pt x="510894" y="283148"/>
                  </a:lnTo>
                  <a:lnTo>
                    <a:pt x="492918" y="246245"/>
                  </a:lnTo>
                  <a:lnTo>
                    <a:pt x="470406" y="211101"/>
                  </a:lnTo>
                  <a:lnTo>
                    <a:pt x="443626" y="177924"/>
                  </a:lnTo>
                  <a:lnTo>
                    <a:pt x="412846" y="146921"/>
                  </a:lnTo>
                  <a:lnTo>
                    <a:pt x="378332" y="118300"/>
                  </a:lnTo>
                  <a:lnTo>
                    <a:pt x="340355" y="92269"/>
                  </a:lnTo>
                  <a:lnTo>
                    <a:pt x="299180" y="69035"/>
                  </a:lnTo>
                  <a:lnTo>
                    <a:pt x="255076" y="48806"/>
                  </a:lnTo>
                  <a:lnTo>
                    <a:pt x="208311" y="31789"/>
                  </a:lnTo>
                  <a:lnTo>
                    <a:pt x="159153" y="18193"/>
                  </a:lnTo>
                  <a:lnTo>
                    <a:pt x="107870" y="8224"/>
                  </a:lnTo>
                  <a:lnTo>
                    <a:pt x="54730" y="2090"/>
                  </a:lnTo>
                  <a:lnTo>
                    <a:pt x="0" y="0"/>
                  </a:lnTo>
                  <a:lnTo>
                    <a:pt x="0" y="134111"/>
                  </a:lnTo>
                  <a:lnTo>
                    <a:pt x="54730" y="136185"/>
                  </a:lnTo>
                  <a:lnTo>
                    <a:pt x="107870" y="142273"/>
                  </a:lnTo>
                  <a:lnTo>
                    <a:pt x="159153" y="152174"/>
                  </a:lnTo>
                  <a:lnTo>
                    <a:pt x="208311" y="165687"/>
                  </a:lnTo>
                  <a:lnTo>
                    <a:pt x="255076" y="182611"/>
                  </a:lnTo>
                  <a:lnTo>
                    <a:pt x="299180" y="202745"/>
                  </a:lnTo>
                  <a:lnTo>
                    <a:pt x="340355" y="225889"/>
                  </a:lnTo>
                  <a:lnTo>
                    <a:pt x="378332" y="251840"/>
                  </a:lnTo>
                  <a:lnTo>
                    <a:pt x="412846" y="280400"/>
                  </a:lnTo>
                  <a:lnTo>
                    <a:pt x="443626" y="311366"/>
                  </a:lnTo>
                  <a:lnTo>
                    <a:pt x="470406" y="344537"/>
                  </a:lnTo>
                  <a:lnTo>
                    <a:pt x="492918" y="379714"/>
                  </a:lnTo>
                  <a:lnTo>
                    <a:pt x="510894" y="416694"/>
                  </a:lnTo>
                  <a:lnTo>
                    <a:pt x="524065" y="455277"/>
                  </a:lnTo>
                  <a:lnTo>
                    <a:pt x="532164" y="495262"/>
                  </a:lnTo>
                  <a:lnTo>
                    <a:pt x="534923" y="536447"/>
                  </a:lnTo>
                  <a:close/>
                </a:path>
              </a:pathLst>
            </a:custGeom>
            <a:solidFill>
              <a:srgbClr val="487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36736" y="3496056"/>
              <a:ext cx="550545" cy="1013460"/>
            </a:xfrm>
            <a:custGeom>
              <a:avLst/>
              <a:gdLst/>
              <a:ahLst/>
              <a:cxnLst/>
              <a:rect l="l" t="t" r="r" b="b"/>
              <a:pathLst>
                <a:path w="550545" h="1013460">
                  <a:moveTo>
                    <a:pt x="149352" y="790575"/>
                  </a:moveTo>
                  <a:lnTo>
                    <a:pt x="149352" y="714756"/>
                  </a:lnTo>
                  <a:lnTo>
                    <a:pt x="0" y="877824"/>
                  </a:lnTo>
                  <a:lnTo>
                    <a:pt x="13716" y="890280"/>
                  </a:lnTo>
                  <a:lnTo>
                    <a:pt x="13716" y="873252"/>
                  </a:lnTo>
                  <a:lnTo>
                    <a:pt x="18290" y="877405"/>
                  </a:lnTo>
                  <a:lnTo>
                    <a:pt x="135636" y="749392"/>
                  </a:lnTo>
                  <a:lnTo>
                    <a:pt x="135636" y="731520"/>
                  </a:lnTo>
                  <a:lnTo>
                    <a:pt x="147828" y="736092"/>
                  </a:lnTo>
                  <a:lnTo>
                    <a:pt x="147828" y="790956"/>
                  </a:lnTo>
                  <a:lnTo>
                    <a:pt x="149352" y="790575"/>
                  </a:lnTo>
                  <a:close/>
                </a:path>
                <a:path w="550545" h="1013460">
                  <a:moveTo>
                    <a:pt x="550164" y="521208"/>
                  </a:moveTo>
                  <a:lnTo>
                    <a:pt x="550164" y="387096"/>
                  </a:lnTo>
                  <a:lnTo>
                    <a:pt x="547116" y="367284"/>
                  </a:lnTo>
                  <a:lnTo>
                    <a:pt x="544068" y="345948"/>
                  </a:lnTo>
                  <a:lnTo>
                    <a:pt x="533400" y="306324"/>
                  </a:lnTo>
                  <a:lnTo>
                    <a:pt x="507492" y="249936"/>
                  </a:lnTo>
                  <a:lnTo>
                    <a:pt x="484632" y="213360"/>
                  </a:lnTo>
                  <a:lnTo>
                    <a:pt x="457200" y="179832"/>
                  </a:lnTo>
                  <a:lnTo>
                    <a:pt x="425196" y="147828"/>
                  </a:lnTo>
                  <a:lnTo>
                    <a:pt x="408432" y="134112"/>
                  </a:lnTo>
                  <a:lnTo>
                    <a:pt x="390144" y="118872"/>
                  </a:lnTo>
                  <a:lnTo>
                    <a:pt x="371856" y="106680"/>
                  </a:lnTo>
                  <a:lnTo>
                    <a:pt x="352044" y="92964"/>
                  </a:lnTo>
                  <a:lnTo>
                    <a:pt x="332232" y="80772"/>
                  </a:lnTo>
                  <a:lnTo>
                    <a:pt x="289560" y="59436"/>
                  </a:lnTo>
                  <a:lnTo>
                    <a:pt x="266700" y="48768"/>
                  </a:lnTo>
                  <a:lnTo>
                    <a:pt x="242316" y="41148"/>
                  </a:lnTo>
                  <a:lnTo>
                    <a:pt x="219456" y="32004"/>
                  </a:lnTo>
                  <a:lnTo>
                    <a:pt x="169164" y="18288"/>
                  </a:lnTo>
                  <a:lnTo>
                    <a:pt x="91440" y="4572"/>
                  </a:lnTo>
                  <a:lnTo>
                    <a:pt x="36576" y="1524"/>
                  </a:lnTo>
                  <a:lnTo>
                    <a:pt x="3048" y="0"/>
                  </a:lnTo>
                  <a:lnTo>
                    <a:pt x="3048" y="146304"/>
                  </a:lnTo>
                  <a:lnTo>
                    <a:pt x="9144" y="146581"/>
                  </a:lnTo>
                  <a:lnTo>
                    <a:pt x="9144" y="13716"/>
                  </a:lnTo>
                  <a:lnTo>
                    <a:pt x="15240" y="6096"/>
                  </a:lnTo>
                  <a:lnTo>
                    <a:pt x="15240" y="13716"/>
                  </a:lnTo>
                  <a:lnTo>
                    <a:pt x="36576" y="13716"/>
                  </a:lnTo>
                  <a:lnTo>
                    <a:pt x="62484" y="15240"/>
                  </a:lnTo>
                  <a:lnTo>
                    <a:pt x="115824" y="21336"/>
                  </a:lnTo>
                  <a:lnTo>
                    <a:pt x="166116" y="30480"/>
                  </a:lnTo>
                  <a:lnTo>
                    <a:pt x="190500" y="38100"/>
                  </a:lnTo>
                  <a:lnTo>
                    <a:pt x="190500" y="36576"/>
                  </a:lnTo>
                  <a:lnTo>
                    <a:pt x="239268" y="51816"/>
                  </a:lnTo>
                  <a:lnTo>
                    <a:pt x="239268" y="52387"/>
                  </a:lnTo>
                  <a:lnTo>
                    <a:pt x="262128" y="60960"/>
                  </a:lnTo>
                  <a:lnTo>
                    <a:pt x="262128" y="61569"/>
                  </a:lnTo>
                  <a:lnTo>
                    <a:pt x="283464" y="70104"/>
                  </a:lnTo>
                  <a:lnTo>
                    <a:pt x="304800" y="80772"/>
                  </a:lnTo>
                  <a:lnTo>
                    <a:pt x="326136" y="92964"/>
                  </a:lnTo>
                  <a:lnTo>
                    <a:pt x="326136" y="91440"/>
                  </a:lnTo>
                  <a:lnTo>
                    <a:pt x="345948" y="103632"/>
                  </a:lnTo>
                  <a:lnTo>
                    <a:pt x="364236" y="116292"/>
                  </a:lnTo>
                  <a:lnTo>
                    <a:pt x="364236" y="115824"/>
                  </a:lnTo>
                  <a:lnTo>
                    <a:pt x="384048" y="129540"/>
                  </a:lnTo>
                  <a:lnTo>
                    <a:pt x="384048" y="130683"/>
                  </a:lnTo>
                  <a:lnTo>
                    <a:pt x="400812" y="143256"/>
                  </a:lnTo>
                  <a:lnTo>
                    <a:pt x="417576" y="158496"/>
                  </a:lnTo>
                  <a:lnTo>
                    <a:pt x="417576" y="156972"/>
                  </a:lnTo>
                  <a:lnTo>
                    <a:pt x="432816" y="172212"/>
                  </a:lnTo>
                  <a:lnTo>
                    <a:pt x="448056" y="188976"/>
                  </a:lnTo>
                  <a:lnTo>
                    <a:pt x="448056" y="187452"/>
                  </a:lnTo>
                  <a:lnTo>
                    <a:pt x="461772" y="204216"/>
                  </a:lnTo>
                  <a:lnTo>
                    <a:pt x="486156" y="237744"/>
                  </a:lnTo>
                  <a:lnTo>
                    <a:pt x="496824" y="256032"/>
                  </a:lnTo>
                  <a:lnTo>
                    <a:pt x="505968" y="274320"/>
                  </a:lnTo>
                  <a:lnTo>
                    <a:pt x="505968" y="272796"/>
                  </a:lnTo>
                  <a:lnTo>
                    <a:pt x="513588" y="292608"/>
                  </a:lnTo>
                  <a:lnTo>
                    <a:pt x="513588" y="291084"/>
                  </a:lnTo>
                  <a:lnTo>
                    <a:pt x="521208" y="310896"/>
                  </a:lnTo>
                  <a:lnTo>
                    <a:pt x="527304" y="329184"/>
                  </a:lnTo>
                  <a:lnTo>
                    <a:pt x="531876" y="348996"/>
                  </a:lnTo>
                  <a:lnTo>
                    <a:pt x="534924" y="368808"/>
                  </a:lnTo>
                  <a:lnTo>
                    <a:pt x="537972" y="408432"/>
                  </a:lnTo>
                  <a:lnTo>
                    <a:pt x="537972" y="455295"/>
                  </a:lnTo>
                  <a:lnTo>
                    <a:pt x="539496" y="460248"/>
                  </a:lnTo>
                  <a:lnTo>
                    <a:pt x="544068" y="480060"/>
                  </a:lnTo>
                  <a:lnTo>
                    <a:pt x="547116" y="499872"/>
                  </a:lnTo>
                  <a:lnTo>
                    <a:pt x="550164" y="521208"/>
                  </a:lnTo>
                  <a:close/>
                </a:path>
                <a:path w="550545" h="1013460">
                  <a:moveTo>
                    <a:pt x="15240" y="13716"/>
                  </a:moveTo>
                  <a:lnTo>
                    <a:pt x="15240" y="6096"/>
                  </a:lnTo>
                  <a:lnTo>
                    <a:pt x="9144" y="13716"/>
                  </a:lnTo>
                  <a:lnTo>
                    <a:pt x="15240" y="13716"/>
                  </a:lnTo>
                  <a:close/>
                </a:path>
                <a:path w="550545" h="1013460">
                  <a:moveTo>
                    <a:pt x="15240" y="134112"/>
                  </a:moveTo>
                  <a:lnTo>
                    <a:pt x="15240" y="13716"/>
                  </a:lnTo>
                  <a:lnTo>
                    <a:pt x="9144" y="13716"/>
                  </a:lnTo>
                  <a:lnTo>
                    <a:pt x="9144" y="134112"/>
                  </a:lnTo>
                  <a:lnTo>
                    <a:pt x="15240" y="134112"/>
                  </a:lnTo>
                  <a:close/>
                </a:path>
                <a:path w="550545" h="1013460">
                  <a:moveTo>
                    <a:pt x="550164" y="542544"/>
                  </a:moveTo>
                  <a:lnTo>
                    <a:pt x="550164" y="521208"/>
                  </a:lnTo>
                  <a:lnTo>
                    <a:pt x="547116" y="499872"/>
                  </a:lnTo>
                  <a:lnTo>
                    <a:pt x="539496" y="460248"/>
                  </a:lnTo>
                  <a:lnTo>
                    <a:pt x="525780" y="420624"/>
                  </a:lnTo>
                  <a:lnTo>
                    <a:pt x="516636" y="402336"/>
                  </a:lnTo>
                  <a:lnTo>
                    <a:pt x="507492" y="382524"/>
                  </a:lnTo>
                  <a:lnTo>
                    <a:pt x="484632" y="347472"/>
                  </a:lnTo>
                  <a:lnTo>
                    <a:pt x="457200" y="313944"/>
                  </a:lnTo>
                  <a:lnTo>
                    <a:pt x="408432" y="266700"/>
                  </a:lnTo>
                  <a:lnTo>
                    <a:pt x="371856" y="239268"/>
                  </a:lnTo>
                  <a:lnTo>
                    <a:pt x="332232" y="214884"/>
                  </a:lnTo>
                  <a:lnTo>
                    <a:pt x="289560" y="193548"/>
                  </a:lnTo>
                  <a:lnTo>
                    <a:pt x="242316" y="173736"/>
                  </a:lnTo>
                  <a:lnTo>
                    <a:pt x="195072" y="158496"/>
                  </a:lnTo>
                  <a:lnTo>
                    <a:pt x="143256" y="146304"/>
                  </a:lnTo>
                  <a:lnTo>
                    <a:pt x="91440" y="138684"/>
                  </a:lnTo>
                  <a:lnTo>
                    <a:pt x="36576" y="134112"/>
                  </a:lnTo>
                  <a:lnTo>
                    <a:pt x="9144" y="134112"/>
                  </a:lnTo>
                  <a:lnTo>
                    <a:pt x="15240" y="140208"/>
                  </a:lnTo>
                  <a:lnTo>
                    <a:pt x="15240" y="146858"/>
                  </a:lnTo>
                  <a:lnTo>
                    <a:pt x="36576" y="147828"/>
                  </a:lnTo>
                  <a:lnTo>
                    <a:pt x="64008" y="149436"/>
                  </a:lnTo>
                  <a:lnTo>
                    <a:pt x="89916" y="150876"/>
                  </a:lnTo>
                  <a:lnTo>
                    <a:pt x="141732" y="160020"/>
                  </a:lnTo>
                  <a:lnTo>
                    <a:pt x="166116" y="164592"/>
                  </a:lnTo>
                  <a:lnTo>
                    <a:pt x="190500" y="170688"/>
                  </a:lnTo>
                  <a:lnTo>
                    <a:pt x="239268" y="185928"/>
                  </a:lnTo>
                  <a:lnTo>
                    <a:pt x="239268" y="186499"/>
                  </a:lnTo>
                  <a:lnTo>
                    <a:pt x="262128" y="195072"/>
                  </a:lnTo>
                  <a:lnTo>
                    <a:pt x="262128" y="195681"/>
                  </a:lnTo>
                  <a:lnTo>
                    <a:pt x="283464" y="204216"/>
                  </a:lnTo>
                  <a:lnTo>
                    <a:pt x="326136" y="225552"/>
                  </a:lnTo>
                  <a:lnTo>
                    <a:pt x="365760" y="249936"/>
                  </a:lnTo>
                  <a:lnTo>
                    <a:pt x="365760" y="250991"/>
                  </a:lnTo>
                  <a:lnTo>
                    <a:pt x="384048" y="263652"/>
                  </a:lnTo>
                  <a:lnTo>
                    <a:pt x="384048" y="264795"/>
                  </a:lnTo>
                  <a:lnTo>
                    <a:pt x="400812" y="277368"/>
                  </a:lnTo>
                  <a:lnTo>
                    <a:pt x="417576" y="291084"/>
                  </a:lnTo>
                  <a:lnTo>
                    <a:pt x="448056" y="321564"/>
                  </a:lnTo>
                  <a:lnTo>
                    <a:pt x="461772" y="338328"/>
                  </a:lnTo>
                  <a:lnTo>
                    <a:pt x="486156" y="371856"/>
                  </a:lnTo>
                  <a:lnTo>
                    <a:pt x="496824" y="390144"/>
                  </a:lnTo>
                  <a:lnTo>
                    <a:pt x="496824" y="388620"/>
                  </a:lnTo>
                  <a:lnTo>
                    <a:pt x="505968" y="406908"/>
                  </a:lnTo>
                  <a:lnTo>
                    <a:pt x="513588" y="425196"/>
                  </a:lnTo>
                  <a:lnTo>
                    <a:pt x="521208" y="445008"/>
                  </a:lnTo>
                  <a:lnTo>
                    <a:pt x="521208" y="443484"/>
                  </a:lnTo>
                  <a:lnTo>
                    <a:pt x="527304" y="463296"/>
                  </a:lnTo>
                  <a:lnTo>
                    <a:pt x="530079" y="475324"/>
                  </a:lnTo>
                  <a:lnTo>
                    <a:pt x="530352" y="473964"/>
                  </a:lnTo>
                  <a:lnTo>
                    <a:pt x="542544" y="477012"/>
                  </a:lnTo>
                  <a:lnTo>
                    <a:pt x="542544" y="542544"/>
                  </a:lnTo>
                  <a:lnTo>
                    <a:pt x="550164" y="542544"/>
                  </a:lnTo>
                  <a:close/>
                </a:path>
                <a:path w="550545" h="1013460">
                  <a:moveTo>
                    <a:pt x="15240" y="146858"/>
                  </a:moveTo>
                  <a:lnTo>
                    <a:pt x="15240" y="140208"/>
                  </a:lnTo>
                  <a:lnTo>
                    <a:pt x="9144" y="134112"/>
                  </a:lnTo>
                  <a:lnTo>
                    <a:pt x="9144" y="146581"/>
                  </a:lnTo>
                  <a:lnTo>
                    <a:pt x="15240" y="146858"/>
                  </a:lnTo>
                  <a:close/>
                </a:path>
                <a:path w="550545" h="1013460">
                  <a:moveTo>
                    <a:pt x="18290" y="877405"/>
                  </a:moveTo>
                  <a:lnTo>
                    <a:pt x="13716" y="873252"/>
                  </a:lnTo>
                  <a:lnTo>
                    <a:pt x="13716" y="882396"/>
                  </a:lnTo>
                  <a:lnTo>
                    <a:pt x="18290" y="877405"/>
                  </a:lnTo>
                  <a:close/>
                </a:path>
                <a:path w="550545" h="1013460">
                  <a:moveTo>
                    <a:pt x="146304" y="993648"/>
                  </a:moveTo>
                  <a:lnTo>
                    <a:pt x="18290" y="877405"/>
                  </a:lnTo>
                  <a:lnTo>
                    <a:pt x="13716" y="882396"/>
                  </a:lnTo>
                  <a:lnTo>
                    <a:pt x="13716" y="890280"/>
                  </a:lnTo>
                  <a:lnTo>
                    <a:pt x="135636" y="1001003"/>
                  </a:lnTo>
                  <a:lnTo>
                    <a:pt x="135636" y="998220"/>
                  </a:lnTo>
                  <a:lnTo>
                    <a:pt x="146304" y="993648"/>
                  </a:lnTo>
                  <a:close/>
                </a:path>
                <a:path w="550545" h="1013460">
                  <a:moveTo>
                    <a:pt x="147828" y="736092"/>
                  </a:moveTo>
                  <a:lnTo>
                    <a:pt x="135636" y="731520"/>
                  </a:lnTo>
                  <a:lnTo>
                    <a:pt x="135636" y="749392"/>
                  </a:lnTo>
                  <a:lnTo>
                    <a:pt x="147828" y="736092"/>
                  </a:lnTo>
                  <a:close/>
                </a:path>
                <a:path w="550545" h="1013460">
                  <a:moveTo>
                    <a:pt x="147828" y="790956"/>
                  </a:moveTo>
                  <a:lnTo>
                    <a:pt x="147828" y="736092"/>
                  </a:lnTo>
                  <a:lnTo>
                    <a:pt x="135636" y="749392"/>
                  </a:lnTo>
                  <a:lnTo>
                    <a:pt x="135636" y="806196"/>
                  </a:lnTo>
                  <a:lnTo>
                    <a:pt x="141732" y="804773"/>
                  </a:lnTo>
                  <a:lnTo>
                    <a:pt x="141732" y="792480"/>
                  </a:lnTo>
                  <a:lnTo>
                    <a:pt x="147828" y="790956"/>
                  </a:lnTo>
                  <a:close/>
                </a:path>
                <a:path w="550545" h="1013460">
                  <a:moveTo>
                    <a:pt x="550164" y="560832"/>
                  </a:moveTo>
                  <a:lnTo>
                    <a:pt x="550164" y="542544"/>
                  </a:lnTo>
                  <a:lnTo>
                    <a:pt x="537972" y="542544"/>
                  </a:lnTo>
                  <a:lnTo>
                    <a:pt x="533400" y="592836"/>
                  </a:lnTo>
                  <a:lnTo>
                    <a:pt x="530352" y="608076"/>
                  </a:lnTo>
                  <a:lnTo>
                    <a:pt x="515112" y="656844"/>
                  </a:lnTo>
                  <a:lnTo>
                    <a:pt x="492252" y="701040"/>
                  </a:lnTo>
                  <a:lnTo>
                    <a:pt x="483108" y="716280"/>
                  </a:lnTo>
                  <a:lnTo>
                    <a:pt x="473964" y="729996"/>
                  </a:lnTo>
                  <a:lnTo>
                    <a:pt x="463296" y="745236"/>
                  </a:lnTo>
                  <a:lnTo>
                    <a:pt x="463296" y="743712"/>
                  </a:lnTo>
                  <a:lnTo>
                    <a:pt x="452628" y="758952"/>
                  </a:lnTo>
                  <a:lnTo>
                    <a:pt x="452628" y="757428"/>
                  </a:lnTo>
                  <a:lnTo>
                    <a:pt x="440436" y="771144"/>
                  </a:lnTo>
                  <a:lnTo>
                    <a:pt x="426720" y="784860"/>
                  </a:lnTo>
                  <a:lnTo>
                    <a:pt x="426720" y="783336"/>
                  </a:lnTo>
                  <a:lnTo>
                    <a:pt x="414528" y="797052"/>
                  </a:lnTo>
                  <a:lnTo>
                    <a:pt x="399288" y="809244"/>
                  </a:lnTo>
                  <a:lnTo>
                    <a:pt x="385572" y="819912"/>
                  </a:lnTo>
                  <a:lnTo>
                    <a:pt x="370332" y="832104"/>
                  </a:lnTo>
                  <a:lnTo>
                    <a:pt x="336804" y="853440"/>
                  </a:lnTo>
                  <a:lnTo>
                    <a:pt x="336804" y="851916"/>
                  </a:lnTo>
                  <a:lnTo>
                    <a:pt x="320040" y="862584"/>
                  </a:lnTo>
                  <a:lnTo>
                    <a:pt x="301752" y="871728"/>
                  </a:lnTo>
                  <a:lnTo>
                    <a:pt x="265176" y="888492"/>
                  </a:lnTo>
                  <a:lnTo>
                    <a:pt x="225552" y="903732"/>
                  </a:lnTo>
                  <a:lnTo>
                    <a:pt x="184404" y="915924"/>
                  </a:lnTo>
                  <a:lnTo>
                    <a:pt x="163068" y="920496"/>
                  </a:lnTo>
                  <a:lnTo>
                    <a:pt x="135636" y="926592"/>
                  </a:lnTo>
                  <a:lnTo>
                    <a:pt x="135636" y="983960"/>
                  </a:lnTo>
                  <a:lnTo>
                    <a:pt x="143256" y="990880"/>
                  </a:lnTo>
                  <a:lnTo>
                    <a:pt x="143256" y="937260"/>
                  </a:lnTo>
                  <a:lnTo>
                    <a:pt x="149352" y="931164"/>
                  </a:lnTo>
                  <a:lnTo>
                    <a:pt x="149352" y="936040"/>
                  </a:lnTo>
                  <a:lnTo>
                    <a:pt x="166116" y="932688"/>
                  </a:lnTo>
                  <a:lnTo>
                    <a:pt x="230124" y="915924"/>
                  </a:lnTo>
                  <a:lnTo>
                    <a:pt x="269748" y="900684"/>
                  </a:lnTo>
                  <a:lnTo>
                    <a:pt x="307848" y="882396"/>
                  </a:lnTo>
                  <a:lnTo>
                    <a:pt x="342900" y="864108"/>
                  </a:lnTo>
                  <a:lnTo>
                    <a:pt x="376428" y="842772"/>
                  </a:lnTo>
                  <a:lnTo>
                    <a:pt x="408432" y="818388"/>
                  </a:lnTo>
                  <a:lnTo>
                    <a:pt x="449580" y="780288"/>
                  </a:lnTo>
                  <a:lnTo>
                    <a:pt x="484632" y="737616"/>
                  </a:lnTo>
                  <a:lnTo>
                    <a:pt x="493776" y="723900"/>
                  </a:lnTo>
                  <a:lnTo>
                    <a:pt x="504444" y="708660"/>
                  </a:lnTo>
                  <a:lnTo>
                    <a:pt x="512064" y="691896"/>
                  </a:lnTo>
                  <a:lnTo>
                    <a:pt x="527304" y="661416"/>
                  </a:lnTo>
                  <a:lnTo>
                    <a:pt x="533400" y="644652"/>
                  </a:lnTo>
                  <a:lnTo>
                    <a:pt x="542544" y="611124"/>
                  </a:lnTo>
                  <a:lnTo>
                    <a:pt x="548640" y="577596"/>
                  </a:lnTo>
                  <a:lnTo>
                    <a:pt x="550164" y="560832"/>
                  </a:lnTo>
                  <a:close/>
                </a:path>
                <a:path w="550545" h="1013460">
                  <a:moveTo>
                    <a:pt x="146304" y="1010691"/>
                  </a:moveTo>
                  <a:lnTo>
                    <a:pt x="146304" y="993648"/>
                  </a:lnTo>
                  <a:lnTo>
                    <a:pt x="135636" y="998220"/>
                  </a:lnTo>
                  <a:lnTo>
                    <a:pt x="135636" y="1001003"/>
                  </a:lnTo>
                  <a:lnTo>
                    <a:pt x="146304" y="1010691"/>
                  </a:lnTo>
                  <a:close/>
                </a:path>
                <a:path w="550545" h="1013460">
                  <a:moveTo>
                    <a:pt x="283464" y="760822"/>
                  </a:moveTo>
                  <a:lnTo>
                    <a:pt x="283464" y="746760"/>
                  </a:lnTo>
                  <a:lnTo>
                    <a:pt x="249936" y="760476"/>
                  </a:lnTo>
                  <a:lnTo>
                    <a:pt x="214884" y="772668"/>
                  </a:lnTo>
                  <a:lnTo>
                    <a:pt x="178308" y="783336"/>
                  </a:lnTo>
                  <a:lnTo>
                    <a:pt x="141732" y="792480"/>
                  </a:lnTo>
                  <a:lnTo>
                    <a:pt x="149352" y="798576"/>
                  </a:lnTo>
                  <a:lnTo>
                    <a:pt x="149352" y="802995"/>
                  </a:lnTo>
                  <a:lnTo>
                    <a:pt x="181356" y="795528"/>
                  </a:lnTo>
                  <a:lnTo>
                    <a:pt x="217932" y="784860"/>
                  </a:lnTo>
                  <a:lnTo>
                    <a:pt x="254508" y="772668"/>
                  </a:lnTo>
                  <a:lnTo>
                    <a:pt x="283464" y="760822"/>
                  </a:lnTo>
                  <a:close/>
                </a:path>
                <a:path w="550545" h="1013460">
                  <a:moveTo>
                    <a:pt x="149352" y="802995"/>
                  </a:moveTo>
                  <a:lnTo>
                    <a:pt x="149352" y="798576"/>
                  </a:lnTo>
                  <a:lnTo>
                    <a:pt x="141732" y="792480"/>
                  </a:lnTo>
                  <a:lnTo>
                    <a:pt x="141732" y="804773"/>
                  </a:lnTo>
                  <a:lnTo>
                    <a:pt x="149352" y="802995"/>
                  </a:lnTo>
                  <a:close/>
                </a:path>
                <a:path w="550545" h="1013460">
                  <a:moveTo>
                    <a:pt x="149352" y="936040"/>
                  </a:moveTo>
                  <a:lnTo>
                    <a:pt x="149352" y="931164"/>
                  </a:lnTo>
                  <a:lnTo>
                    <a:pt x="143256" y="937260"/>
                  </a:lnTo>
                  <a:lnTo>
                    <a:pt x="149352" y="936040"/>
                  </a:lnTo>
                  <a:close/>
                </a:path>
                <a:path w="550545" h="1013460">
                  <a:moveTo>
                    <a:pt x="149352" y="1013460"/>
                  </a:moveTo>
                  <a:lnTo>
                    <a:pt x="149352" y="936040"/>
                  </a:lnTo>
                  <a:lnTo>
                    <a:pt x="143256" y="937260"/>
                  </a:lnTo>
                  <a:lnTo>
                    <a:pt x="143256" y="990880"/>
                  </a:lnTo>
                  <a:lnTo>
                    <a:pt x="146304" y="993648"/>
                  </a:lnTo>
                  <a:lnTo>
                    <a:pt x="146304" y="1010691"/>
                  </a:lnTo>
                  <a:lnTo>
                    <a:pt x="149352" y="1013460"/>
                  </a:lnTo>
                  <a:close/>
                </a:path>
                <a:path w="550545" h="1013460">
                  <a:moveTo>
                    <a:pt x="239268" y="52387"/>
                  </a:moveTo>
                  <a:lnTo>
                    <a:pt x="239268" y="51816"/>
                  </a:lnTo>
                  <a:lnTo>
                    <a:pt x="237744" y="51816"/>
                  </a:lnTo>
                  <a:lnTo>
                    <a:pt x="239268" y="52387"/>
                  </a:lnTo>
                  <a:close/>
                </a:path>
                <a:path w="550545" h="1013460">
                  <a:moveTo>
                    <a:pt x="239268" y="186499"/>
                  </a:moveTo>
                  <a:lnTo>
                    <a:pt x="239268" y="185928"/>
                  </a:lnTo>
                  <a:lnTo>
                    <a:pt x="237744" y="185928"/>
                  </a:lnTo>
                  <a:lnTo>
                    <a:pt x="239268" y="186499"/>
                  </a:lnTo>
                  <a:close/>
                </a:path>
                <a:path w="550545" h="1013460">
                  <a:moveTo>
                    <a:pt x="262128" y="61569"/>
                  </a:moveTo>
                  <a:lnTo>
                    <a:pt x="262128" y="60960"/>
                  </a:lnTo>
                  <a:lnTo>
                    <a:pt x="260604" y="60960"/>
                  </a:lnTo>
                  <a:lnTo>
                    <a:pt x="262128" y="61569"/>
                  </a:lnTo>
                  <a:close/>
                </a:path>
                <a:path w="550545" h="1013460">
                  <a:moveTo>
                    <a:pt x="262128" y="195681"/>
                  </a:moveTo>
                  <a:lnTo>
                    <a:pt x="262128" y="195072"/>
                  </a:lnTo>
                  <a:lnTo>
                    <a:pt x="260604" y="195072"/>
                  </a:lnTo>
                  <a:lnTo>
                    <a:pt x="262128" y="195681"/>
                  </a:lnTo>
                  <a:close/>
                </a:path>
                <a:path w="550545" h="1013460">
                  <a:moveTo>
                    <a:pt x="373380" y="694944"/>
                  </a:moveTo>
                  <a:lnTo>
                    <a:pt x="344424" y="714756"/>
                  </a:lnTo>
                  <a:lnTo>
                    <a:pt x="313944" y="731520"/>
                  </a:lnTo>
                  <a:lnTo>
                    <a:pt x="281940" y="746760"/>
                  </a:lnTo>
                  <a:lnTo>
                    <a:pt x="283464" y="746760"/>
                  </a:lnTo>
                  <a:lnTo>
                    <a:pt x="283464" y="760822"/>
                  </a:lnTo>
                  <a:lnTo>
                    <a:pt x="288036" y="758952"/>
                  </a:lnTo>
                  <a:lnTo>
                    <a:pt x="320040" y="742188"/>
                  </a:lnTo>
                  <a:lnTo>
                    <a:pt x="350520" y="725424"/>
                  </a:lnTo>
                  <a:lnTo>
                    <a:pt x="371856" y="710825"/>
                  </a:lnTo>
                  <a:lnTo>
                    <a:pt x="371856" y="696468"/>
                  </a:lnTo>
                  <a:lnTo>
                    <a:pt x="373380" y="694944"/>
                  </a:lnTo>
                  <a:close/>
                </a:path>
                <a:path w="550545" h="1013460">
                  <a:moveTo>
                    <a:pt x="365760" y="117348"/>
                  </a:moveTo>
                  <a:lnTo>
                    <a:pt x="364236" y="115824"/>
                  </a:lnTo>
                  <a:lnTo>
                    <a:pt x="364236" y="116292"/>
                  </a:lnTo>
                  <a:lnTo>
                    <a:pt x="365760" y="117348"/>
                  </a:lnTo>
                  <a:close/>
                </a:path>
                <a:path w="550545" h="1013460">
                  <a:moveTo>
                    <a:pt x="365760" y="250991"/>
                  </a:moveTo>
                  <a:lnTo>
                    <a:pt x="365760" y="249936"/>
                  </a:lnTo>
                  <a:lnTo>
                    <a:pt x="364236" y="249936"/>
                  </a:lnTo>
                  <a:lnTo>
                    <a:pt x="365760" y="250991"/>
                  </a:lnTo>
                  <a:close/>
                </a:path>
                <a:path w="550545" h="1013460">
                  <a:moveTo>
                    <a:pt x="466344" y="626146"/>
                  </a:moveTo>
                  <a:lnTo>
                    <a:pt x="466344" y="608076"/>
                  </a:lnTo>
                  <a:lnTo>
                    <a:pt x="445008" y="632460"/>
                  </a:lnTo>
                  <a:lnTo>
                    <a:pt x="445008" y="630936"/>
                  </a:lnTo>
                  <a:lnTo>
                    <a:pt x="423672" y="653796"/>
                  </a:lnTo>
                  <a:lnTo>
                    <a:pt x="399288" y="676656"/>
                  </a:lnTo>
                  <a:lnTo>
                    <a:pt x="399288" y="675132"/>
                  </a:lnTo>
                  <a:lnTo>
                    <a:pt x="371856" y="696468"/>
                  </a:lnTo>
                  <a:lnTo>
                    <a:pt x="371856" y="710825"/>
                  </a:lnTo>
                  <a:lnTo>
                    <a:pt x="379476" y="705612"/>
                  </a:lnTo>
                  <a:lnTo>
                    <a:pt x="406908" y="685800"/>
                  </a:lnTo>
                  <a:lnTo>
                    <a:pt x="431292" y="662940"/>
                  </a:lnTo>
                  <a:lnTo>
                    <a:pt x="454152" y="640080"/>
                  </a:lnTo>
                  <a:lnTo>
                    <a:pt x="466344" y="626146"/>
                  </a:lnTo>
                  <a:close/>
                </a:path>
                <a:path w="550545" h="1013460">
                  <a:moveTo>
                    <a:pt x="384048" y="130683"/>
                  </a:moveTo>
                  <a:lnTo>
                    <a:pt x="384048" y="129540"/>
                  </a:lnTo>
                  <a:lnTo>
                    <a:pt x="382524" y="129540"/>
                  </a:lnTo>
                  <a:lnTo>
                    <a:pt x="384048" y="130683"/>
                  </a:lnTo>
                  <a:close/>
                </a:path>
                <a:path w="550545" h="1013460">
                  <a:moveTo>
                    <a:pt x="384048" y="264795"/>
                  </a:moveTo>
                  <a:lnTo>
                    <a:pt x="384048" y="263652"/>
                  </a:lnTo>
                  <a:lnTo>
                    <a:pt x="382524" y="263652"/>
                  </a:lnTo>
                  <a:lnTo>
                    <a:pt x="384048" y="264795"/>
                  </a:lnTo>
                  <a:close/>
                </a:path>
                <a:path w="550545" h="1013460">
                  <a:moveTo>
                    <a:pt x="492252" y="592074"/>
                  </a:moveTo>
                  <a:lnTo>
                    <a:pt x="492252" y="569976"/>
                  </a:lnTo>
                  <a:lnTo>
                    <a:pt x="483108" y="583692"/>
                  </a:lnTo>
                  <a:lnTo>
                    <a:pt x="483108" y="582168"/>
                  </a:lnTo>
                  <a:lnTo>
                    <a:pt x="475488" y="595884"/>
                  </a:lnTo>
                  <a:lnTo>
                    <a:pt x="464820" y="608076"/>
                  </a:lnTo>
                  <a:lnTo>
                    <a:pt x="466344" y="608076"/>
                  </a:lnTo>
                  <a:lnTo>
                    <a:pt x="466344" y="626146"/>
                  </a:lnTo>
                  <a:lnTo>
                    <a:pt x="475488" y="615696"/>
                  </a:lnTo>
                  <a:lnTo>
                    <a:pt x="484632" y="603504"/>
                  </a:lnTo>
                  <a:lnTo>
                    <a:pt x="492252" y="592074"/>
                  </a:lnTo>
                  <a:close/>
                </a:path>
                <a:path w="550545" h="1013460">
                  <a:moveTo>
                    <a:pt x="518160" y="545896"/>
                  </a:moveTo>
                  <a:lnTo>
                    <a:pt x="518160" y="516636"/>
                  </a:lnTo>
                  <a:lnTo>
                    <a:pt x="505968" y="544068"/>
                  </a:lnTo>
                  <a:lnTo>
                    <a:pt x="498348" y="557784"/>
                  </a:lnTo>
                  <a:lnTo>
                    <a:pt x="498348" y="556260"/>
                  </a:lnTo>
                  <a:lnTo>
                    <a:pt x="490728" y="569976"/>
                  </a:lnTo>
                  <a:lnTo>
                    <a:pt x="492252" y="569976"/>
                  </a:lnTo>
                  <a:lnTo>
                    <a:pt x="492252" y="592074"/>
                  </a:lnTo>
                  <a:lnTo>
                    <a:pt x="502920" y="576072"/>
                  </a:lnTo>
                  <a:lnTo>
                    <a:pt x="510540" y="563880"/>
                  </a:lnTo>
                  <a:lnTo>
                    <a:pt x="516636" y="548640"/>
                  </a:lnTo>
                  <a:lnTo>
                    <a:pt x="518160" y="545896"/>
                  </a:lnTo>
                  <a:close/>
                </a:path>
                <a:path w="550545" h="1013460">
                  <a:moveTo>
                    <a:pt x="535192" y="505161"/>
                  </a:moveTo>
                  <a:lnTo>
                    <a:pt x="534924" y="501396"/>
                  </a:lnTo>
                  <a:lnTo>
                    <a:pt x="534924" y="502920"/>
                  </a:lnTo>
                  <a:lnTo>
                    <a:pt x="531876" y="483108"/>
                  </a:lnTo>
                  <a:lnTo>
                    <a:pt x="530079" y="475324"/>
                  </a:lnTo>
                  <a:lnTo>
                    <a:pt x="527304" y="489204"/>
                  </a:lnTo>
                  <a:lnTo>
                    <a:pt x="522732" y="502920"/>
                  </a:lnTo>
                  <a:lnTo>
                    <a:pt x="516636" y="516636"/>
                  </a:lnTo>
                  <a:lnTo>
                    <a:pt x="518160" y="516636"/>
                  </a:lnTo>
                  <a:lnTo>
                    <a:pt x="518160" y="545896"/>
                  </a:lnTo>
                  <a:lnTo>
                    <a:pt x="524256" y="534924"/>
                  </a:lnTo>
                  <a:lnTo>
                    <a:pt x="528828" y="521208"/>
                  </a:lnTo>
                  <a:lnTo>
                    <a:pt x="534924" y="505968"/>
                  </a:lnTo>
                  <a:lnTo>
                    <a:pt x="535192" y="505161"/>
                  </a:lnTo>
                  <a:close/>
                </a:path>
                <a:path w="550545" h="1013460">
                  <a:moveTo>
                    <a:pt x="542544" y="477012"/>
                  </a:moveTo>
                  <a:lnTo>
                    <a:pt x="530352" y="473964"/>
                  </a:lnTo>
                  <a:lnTo>
                    <a:pt x="530079" y="475324"/>
                  </a:lnTo>
                  <a:lnTo>
                    <a:pt x="531876" y="483108"/>
                  </a:lnTo>
                  <a:lnTo>
                    <a:pt x="534924" y="502920"/>
                  </a:lnTo>
                  <a:lnTo>
                    <a:pt x="534924" y="501396"/>
                  </a:lnTo>
                  <a:lnTo>
                    <a:pt x="535192" y="505161"/>
                  </a:lnTo>
                  <a:lnTo>
                    <a:pt x="539496" y="492252"/>
                  </a:lnTo>
                  <a:lnTo>
                    <a:pt x="542544" y="477012"/>
                  </a:lnTo>
                  <a:close/>
                </a:path>
                <a:path w="550545" h="1013460">
                  <a:moveTo>
                    <a:pt x="542544" y="542544"/>
                  </a:moveTo>
                  <a:lnTo>
                    <a:pt x="542544" y="477012"/>
                  </a:lnTo>
                  <a:lnTo>
                    <a:pt x="539496" y="492252"/>
                  </a:lnTo>
                  <a:lnTo>
                    <a:pt x="535192" y="505161"/>
                  </a:lnTo>
                  <a:lnTo>
                    <a:pt x="537972" y="542544"/>
                  </a:lnTo>
                  <a:lnTo>
                    <a:pt x="542544" y="542544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543813" y="4888738"/>
          <a:ext cx="8345169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0820"/>
                <a:gridCol w="2880360"/>
                <a:gridCol w="2713989"/>
              </a:tblGrid>
              <a:tr h="91439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jika 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bobot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813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2585" indent="-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jika 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bobot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800" b="1" spc="-130" dirty="0">
                          <a:latin typeface="Arial"/>
                          <a:cs typeface="Arial"/>
                        </a:rPr>
                        <a:t>dan  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tidak </a:t>
                      </a:r>
                      <a:r>
                        <a:rPr sz="1800" b="1" spc="-120" dirty="0">
                          <a:latin typeface="Arial"/>
                          <a:cs typeface="Arial"/>
                        </a:rPr>
                        <a:t>ada </a:t>
                      </a:r>
                      <a:r>
                        <a:rPr sz="1800" b="1" spc="-170" dirty="0">
                          <a:latin typeface="Arial"/>
                          <a:cs typeface="Arial"/>
                        </a:rPr>
                        <a:t>skor</a:t>
                      </a:r>
                      <a:r>
                        <a:rPr sz="18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jika 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bobot 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5–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30" dirty="0">
                          <a:latin typeface="Arial"/>
                          <a:cs typeface="Arial"/>
                        </a:rPr>
                        <a:t>dan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120" dirty="0">
                          <a:latin typeface="Arial"/>
                          <a:cs typeface="Arial"/>
                        </a:rPr>
                        <a:t>ada </a:t>
                      </a:r>
                      <a:r>
                        <a:rPr sz="1800" b="1" spc="-170" dirty="0">
                          <a:latin typeface="Arial"/>
                          <a:cs typeface="Arial"/>
                        </a:rPr>
                        <a:t>skor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0000"/>
                    </a:solidFill>
                  </a:tcPr>
                </a:tc>
              </a:tr>
            </a:tbl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16</a:t>
            </a:fld>
            <a:endParaRPr spc="-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0" y="0"/>
                  </a:moveTo>
                  <a:lnTo>
                    <a:pt x="0" y="6094476"/>
                  </a:lnTo>
                  <a:lnTo>
                    <a:pt x="9143999" y="6094476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9" y="578612"/>
            <a:ext cx="183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B. Jenis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17</a:t>
            </a:fld>
            <a:endParaRPr spc="-6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07368"/>
              </p:ext>
            </p:extLst>
          </p:nvPr>
        </p:nvGraphicFramePr>
        <p:xfrm>
          <a:off x="457200" y="1522477"/>
          <a:ext cx="8992535" cy="502919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61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1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8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ASPEK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DATA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SUMBER DATA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KETERANGAN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507">
                <a:tc>
                  <a:txBody>
                    <a:bodyPr/>
                    <a:lstStyle/>
                    <a:p>
                      <a:pPr marL="290513" marR="0" indent="-2905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A.  Ketersediaan </a:t>
                      </a:r>
                      <a:r>
                        <a:rPr lang="en-US" sz="1500" dirty="0" err="1"/>
                        <a:t>Pangan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/>
                </a:tc>
                <a:tc>
                  <a:txBody>
                    <a:bodyPr/>
                    <a:lstStyle/>
                    <a:p>
                      <a:pPr marL="174625" lvl="0" indent="-174625" algn="l"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Luas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tanam</a:t>
                      </a:r>
                      <a:r>
                        <a:rPr lang="en-US" sz="1500" dirty="0"/>
                        <a:t> </a:t>
                      </a:r>
                      <a:endParaRPr lang="en-US" sz="1300" dirty="0"/>
                    </a:p>
                    <a:p>
                      <a:pPr marL="174625" lvl="0" indent="-174625" algn="l"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Luas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puso</a:t>
                      </a:r>
                      <a:r>
                        <a:rPr lang="en-US" sz="1500" dirty="0"/>
                        <a:t> </a:t>
                      </a:r>
                      <a:endParaRPr lang="en-US" sz="1300" dirty="0"/>
                    </a:p>
                    <a:p>
                      <a:pPr marL="174625" lvl="0" indent="-174625" algn="l"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Luas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panen</a:t>
                      </a:r>
                      <a:endParaRPr lang="en-US" sz="1300" dirty="0"/>
                    </a:p>
                    <a:p>
                      <a:pPr marL="174625" lvl="0" indent="-174625" algn="l"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Cadangan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Pangan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96" marR="3549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Pertanian</a:t>
                      </a:r>
                      <a:endParaRPr lang="en-US" sz="15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Pertanian</a:t>
                      </a:r>
                      <a:endParaRPr lang="en-US" sz="15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Pertanian</a:t>
                      </a:r>
                      <a:endParaRPr lang="en-US" sz="15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/>
                        <a:t>Dinas</a:t>
                      </a:r>
                      <a:r>
                        <a:rPr lang="id-ID" sz="1500" baseline="0" dirty="0"/>
                        <a:t> K</a:t>
                      </a:r>
                      <a:r>
                        <a:rPr lang="en-US" sz="1500" dirty="0"/>
                        <a:t>P/BULOG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SP </a:t>
                      </a:r>
                      <a:r>
                        <a:rPr lang="en-US" sz="1500" dirty="0" err="1"/>
                        <a:t>Padi</a:t>
                      </a:r>
                      <a:endParaRPr lang="en-US" sz="15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SP </a:t>
                      </a:r>
                      <a:r>
                        <a:rPr lang="en-US" sz="1500" dirty="0" err="1"/>
                        <a:t>Palawija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jagung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ubi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kayu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ubi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jalar</a:t>
                      </a:r>
                      <a:r>
                        <a:rPr lang="en-US" sz="1500" dirty="0"/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Petugas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Pengamat</a:t>
                      </a:r>
                      <a:r>
                        <a:rPr lang="en-US" sz="1500" dirty="0"/>
                        <a:t> Hama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Penyakit</a:t>
                      </a:r>
                      <a:r>
                        <a:rPr lang="en-US" sz="1500" dirty="0"/>
                        <a:t> (PHP)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2312">
                <a:tc>
                  <a:txBody>
                    <a:bodyPr/>
                    <a:lstStyle/>
                    <a:p>
                      <a:pPr marL="290513" marR="0" indent="-2905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B.  </a:t>
                      </a:r>
                      <a:r>
                        <a:rPr lang="en-US" sz="1500" dirty="0" err="1"/>
                        <a:t>Akses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Terhadap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Pangan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Harga</a:t>
                      </a:r>
                      <a:r>
                        <a:rPr lang="en-US" sz="1500" dirty="0"/>
                        <a:t>  </a:t>
                      </a:r>
                      <a:r>
                        <a:rPr lang="en-US" sz="1500" dirty="0" err="1"/>
                        <a:t>Komoditas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Pangan</a:t>
                      </a:r>
                      <a:r>
                        <a:rPr lang="en-US" sz="1500" dirty="0"/>
                        <a:t>  (</a:t>
                      </a:r>
                      <a:r>
                        <a:rPr lang="en-US" sz="1500" dirty="0" err="1"/>
                        <a:t>Beras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Jagung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Ubi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Kayu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Ubi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Jalar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Gula</a:t>
                      </a:r>
                      <a:r>
                        <a:rPr lang="en-US" sz="1500" dirty="0"/>
                        <a:t>, </a:t>
                      </a:r>
                      <a:r>
                        <a:rPr lang="id-ID" sz="1500" dirty="0"/>
                        <a:t>M</a:t>
                      </a:r>
                      <a:r>
                        <a:rPr lang="en-US" sz="1500" dirty="0" err="1"/>
                        <a:t>inyak</a:t>
                      </a:r>
                      <a:r>
                        <a:rPr lang="en-US" sz="1500" dirty="0"/>
                        <a:t> </a:t>
                      </a:r>
                      <a:r>
                        <a:rPr lang="id-ID" sz="1500" dirty="0"/>
                        <a:t>G</a:t>
                      </a:r>
                      <a:r>
                        <a:rPr lang="en-US" sz="1500" dirty="0" err="1"/>
                        <a:t>oreng</a:t>
                      </a:r>
                      <a:r>
                        <a:rPr lang="en-US" sz="1500" dirty="0"/>
                        <a:t>, </a:t>
                      </a:r>
                      <a:r>
                        <a:rPr lang="id-ID" sz="1500" dirty="0"/>
                        <a:t>D</a:t>
                      </a:r>
                      <a:r>
                        <a:rPr lang="en-US" sz="1500" dirty="0"/>
                        <a:t>aging </a:t>
                      </a:r>
                      <a:r>
                        <a:rPr lang="id-ID" sz="1500" dirty="0"/>
                        <a:t>A</a:t>
                      </a:r>
                      <a:r>
                        <a:rPr lang="en-US" sz="1500" dirty="0"/>
                        <a:t>yam, </a:t>
                      </a:r>
                      <a:r>
                        <a:rPr lang="id-ID" sz="1500" dirty="0"/>
                        <a:t>T</a:t>
                      </a:r>
                      <a:r>
                        <a:rPr lang="en-US" sz="1500" dirty="0" err="1"/>
                        <a:t>elur</a:t>
                      </a:r>
                      <a:r>
                        <a:rPr lang="en-US" sz="1500" dirty="0"/>
                        <a:t>) 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/>
                        <a:t>Dinas </a:t>
                      </a:r>
                      <a:r>
                        <a:rPr lang="es-ES" sz="1500" dirty="0" err="1"/>
                        <a:t>Perindag</a:t>
                      </a:r>
                      <a:r>
                        <a:rPr lang="es-ES" sz="1500" dirty="0"/>
                        <a:t>/</a:t>
                      </a:r>
                      <a:r>
                        <a:rPr lang="id-ID" sz="1500" dirty="0"/>
                        <a:t>Dinas K</a:t>
                      </a:r>
                      <a:r>
                        <a:rPr lang="es-ES" sz="1500" dirty="0"/>
                        <a:t>P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Survei Harga</a:t>
                      </a:r>
                      <a:endParaRPr lang="en-US" sz="150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9653">
                <a:tc>
                  <a:txBody>
                    <a:bodyPr/>
                    <a:lstStyle/>
                    <a:p>
                      <a:pPr marL="290513" marR="0" indent="-2905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C.  </a:t>
                      </a:r>
                      <a:r>
                        <a:rPr lang="en-US" sz="1500" dirty="0" err="1"/>
                        <a:t>Pemanfaatan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Pangan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231775" marR="0" lvl="0" indent="-231775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Angka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Balita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Ditimbang</a:t>
                      </a:r>
                      <a:r>
                        <a:rPr lang="en-US" sz="1500" dirty="0"/>
                        <a:t> (D)</a:t>
                      </a:r>
                    </a:p>
                    <a:p>
                      <a:pPr marL="231775" marR="0" lvl="0" indent="-231775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Angka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Balita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Naik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Badan</a:t>
                      </a:r>
                      <a:r>
                        <a:rPr lang="en-US" sz="1500" dirty="0"/>
                        <a:t> (N)</a:t>
                      </a:r>
                    </a:p>
                    <a:p>
                      <a:pPr marL="231775" marR="0" lvl="0" indent="-231775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Balita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tidak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naik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badannya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dalam</a:t>
                      </a:r>
                      <a:r>
                        <a:rPr lang="en-US" sz="1500" dirty="0"/>
                        <a:t> 2 kali </a:t>
                      </a:r>
                      <a:r>
                        <a:rPr lang="en-US" sz="1500" dirty="0" err="1"/>
                        <a:t>penimbangan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berturut-turut</a:t>
                      </a:r>
                      <a:r>
                        <a:rPr lang="en-US" sz="1500" dirty="0"/>
                        <a:t> (2T)</a:t>
                      </a:r>
                    </a:p>
                    <a:p>
                      <a:pPr marL="231775" marR="0" lvl="0" indent="-231775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Angka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Balita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Dibawah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Garis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Merah</a:t>
                      </a:r>
                      <a:r>
                        <a:rPr lang="en-US" sz="1500" dirty="0"/>
                        <a:t> (BGM)</a:t>
                      </a:r>
                    </a:p>
                    <a:p>
                      <a:pPr marL="231775" marR="0" lvl="0" indent="-231775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AutoNum type="alphaLcPeriod"/>
                      </a:pPr>
                      <a:r>
                        <a:rPr lang="en-US" sz="1500" dirty="0" err="1"/>
                        <a:t>Kasus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gizi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buruk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ditemukan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Kesehatan</a:t>
                      </a:r>
                      <a:r>
                        <a:rPr lang="en-US" sz="1500" dirty="0"/>
                        <a:t> 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Laporan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Penimbangan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KLB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726312" y="969772"/>
            <a:ext cx="8874888" cy="6770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2200" kern="0" dirty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1</a:t>
            </a:r>
            <a:r>
              <a:rPr lang="id-ID" sz="2200" kern="0" dirty="0" smtClean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. </a:t>
            </a:r>
            <a:r>
              <a:rPr lang="en-US" sz="2200" kern="0" dirty="0" smtClean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SKPG BULANAN</a:t>
            </a:r>
            <a:endParaRPr lang="en-US" sz="1980" kern="0" dirty="0">
              <a:latin typeface="Britannic Bold" panose="020B0903060703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51676"/>
            <a:ext cx="9144000" cy="763905"/>
            <a:chOff x="457200" y="6551676"/>
            <a:chExt cx="9144000" cy="763905"/>
          </a:xfrm>
        </p:grpSpPr>
        <p:sp>
          <p:nvSpPr>
            <p:cNvPr id="3" name="object 3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54108" y="634364"/>
            <a:ext cx="15043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i="1" spc="-390" dirty="0">
                <a:latin typeface="Arial"/>
                <a:cs typeface="Arial"/>
              </a:rPr>
              <a:t>L</a:t>
            </a:r>
            <a:r>
              <a:rPr sz="2800" i="1" spc="-150" dirty="0">
                <a:latin typeface="Arial"/>
                <a:cs typeface="Arial"/>
              </a:rPr>
              <a:t>an</a:t>
            </a:r>
            <a:r>
              <a:rPr sz="2800" i="1" spc="25" dirty="0">
                <a:latin typeface="Arial"/>
                <a:cs typeface="Arial"/>
              </a:rPr>
              <a:t>j</a:t>
            </a:r>
            <a:r>
              <a:rPr sz="2800" i="1" spc="-150" dirty="0">
                <a:latin typeface="Arial"/>
                <a:cs typeface="Arial"/>
              </a:rPr>
              <a:t>u</a:t>
            </a:r>
            <a:r>
              <a:rPr sz="2800" i="1" spc="105" dirty="0">
                <a:latin typeface="Arial"/>
                <a:cs typeface="Arial"/>
              </a:rPr>
              <a:t>t</a:t>
            </a:r>
            <a:r>
              <a:rPr sz="2800" i="1" spc="-150" dirty="0">
                <a:latin typeface="Arial"/>
                <a:cs typeface="Arial"/>
              </a:rPr>
              <a:t>an</a:t>
            </a:r>
            <a:r>
              <a:rPr sz="2800" i="1" spc="-95" dirty="0"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7200"/>
            <a:ext cx="9144000" cy="6094730"/>
          </a:xfrm>
          <a:custGeom>
            <a:avLst/>
            <a:gdLst/>
            <a:ahLst/>
            <a:cxnLst/>
            <a:rect l="l" t="t" r="r" b="b"/>
            <a:pathLst>
              <a:path w="9144000" h="6094730">
                <a:moveTo>
                  <a:pt x="0" y="0"/>
                </a:moveTo>
                <a:lnTo>
                  <a:pt x="0" y="6094476"/>
                </a:lnTo>
                <a:lnTo>
                  <a:pt x="9143999" y="609447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8" y="5474208"/>
            <a:ext cx="8769095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1387" y="5514845"/>
            <a:ext cx="73647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Catatan: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95" dirty="0">
                <a:latin typeface="Arial"/>
                <a:cs typeface="Arial"/>
              </a:rPr>
              <a:t>D’ </a:t>
            </a:r>
            <a:r>
              <a:rPr sz="1600" b="1" i="1" spc="-140" dirty="0">
                <a:latin typeface="Arial"/>
                <a:cs typeface="Arial"/>
              </a:rPr>
              <a:t>= </a:t>
            </a:r>
            <a:r>
              <a:rPr sz="1600" b="1" i="1" spc="-95" dirty="0">
                <a:latin typeface="Arial"/>
                <a:cs typeface="Arial"/>
              </a:rPr>
              <a:t>jumlah </a:t>
            </a:r>
            <a:r>
              <a:rPr sz="1600" b="1" i="1" spc="-60" dirty="0">
                <a:latin typeface="Arial"/>
                <a:cs typeface="Arial"/>
              </a:rPr>
              <a:t>balita </a:t>
            </a:r>
            <a:r>
              <a:rPr sz="1600" b="1" i="1" spc="-120" dirty="0">
                <a:latin typeface="Arial"/>
                <a:cs typeface="Arial"/>
              </a:rPr>
              <a:t>yang </a:t>
            </a:r>
            <a:r>
              <a:rPr sz="1600" b="1" i="1" spc="-95" dirty="0">
                <a:latin typeface="Arial"/>
                <a:cs typeface="Arial"/>
              </a:rPr>
              <a:t>ditimbang – jumlah </a:t>
            </a:r>
            <a:r>
              <a:rPr sz="1600" b="1" i="1" spc="-60" dirty="0">
                <a:latin typeface="Arial"/>
                <a:cs typeface="Arial"/>
              </a:rPr>
              <a:t>balita </a:t>
            </a:r>
            <a:r>
              <a:rPr sz="1600" b="1" i="1" spc="-120" dirty="0">
                <a:latin typeface="Arial"/>
                <a:cs typeface="Arial"/>
              </a:rPr>
              <a:t>yang </a:t>
            </a:r>
            <a:r>
              <a:rPr sz="1600" b="1" i="1" spc="-85" dirty="0">
                <a:latin typeface="Arial"/>
                <a:cs typeface="Arial"/>
              </a:rPr>
              <a:t>pertama</a:t>
            </a:r>
            <a:r>
              <a:rPr sz="1600" b="1" i="1" spc="250" dirty="0">
                <a:latin typeface="Arial"/>
                <a:cs typeface="Arial"/>
              </a:rPr>
              <a:t> </a:t>
            </a:r>
            <a:r>
              <a:rPr sz="1600" b="1" i="1" spc="-80" dirty="0">
                <a:latin typeface="Arial"/>
                <a:cs typeface="Arial"/>
              </a:rPr>
              <a:t>kali</a:t>
            </a:r>
            <a:endParaRPr sz="16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1600" b="1" i="1" spc="-95" dirty="0">
                <a:latin typeface="Arial"/>
                <a:cs typeface="Arial"/>
              </a:rPr>
              <a:t>ditimbang – jumlah </a:t>
            </a:r>
            <a:r>
              <a:rPr sz="1600" b="1" i="1" spc="-60" dirty="0">
                <a:latin typeface="Arial"/>
                <a:cs typeface="Arial"/>
              </a:rPr>
              <a:t>balita </a:t>
            </a:r>
            <a:r>
              <a:rPr sz="1600" b="1" i="1" spc="-120" dirty="0">
                <a:latin typeface="Arial"/>
                <a:cs typeface="Arial"/>
              </a:rPr>
              <a:t>yang </a:t>
            </a:r>
            <a:r>
              <a:rPr sz="1600" b="1" i="1" spc="-75" dirty="0">
                <a:latin typeface="Arial"/>
                <a:cs typeface="Arial"/>
              </a:rPr>
              <a:t>tidak </a:t>
            </a:r>
            <a:r>
              <a:rPr sz="1600" b="1" i="1" spc="-90" dirty="0">
                <a:latin typeface="Arial"/>
                <a:cs typeface="Arial"/>
              </a:rPr>
              <a:t>datang </a:t>
            </a:r>
            <a:r>
              <a:rPr sz="1600" b="1" i="1" spc="-95" dirty="0">
                <a:latin typeface="Arial"/>
                <a:cs typeface="Arial"/>
              </a:rPr>
              <a:t>pada </a:t>
            </a:r>
            <a:r>
              <a:rPr sz="1600" b="1" i="1" spc="-114" dirty="0">
                <a:latin typeface="Arial"/>
                <a:cs typeface="Arial"/>
              </a:rPr>
              <a:t>penimbangan </a:t>
            </a:r>
            <a:r>
              <a:rPr sz="1600" b="1" i="1" spc="-105" dirty="0">
                <a:latin typeface="Arial"/>
                <a:cs typeface="Arial"/>
              </a:rPr>
              <a:t>bulan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120" dirty="0">
                <a:latin typeface="Arial"/>
                <a:cs typeface="Arial"/>
              </a:rPr>
              <a:t>sebelumya.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18</a:t>
            </a:fld>
            <a:endParaRPr spc="-6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41528"/>
              </p:ext>
            </p:extLst>
          </p:nvPr>
        </p:nvGraphicFramePr>
        <p:xfrm>
          <a:off x="691387" y="945455"/>
          <a:ext cx="8712968" cy="385514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42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6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6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43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ASPEK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DATA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SUMBER DATA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KETERANGAN</a:t>
                      </a:r>
                      <a:endParaRPr lang="en-US" sz="1600" b="1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7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/>
                      </a:r>
                      <a:br>
                        <a:rPr lang="en-US" sz="1500" dirty="0"/>
                      </a:br>
                      <a:r>
                        <a:rPr lang="en-US" sz="1500" dirty="0"/>
                        <a:t> D. </a:t>
                      </a:r>
                      <a:r>
                        <a:rPr lang="en-US" sz="1500" dirty="0" err="1"/>
                        <a:t>Spesifik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Lokal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Jumlah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tindak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kejahatan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jumlah</a:t>
                      </a:r>
                      <a:r>
                        <a:rPr lang="en-US" sz="1500" dirty="0"/>
                        <a:t> KK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angota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keluarga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menjadi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tenaga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kerja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luar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daerah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penjualan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aset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penjarahan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hutan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perubahan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pola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konsumsi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pangan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cuaca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dll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Sosial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Kepolisian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Tenaga </a:t>
                      </a:r>
                      <a:r>
                        <a:rPr lang="en-US" sz="1500" dirty="0" err="1"/>
                        <a:t>Kerja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Kehutanan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Dinas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Kesehatan</a:t>
                      </a:r>
                      <a:r>
                        <a:rPr lang="en-US" sz="1500" dirty="0"/>
                        <a:t>, BMKG, </a:t>
                      </a:r>
                      <a:r>
                        <a:rPr lang="en-US" sz="1500" dirty="0" err="1"/>
                        <a:t>dll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Apabila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Diperlukan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/>
                        <a:t>E. Data Pendukung</a:t>
                      </a:r>
                      <a:endParaRPr lang="en-US" sz="150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217170" marR="0" indent="-217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fi-FI" sz="1500" dirty="0"/>
                        <a:t>a.   Luas tanam bulanan 5 tahun terakhir</a:t>
                      </a:r>
                      <a:endParaRPr lang="en-US" sz="1500" dirty="0"/>
                    </a:p>
                    <a:p>
                      <a:pPr marL="217170" marR="0" indent="-217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fi-FI" sz="1500" dirty="0"/>
                        <a:t>b.   Luas puso bulanan 5 tahun terakhir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500" dirty="0"/>
                        <a:t>Dinas Pertanian dan BPS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Digunakan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analisis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bulanan</a:t>
                      </a:r>
                      <a:endParaRPr lang="en-US" sz="15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35496" marR="3549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19" y="101731"/>
            <a:ext cx="10058400" cy="6702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98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24" y="331129"/>
            <a:ext cx="9052560" cy="677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200" dirty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>
                <a:solidFill>
                  <a:prstClr val="black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SKPG TAHUNAN</a:t>
            </a:r>
            <a:endParaRPr lang="en-US" sz="1980" dirty="0"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03745" y="7106285"/>
            <a:ext cx="2263140" cy="401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4399" indent="-2901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60613" indent="-23212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24860" indent="-23212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9105" indent="-23212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3350" indent="-232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17596" indent="-232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81841" indent="-232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46086" indent="-232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C44C6DD-8BE7-4219-A6AA-392A174B5F88}" type="slidenum">
              <a:rPr lang="en-US" altLang="en-US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5881" y="1193101"/>
          <a:ext cx="9304019" cy="496773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3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18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8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6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Aspek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Sumber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Data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Keterangan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7446">
                <a:tc>
                  <a:txBody>
                    <a:bodyPr/>
                    <a:lstStyle/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A.  Ketersediaan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Pangan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lvl="1" indent="-268288" algn="l">
                        <a:buAutoNum type="alphaLcPeriod"/>
                      </a:pPr>
                      <a:r>
                        <a:rPr lang="es-ES" sz="1500" kern="1200" dirty="0" err="1">
                          <a:effectLst/>
                        </a:rPr>
                        <a:t>Produksi</a:t>
                      </a:r>
                      <a:r>
                        <a:rPr lang="es-ES" sz="1500" kern="1200" dirty="0">
                          <a:effectLst/>
                        </a:rPr>
                        <a:t> </a:t>
                      </a:r>
                      <a:r>
                        <a:rPr lang="es-ES" sz="1500" kern="1200" dirty="0" err="1">
                          <a:effectLst/>
                        </a:rPr>
                        <a:t>setara</a:t>
                      </a:r>
                      <a:r>
                        <a:rPr lang="es-ES" sz="1500" kern="1200" dirty="0">
                          <a:effectLst/>
                        </a:rPr>
                        <a:t> </a:t>
                      </a:r>
                      <a:r>
                        <a:rPr lang="es-ES" sz="1500" kern="1200" dirty="0" err="1">
                          <a:effectLst/>
                        </a:rPr>
                        <a:t>beras</a:t>
                      </a:r>
                      <a:r>
                        <a:rPr lang="en-US" sz="1500" kern="1200" dirty="0">
                          <a:effectLst/>
                        </a:rPr>
                        <a:t> </a:t>
                      </a:r>
                    </a:p>
                    <a:p>
                      <a:pPr marL="268288" lvl="1" indent="-268288" algn="l">
                        <a:buAutoNum type="alphaLcPeriod"/>
                      </a:pPr>
                      <a:r>
                        <a:rPr lang="es-ES" sz="1500" kern="1200" dirty="0" err="1">
                          <a:effectLst/>
                        </a:rPr>
                        <a:t>Jumlah</a:t>
                      </a:r>
                      <a:r>
                        <a:rPr lang="es-ES" sz="1500" kern="1200" dirty="0">
                          <a:effectLst/>
                        </a:rPr>
                        <a:t> </a:t>
                      </a:r>
                      <a:r>
                        <a:rPr lang="es-ES" sz="1500" kern="1200" dirty="0" err="1">
                          <a:effectLst/>
                        </a:rPr>
                        <a:t>penduduk</a:t>
                      </a:r>
                      <a:r>
                        <a:rPr lang="es-ES" sz="1500" kern="1200" dirty="0">
                          <a:effectLst/>
                        </a:rPr>
                        <a:t> </a:t>
                      </a:r>
                      <a:r>
                        <a:rPr lang="es-ES" sz="1500" kern="1200" dirty="0" err="1">
                          <a:effectLst/>
                        </a:rPr>
                        <a:t>tengah</a:t>
                      </a:r>
                      <a:r>
                        <a:rPr lang="es-ES" sz="1500" kern="1200" dirty="0">
                          <a:effectLst/>
                        </a:rPr>
                        <a:t> </a:t>
                      </a:r>
                      <a:r>
                        <a:rPr lang="es-ES" sz="1500" kern="1200" dirty="0" err="1">
                          <a:effectLst/>
                        </a:rPr>
                        <a:t>tahunan</a:t>
                      </a:r>
                      <a:endParaRPr lang="id-ID" sz="1500" kern="1200" dirty="0">
                        <a:effectLst/>
                      </a:endParaRPr>
                    </a:p>
                    <a:p>
                      <a:pPr marL="268288" lvl="1" indent="-268288" algn="l">
                        <a:buAutoNum type="alphaLcPeriod"/>
                      </a:pPr>
                      <a:endParaRPr lang="en-US" sz="1500" kern="1200" dirty="0">
                        <a:effectLst/>
                      </a:endParaRPr>
                    </a:p>
                    <a:p>
                      <a:pPr marL="268288" lvl="1" indent="-268288" algn="l">
                        <a:buAutoNum type="alphaLcPeriod"/>
                      </a:pPr>
                      <a:r>
                        <a:rPr lang="en-US" sz="1500" kern="1200" dirty="0" err="1">
                          <a:effectLst/>
                        </a:rPr>
                        <a:t>Cadangan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pangan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r>
                        <a:rPr lang="en-US" sz="1500" kern="1200" dirty="0" err="1">
                          <a:effectLst/>
                        </a:rPr>
                        <a:t>pemerinta</a:t>
                      </a:r>
                      <a:r>
                        <a:rPr kumimoji="0" lang="en-US" sz="15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Dinas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Pertanian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BPS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BPS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Dinas 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KP/BULOG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ATAP yang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keluar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pada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bulan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Juli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tahun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berjalan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menggunakan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data  ARAM II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tahun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berjalan</a:t>
                      </a:r>
                      <a:endParaRPr kumimoji="0" lang="en-US" sz="17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proyeksi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penduduk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tengah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tahun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85548">
                <a:tc>
                  <a:txBody>
                    <a:bodyPr/>
                    <a:lstStyle/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 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Akses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Pangan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Keluarga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Prasejahtera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Keluarga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Sejahtera I 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Harga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IPM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NTP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SKPD KB </a:t>
                      </a:r>
                      <a:r>
                        <a:rPr kumimoji="0" lang="es-E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Kab</a:t>
                      </a:r>
                      <a:r>
                        <a:rPr kumimoji="0" lang="es-E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Kota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BPS/Dinas </a:t>
                      </a:r>
                      <a:r>
                        <a:rPr kumimoji="0" lang="es-E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Perindag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BPS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BPS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ID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Analisis</a:t>
                      </a:r>
                      <a:r>
                        <a:rPr kumimoji="0" lang="en-ID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ID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deskriptif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1948">
                <a:tc>
                  <a:txBody>
                    <a:bodyPr/>
                    <a:lstStyle/>
                    <a:p>
                      <a:pPr marL="215900" marR="0" lvl="0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C. Pemanfaatan Pangan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lvl="1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 Unicode" pitchFamily="34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Jumlah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balita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31775" marR="0" lvl="1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 Unicode" pitchFamily="34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Balita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gizi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buruk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31775" marR="0" lvl="1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 Unicode" pitchFamily="34" charset="0"/>
                        <a:buAutoNum type="alphaLcPeriod"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Balita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gizi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kurang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Dinas Kesehatan (hasil Pemantauan Status Gizi)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Berat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Badan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Umur</a:t>
                      </a:r>
                      <a:endParaRPr kumimoji="0" 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Berat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Badan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Tinggi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marL="63062" marR="630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23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290" y="2649726"/>
            <a:ext cx="4813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5315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000000"/>
                </a:solidFill>
              </a:rPr>
              <a:t>PENGERTIAN </a:t>
            </a:r>
            <a:r>
              <a:rPr sz="2400" spc="-245" dirty="0">
                <a:solidFill>
                  <a:srgbClr val="000000"/>
                </a:solidFill>
              </a:rPr>
              <a:t>DAN </a:t>
            </a:r>
            <a:r>
              <a:rPr sz="2400" spc="-315" dirty="0">
                <a:solidFill>
                  <a:srgbClr val="000000"/>
                </a:solidFill>
              </a:rPr>
              <a:t>TAHAPAN  </a:t>
            </a:r>
            <a:r>
              <a:rPr sz="2400" spc="-260" dirty="0">
                <a:solidFill>
                  <a:srgbClr val="000000"/>
                </a:solidFill>
              </a:rPr>
              <a:t>PENANGANAN </a:t>
            </a:r>
            <a:r>
              <a:rPr sz="2400" spc="-300" dirty="0">
                <a:solidFill>
                  <a:srgbClr val="000000"/>
                </a:solidFill>
              </a:rPr>
              <a:t>KERAWANAN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90" dirty="0">
                <a:solidFill>
                  <a:srgbClr val="000000"/>
                </a:solidFill>
              </a:rPr>
              <a:t>PANGAN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565147" y="3579876"/>
            <a:ext cx="6632575" cy="38100"/>
          </a:xfrm>
          <a:custGeom>
            <a:avLst/>
            <a:gdLst/>
            <a:ahLst/>
            <a:cxnLst/>
            <a:rect l="l" t="t" r="r" b="b"/>
            <a:pathLst>
              <a:path w="6632575" h="38100">
                <a:moveTo>
                  <a:pt x="6632447" y="38099"/>
                </a:moveTo>
                <a:lnTo>
                  <a:pt x="6632447" y="0"/>
                </a:lnTo>
                <a:lnTo>
                  <a:pt x="0" y="0"/>
                </a:lnTo>
                <a:lnTo>
                  <a:pt x="0" y="38099"/>
                </a:lnTo>
                <a:lnTo>
                  <a:pt x="6632447" y="38099"/>
                </a:lnTo>
                <a:close/>
              </a:path>
            </a:pathLst>
          </a:custGeom>
          <a:solidFill>
            <a:srgbClr val="6DA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2</a:t>
            </a:fld>
            <a:endParaRPr spc="-6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51676"/>
            <a:ext cx="9144000" cy="763905"/>
            <a:chOff x="457200" y="6551676"/>
            <a:chExt cx="9144000" cy="763905"/>
          </a:xfrm>
        </p:grpSpPr>
        <p:sp>
          <p:nvSpPr>
            <p:cNvPr id="3" name="object 3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37045" y="634745"/>
            <a:ext cx="4006215" cy="406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sz="1800" spc="-70" dirty="0">
                <a:latin typeface="Arial"/>
                <a:cs typeface="Arial"/>
              </a:rPr>
              <a:t>1. </a:t>
            </a:r>
            <a:r>
              <a:rPr sz="1800" spc="-100" dirty="0">
                <a:latin typeface="Arial"/>
                <a:cs typeface="Arial"/>
              </a:rPr>
              <a:t>Perkotaan </a:t>
            </a:r>
            <a:r>
              <a:rPr sz="1800" spc="-90" dirty="0">
                <a:latin typeface="Arial"/>
                <a:cs typeface="Arial"/>
              </a:rPr>
              <a:t>adalah </a:t>
            </a:r>
            <a:r>
              <a:rPr sz="1800" spc="-70" dirty="0">
                <a:latin typeface="Arial"/>
                <a:cs typeface="Arial"/>
              </a:rPr>
              <a:t>wilayah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yang</a:t>
            </a:r>
            <a:endParaRPr sz="1800">
              <a:latin typeface="Arial"/>
              <a:cs typeface="Arial"/>
            </a:endParaRPr>
          </a:p>
          <a:p>
            <a:pPr marL="225425" algn="just">
              <a:lnSpc>
                <a:spcPts val="1939"/>
              </a:lnSpc>
              <a:spcBef>
                <a:spcPts val="140"/>
              </a:spcBef>
            </a:pPr>
            <a:r>
              <a:rPr sz="1800" spc="-75" dirty="0">
                <a:latin typeface="Arial"/>
                <a:cs typeface="Arial"/>
              </a:rPr>
              <a:t>mempunyai </a:t>
            </a:r>
            <a:r>
              <a:rPr sz="1800" spc="-85" dirty="0">
                <a:latin typeface="Arial"/>
                <a:cs typeface="Arial"/>
              </a:rPr>
              <a:t>kegiatan </a:t>
            </a:r>
            <a:r>
              <a:rPr sz="1800" spc="-65" dirty="0">
                <a:latin typeface="Arial"/>
                <a:cs typeface="Arial"/>
              </a:rPr>
              <a:t>utama </a:t>
            </a:r>
            <a:r>
              <a:rPr sz="1800" spc="-90" dirty="0">
                <a:latin typeface="Arial"/>
                <a:cs typeface="Arial"/>
              </a:rPr>
              <a:t>bukan  </a:t>
            </a:r>
            <a:r>
              <a:rPr sz="1800" spc="-55" dirty="0">
                <a:latin typeface="Arial"/>
                <a:cs typeface="Arial"/>
              </a:rPr>
              <a:t>pertanian, </a:t>
            </a:r>
            <a:r>
              <a:rPr sz="1800" spc="-100" dirty="0">
                <a:latin typeface="Arial"/>
                <a:cs typeface="Arial"/>
              </a:rPr>
              <a:t>dengan </a:t>
            </a:r>
            <a:r>
              <a:rPr sz="1800" spc="-110" dirty="0">
                <a:latin typeface="Arial"/>
                <a:cs typeface="Arial"/>
              </a:rPr>
              <a:t>susunan </a:t>
            </a:r>
            <a:r>
              <a:rPr sz="1800" spc="-70" dirty="0">
                <a:latin typeface="Arial"/>
                <a:cs typeface="Arial"/>
              </a:rPr>
              <a:t>fungsi  </a:t>
            </a:r>
            <a:r>
              <a:rPr sz="1800" spc="-125" dirty="0">
                <a:latin typeface="Arial"/>
                <a:cs typeface="Arial"/>
              </a:rPr>
              <a:t>kawasan </a:t>
            </a:r>
            <a:r>
              <a:rPr sz="1800" spc="-120" dirty="0">
                <a:latin typeface="Arial"/>
                <a:cs typeface="Arial"/>
              </a:rPr>
              <a:t>sebagai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tempat </a:t>
            </a:r>
            <a:r>
              <a:rPr sz="1800" spc="-60" dirty="0">
                <a:latin typeface="Arial"/>
                <a:cs typeface="Arial"/>
              </a:rPr>
              <a:t>permukiman  </a:t>
            </a:r>
            <a:r>
              <a:rPr sz="1800" spc="-70" dirty="0">
                <a:latin typeface="Arial"/>
                <a:cs typeface="Arial"/>
              </a:rPr>
              <a:t>perkotaan, </a:t>
            </a:r>
            <a:r>
              <a:rPr sz="1800" spc="-85" dirty="0">
                <a:latin typeface="Arial"/>
                <a:cs typeface="Arial"/>
              </a:rPr>
              <a:t>pemusatan dan </a:t>
            </a:r>
            <a:r>
              <a:rPr sz="1800" spc="-50" dirty="0">
                <a:latin typeface="Arial"/>
                <a:cs typeface="Arial"/>
              </a:rPr>
              <a:t>distribusi,  </a:t>
            </a:r>
            <a:r>
              <a:rPr sz="1800" spc="-95" dirty="0">
                <a:latin typeface="Arial"/>
                <a:cs typeface="Arial"/>
              </a:rPr>
              <a:t>pelayanan </a:t>
            </a:r>
            <a:r>
              <a:rPr sz="1800" spc="-114" dirty="0">
                <a:latin typeface="Arial"/>
                <a:cs typeface="Arial"/>
              </a:rPr>
              <a:t>jasa </a:t>
            </a:r>
            <a:r>
              <a:rPr sz="1800" spc="-60" dirty="0">
                <a:latin typeface="Arial"/>
                <a:cs typeface="Arial"/>
              </a:rPr>
              <a:t>pemerintahan,  </a:t>
            </a:r>
            <a:r>
              <a:rPr sz="1800" spc="-95" dirty="0">
                <a:latin typeface="Arial"/>
                <a:cs typeface="Arial"/>
              </a:rPr>
              <a:t>pelayanan </a:t>
            </a:r>
            <a:r>
              <a:rPr sz="1800" spc="-100" dirty="0">
                <a:latin typeface="Arial"/>
                <a:cs typeface="Arial"/>
              </a:rPr>
              <a:t>sosial </a:t>
            </a:r>
            <a:r>
              <a:rPr sz="1800" spc="-85" dirty="0">
                <a:latin typeface="Arial"/>
                <a:cs typeface="Arial"/>
              </a:rPr>
              <a:t>dan kegiatan </a:t>
            </a:r>
            <a:r>
              <a:rPr sz="1800" spc="-65" dirty="0">
                <a:latin typeface="Arial"/>
                <a:cs typeface="Arial"/>
              </a:rPr>
              <a:t>ekonomi  </a:t>
            </a:r>
            <a:r>
              <a:rPr sz="1800" spc="-95" dirty="0">
                <a:latin typeface="Arial"/>
                <a:cs typeface="Arial"/>
              </a:rPr>
              <a:t>(Undang-Undang </a:t>
            </a:r>
            <a:r>
              <a:rPr sz="1800" spc="-45" dirty="0">
                <a:latin typeface="Arial"/>
                <a:cs typeface="Arial"/>
              </a:rPr>
              <a:t>nomor </a:t>
            </a:r>
            <a:r>
              <a:rPr sz="1800" spc="-95" dirty="0">
                <a:latin typeface="Arial"/>
                <a:cs typeface="Arial"/>
              </a:rPr>
              <a:t>26 </a:t>
            </a:r>
            <a:r>
              <a:rPr sz="1800" spc="-45" dirty="0">
                <a:latin typeface="Arial"/>
                <a:cs typeface="Arial"/>
              </a:rPr>
              <a:t>tahun </a:t>
            </a:r>
            <a:r>
              <a:rPr sz="1800" spc="-95" dirty="0">
                <a:latin typeface="Arial"/>
                <a:cs typeface="Arial"/>
              </a:rPr>
              <a:t>2007  </a:t>
            </a:r>
            <a:r>
              <a:rPr sz="1800" spc="-55" dirty="0">
                <a:latin typeface="Arial"/>
                <a:cs typeface="Arial"/>
              </a:rPr>
              <a:t>tentang </a:t>
            </a:r>
            <a:r>
              <a:rPr sz="1800" spc="-114" dirty="0">
                <a:latin typeface="Arial"/>
                <a:cs typeface="Arial"/>
              </a:rPr>
              <a:t>Penataan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Ruang).</a:t>
            </a:r>
            <a:endParaRPr sz="1800">
              <a:latin typeface="Arial"/>
              <a:cs typeface="Arial"/>
            </a:endParaRPr>
          </a:p>
          <a:p>
            <a:pPr marL="225425" indent="-226060" algn="just">
              <a:lnSpc>
                <a:spcPts val="1939"/>
              </a:lnSpc>
              <a:spcBef>
                <a:spcPts val="1040"/>
              </a:spcBef>
            </a:pPr>
            <a:r>
              <a:rPr sz="1800" spc="-70" dirty="0">
                <a:latin typeface="Arial"/>
                <a:cs typeface="Arial"/>
              </a:rPr>
              <a:t>2. </a:t>
            </a:r>
            <a:r>
              <a:rPr sz="1800" spc="-105" dirty="0">
                <a:latin typeface="Arial"/>
                <a:cs typeface="Arial"/>
              </a:rPr>
              <a:t>Berdasarkan </a:t>
            </a:r>
            <a:r>
              <a:rPr sz="1800" spc="-75" dirty="0">
                <a:latin typeface="Arial"/>
                <a:cs typeface="Arial"/>
              </a:rPr>
              <a:t>hasil kajian </a:t>
            </a:r>
            <a:r>
              <a:rPr sz="1800" spc="-220" dirty="0">
                <a:latin typeface="Arial"/>
                <a:cs typeface="Arial"/>
              </a:rPr>
              <a:t>WFP </a:t>
            </a:r>
            <a:r>
              <a:rPr sz="1800" spc="-100" dirty="0">
                <a:latin typeface="Arial"/>
                <a:cs typeface="Arial"/>
              </a:rPr>
              <a:t>pada  </a:t>
            </a:r>
            <a:r>
              <a:rPr sz="1800" spc="-50" dirty="0">
                <a:latin typeface="Arial"/>
                <a:cs typeface="Arial"/>
              </a:rPr>
              <a:t>tahun </a:t>
            </a:r>
            <a:r>
              <a:rPr sz="1800" spc="-95" dirty="0">
                <a:latin typeface="Arial"/>
                <a:cs typeface="Arial"/>
              </a:rPr>
              <a:t>2015 </a:t>
            </a:r>
            <a:r>
              <a:rPr sz="1800" spc="-90" dirty="0">
                <a:latin typeface="Arial"/>
                <a:cs typeface="Arial"/>
              </a:rPr>
              <a:t>bahwa </a:t>
            </a:r>
            <a:r>
              <a:rPr sz="1800" spc="-35" dirty="0">
                <a:latin typeface="Arial"/>
                <a:cs typeface="Arial"/>
              </a:rPr>
              <a:t>untuk </a:t>
            </a:r>
            <a:r>
              <a:rPr sz="1800" spc="-70" dirty="0">
                <a:latin typeface="Arial"/>
                <a:cs typeface="Arial"/>
              </a:rPr>
              <a:t>wilayah </a:t>
            </a:r>
            <a:r>
              <a:rPr sz="1800" spc="-114" dirty="0">
                <a:latin typeface="Arial"/>
                <a:cs typeface="Arial"/>
              </a:rPr>
              <a:t>yang  </a:t>
            </a:r>
            <a:r>
              <a:rPr sz="1800" spc="-75" dirty="0">
                <a:latin typeface="Arial"/>
                <a:cs typeface="Arial"/>
              </a:rPr>
              <a:t>mempunyai </a:t>
            </a:r>
            <a:r>
              <a:rPr sz="1800" spc="-85" dirty="0">
                <a:latin typeface="Arial"/>
                <a:cs typeface="Arial"/>
              </a:rPr>
              <a:t>kegiatan </a:t>
            </a:r>
            <a:r>
              <a:rPr sz="1800" spc="-65" dirty="0">
                <a:latin typeface="Arial"/>
                <a:cs typeface="Arial"/>
              </a:rPr>
              <a:t>utama </a:t>
            </a:r>
            <a:r>
              <a:rPr sz="1800" spc="-90" dirty="0">
                <a:latin typeface="Arial"/>
                <a:cs typeface="Arial"/>
              </a:rPr>
              <a:t>bukan  </a:t>
            </a:r>
            <a:r>
              <a:rPr sz="1800" spc="-55" dirty="0">
                <a:latin typeface="Arial"/>
                <a:cs typeface="Arial"/>
              </a:rPr>
              <a:t>pertanian, </a:t>
            </a:r>
            <a:r>
              <a:rPr sz="1800" spc="-105" dirty="0">
                <a:latin typeface="Arial"/>
                <a:cs typeface="Arial"/>
              </a:rPr>
              <a:t>harga </a:t>
            </a:r>
            <a:r>
              <a:rPr sz="1800" spc="-110" dirty="0">
                <a:latin typeface="Arial"/>
                <a:cs typeface="Arial"/>
              </a:rPr>
              <a:t>pangan </a:t>
            </a:r>
            <a:r>
              <a:rPr sz="1800" spc="-80" dirty="0">
                <a:latin typeface="Arial"/>
                <a:cs typeface="Arial"/>
              </a:rPr>
              <a:t>pokok </a:t>
            </a:r>
            <a:r>
              <a:rPr sz="1800" spc="-90" dirty="0">
                <a:latin typeface="Arial"/>
                <a:cs typeface="Arial"/>
              </a:rPr>
              <a:t>(beras)  </a:t>
            </a:r>
            <a:r>
              <a:rPr sz="1800" spc="-80" dirty="0">
                <a:latin typeface="Arial"/>
                <a:cs typeface="Arial"/>
              </a:rPr>
              <a:t>merupakan </a:t>
            </a:r>
            <a:r>
              <a:rPr sz="1800" spc="-35" dirty="0">
                <a:latin typeface="Arial"/>
                <a:cs typeface="Arial"/>
              </a:rPr>
              <a:t>indikator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60" dirty="0">
                <a:latin typeface="Arial"/>
                <a:cs typeface="Arial"/>
              </a:rPr>
              <a:t>kuat </a:t>
            </a:r>
            <a:r>
              <a:rPr sz="1800" spc="-35" dirty="0">
                <a:latin typeface="Arial"/>
                <a:cs typeface="Arial"/>
              </a:rPr>
              <a:t>untuk  </a:t>
            </a:r>
            <a:r>
              <a:rPr sz="1800" spc="-70" dirty="0">
                <a:latin typeface="Arial"/>
                <a:cs typeface="Arial"/>
              </a:rPr>
              <a:t>memprediksi </a:t>
            </a:r>
            <a:r>
              <a:rPr sz="1800" spc="-85" dirty="0">
                <a:latin typeface="Arial"/>
                <a:cs typeface="Arial"/>
              </a:rPr>
              <a:t>kemungkinan </a:t>
            </a:r>
            <a:r>
              <a:rPr sz="1800" spc="-50" dirty="0">
                <a:latin typeface="Arial"/>
                <a:cs typeface="Arial"/>
              </a:rPr>
              <a:t>terjadinya  </a:t>
            </a:r>
            <a:r>
              <a:rPr sz="1800" spc="-95" dirty="0">
                <a:latin typeface="Arial"/>
                <a:cs typeface="Arial"/>
              </a:rPr>
              <a:t>kerawanan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pangan.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7200"/>
            <a:ext cx="9144000" cy="6094730"/>
          </a:xfrm>
          <a:custGeom>
            <a:avLst/>
            <a:gdLst/>
            <a:ahLst/>
            <a:cxnLst/>
            <a:rect l="l" t="t" r="r" b="b"/>
            <a:pathLst>
              <a:path w="9144000" h="6094730">
                <a:moveTo>
                  <a:pt x="0" y="0"/>
                </a:moveTo>
                <a:lnTo>
                  <a:pt x="0" y="6094476"/>
                </a:lnTo>
                <a:lnTo>
                  <a:pt x="9143999" y="609447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404" y="4966715"/>
            <a:ext cx="8892540" cy="1550035"/>
          </a:xfrm>
          <a:prstGeom prst="rect">
            <a:avLst/>
          </a:prstGeom>
          <a:solidFill>
            <a:srgbClr val="C5E0B3"/>
          </a:solidFill>
        </p:spPr>
        <p:txBody>
          <a:bodyPr vert="horz" wrap="square" lIns="0" tIns="31750" rIns="0" bIns="0" rtlCol="0">
            <a:spAutoFit/>
          </a:bodyPr>
          <a:lstStyle/>
          <a:p>
            <a:pPr marL="433705" marR="582930" indent="-342900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433705" algn="l"/>
                <a:tab pos="434340" algn="l"/>
              </a:tabLst>
            </a:pPr>
            <a:r>
              <a:rPr sz="1800" spc="-135" dirty="0">
                <a:latin typeface="Arial"/>
                <a:cs typeface="Arial"/>
              </a:rPr>
              <a:t>Sehingga </a:t>
            </a:r>
            <a:r>
              <a:rPr sz="1800" spc="-35" dirty="0">
                <a:latin typeface="Arial"/>
                <a:cs typeface="Arial"/>
              </a:rPr>
              <a:t>untuk </a:t>
            </a:r>
            <a:r>
              <a:rPr sz="1800" spc="-90" dirty="0">
                <a:latin typeface="Arial"/>
                <a:cs typeface="Arial"/>
              </a:rPr>
              <a:t>analisis </a:t>
            </a:r>
            <a:r>
              <a:rPr sz="1800" spc="-300" dirty="0">
                <a:latin typeface="Arial"/>
                <a:cs typeface="Arial"/>
              </a:rPr>
              <a:t>SKPG </a:t>
            </a:r>
            <a:r>
              <a:rPr sz="1800" spc="-70" dirty="0">
                <a:latin typeface="Arial"/>
                <a:cs typeface="Arial"/>
              </a:rPr>
              <a:t>wilayah </a:t>
            </a:r>
            <a:r>
              <a:rPr sz="1800" spc="-45" dirty="0">
                <a:latin typeface="Arial"/>
                <a:cs typeface="Arial"/>
              </a:rPr>
              <a:t>perkotaan/non </a:t>
            </a:r>
            <a:r>
              <a:rPr sz="1800" spc="-50" dirty="0">
                <a:latin typeface="Arial"/>
                <a:cs typeface="Arial"/>
              </a:rPr>
              <a:t>pertanian </a:t>
            </a:r>
            <a:r>
              <a:rPr sz="1800" b="1" spc="-140" dirty="0">
                <a:latin typeface="Arial"/>
                <a:cs typeface="Arial"/>
              </a:rPr>
              <a:t>hanya </a:t>
            </a:r>
            <a:r>
              <a:rPr sz="1800" b="1" spc="-150" dirty="0">
                <a:latin typeface="Arial"/>
                <a:cs typeface="Arial"/>
              </a:rPr>
              <a:t>menggunakan  </a:t>
            </a:r>
            <a:r>
              <a:rPr sz="1800" b="1" spc="-155" dirty="0">
                <a:latin typeface="Arial"/>
                <a:cs typeface="Arial"/>
              </a:rPr>
              <a:t>aspek </a:t>
            </a:r>
            <a:r>
              <a:rPr sz="1800" b="1" spc="-190" dirty="0">
                <a:latin typeface="Arial"/>
                <a:cs typeface="Arial"/>
              </a:rPr>
              <a:t>akses </a:t>
            </a:r>
            <a:r>
              <a:rPr sz="1800" b="1" spc="-155" dirty="0">
                <a:latin typeface="Arial"/>
                <a:cs typeface="Arial"/>
              </a:rPr>
              <a:t>pangan </a:t>
            </a:r>
            <a:r>
              <a:rPr sz="1800" b="1" spc="-130" dirty="0">
                <a:latin typeface="Arial"/>
                <a:cs typeface="Arial"/>
              </a:rPr>
              <a:t>dan </a:t>
            </a:r>
            <a:r>
              <a:rPr sz="1800" b="1" spc="-110" dirty="0">
                <a:latin typeface="Arial"/>
                <a:cs typeface="Arial"/>
              </a:rPr>
              <a:t>pemanfaatan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pangan</a:t>
            </a:r>
            <a:r>
              <a:rPr sz="1800" spc="-1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433705" marR="201295" indent="-34290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433705" algn="l"/>
                <a:tab pos="434340" algn="l"/>
              </a:tabLst>
            </a:pPr>
            <a:r>
              <a:rPr sz="1800" spc="-90" dirty="0">
                <a:latin typeface="Arial"/>
                <a:cs typeface="Arial"/>
              </a:rPr>
              <a:t>Namun </a:t>
            </a:r>
            <a:r>
              <a:rPr sz="1800" spc="-75" dirty="0">
                <a:latin typeface="Arial"/>
                <a:cs typeface="Arial"/>
              </a:rPr>
              <a:t>apabila </a:t>
            </a:r>
            <a:r>
              <a:rPr sz="1800" spc="-55" dirty="0">
                <a:latin typeface="Arial"/>
                <a:cs typeface="Arial"/>
              </a:rPr>
              <a:t>diketahui </a:t>
            </a:r>
            <a:r>
              <a:rPr sz="1800" spc="-80" dirty="0">
                <a:latin typeface="Arial"/>
                <a:cs typeface="Arial"/>
              </a:rPr>
              <a:t>rasio ketersedian </a:t>
            </a:r>
            <a:r>
              <a:rPr sz="1800" b="1" spc="-125" dirty="0">
                <a:latin typeface="Arial"/>
                <a:cs typeface="Arial"/>
              </a:rPr>
              <a:t>pangan/Food </a:t>
            </a:r>
            <a:r>
              <a:rPr sz="1800" b="1" spc="-130" dirty="0">
                <a:latin typeface="Arial"/>
                <a:cs typeface="Arial"/>
              </a:rPr>
              <a:t>Consumptoin-Availability </a:t>
            </a:r>
            <a:r>
              <a:rPr sz="1800" b="1" spc="-120" dirty="0">
                <a:latin typeface="Arial"/>
                <a:cs typeface="Arial"/>
              </a:rPr>
              <a:t>Ratio  </a:t>
            </a:r>
            <a:r>
              <a:rPr sz="1800" b="1" spc="-110" dirty="0">
                <a:latin typeface="Arial"/>
                <a:cs typeface="Arial"/>
              </a:rPr>
              <a:t>(IAV) kota </a:t>
            </a:r>
            <a:r>
              <a:rPr sz="1800" b="1" spc="-95" dirty="0">
                <a:latin typeface="Arial"/>
                <a:cs typeface="Arial"/>
              </a:rPr>
              <a:t>lebih dari </a:t>
            </a:r>
            <a:r>
              <a:rPr sz="1800" b="1" spc="-75" dirty="0">
                <a:latin typeface="Arial"/>
                <a:cs typeface="Arial"/>
              </a:rPr>
              <a:t>1</a:t>
            </a:r>
            <a:r>
              <a:rPr sz="1800" spc="-75" dirty="0">
                <a:latin typeface="Arial"/>
                <a:cs typeface="Arial"/>
              </a:rPr>
              <a:t>, </a:t>
            </a:r>
            <a:r>
              <a:rPr sz="1800" spc="-55" dirty="0">
                <a:latin typeface="Arial"/>
                <a:cs typeface="Arial"/>
              </a:rPr>
              <a:t>artinya </a:t>
            </a:r>
            <a:r>
              <a:rPr sz="1800" spc="-70" dirty="0">
                <a:latin typeface="Arial"/>
                <a:cs typeface="Arial"/>
              </a:rPr>
              <a:t>kota </a:t>
            </a:r>
            <a:r>
              <a:rPr sz="1800" spc="-45" dirty="0">
                <a:latin typeface="Arial"/>
                <a:cs typeface="Arial"/>
              </a:rPr>
              <a:t>tersebut </a:t>
            </a:r>
            <a:r>
              <a:rPr sz="1800" spc="-80" dirty="0">
                <a:latin typeface="Arial"/>
                <a:cs typeface="Arial"/>
              </a:rPr>
              <a:t>surplus </a:t>
            </a:r>
            <a:r>
              <a:rPr sz="1800" spc="-65" dirty="0">
                <a:latin typeface="Arial"/>
                <a:cs typeface="Arial"/>
              </a:rPr>
              <a:t>kebutuhan </a:t>
            </a:r>
            <a:r>
              <a:rPr sz="1800" spc="-110" dirty="0">
                <a:latin typeface="Arial"/>
                <a:cs typeface="Arial"/>
              </a:rPr>
              <a:t>pangan </a:t>
            </a:r>
            <a:r>
              <a:rPr sz="1800" spc="-80" dirty="0">
                <a:latin typeface="Arial"/>
                <a:cs typeface="Arial"/>
              </a:rPr>
              <a:t>pokok, </a:t>
            </a:r>
            <a:r>
              <a:rPr sz="1800" spc="-120" dirty="0">
                <a:latin typeface="Arial"/>
                <a:cs typeface="Arial"/>
              </a:rPr>
              <a:t>maka  </a:t>
            </a:r>
            <a:r>
              <a:rPr sz="1800" spc="-100" dirty="0">
                <a:latin typeface="Arial"/>
                <a:cs typeface="Arial"/>
              </a:rPr>
              <a:t>menggunakan </a:t>
            </a:r>
            <a:r>
              <a:rPr sz="1800" spc="-40" dirty="0">
                <a:latin typeface="Arial"/>
                <a:cs typeface="Arial"/>
              </a:rPr>
              <a:t>indikator </a:t>
            </a:r>
            <a:r>
              <a:rPr sz="1800" spc="-114" dirty="0">
                <a:latin typeface="Arial"/>
                <a:cs typeface="Arial"/>
              </a:rPr>
              <a:t>sebagaimana </a:t>
            </a:r>
            <a:r>
              <a:rPr sz="1800" spc="-55" dirty="0">
                <a:latin typeface="Arial"/>
                <a:cs typeface="Arial"/>
              </a:rPr>
              <a:t>pemilihan </a:t>
            </a:r>
            <a:r>
              <a:rPr sz="1800" spc="-40" dirty="0">
                <a:latin typeface="Arial"/>
                <a:cs typeface="Arial"/>
              </a:rPr>
              <a:t>indikator </a:t>
            </a:r>
            <a:r>
              <a:rPr sz="1800" spc="-25" dirty="0">
                <a:latin typeface="Arial"/>
                <a:cs typeface="Arial"/>
              </a:rPr>
              <a:t>di </a:t>
            </a:r>
            <a:r>
              <a:rPr sz="1800" spc="-70" dirty="0">
                <a:latin typeface="Arial"/>
                <a:cs typeface="Arial"/>
              </a:rPr>
              <a:t>wilayah </a:t>
            </a:r>
            <a:r>
              <a:rPr sz="1800" spc="-75" dirty="0">
                <a:latin typeface="Arial"/>
                <a:cs typeface="Arial"/>
              </a:rPr>
              <a:t>kabupaten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lainnya.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3336" y="499872"/>
            <a:ext cx="4231005" cy="4099560"/>
            <a:chOff x="783336" y="499872"/>
            <a:chExt cx="4231005" cy="4099560"/>
          </a:xfrm>
        </p:grpSpPr>
        <p:sp>
          <p:nvSpPr>
            <p:cNvPr id="9" name="object 9"/>
            <p:cNvSpPr/>
            <p:nvPr/>
          </p:nvSpPr>
          <p:spPr>
            <a:xfrm>
              <a:off x="783336" y="499872"/>
              <a:ext cx="4230623" cy="4099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3355" y="2820923"/>
              <a:ext cx="4067810" cy="1569720"/>
            </a:xfrm>
            <a:custGeom>
              <a:avLst/>
              <a:gdLst/>
              <a:ahLst/>
              <a:cxnLst/>
              <a:rect l="l" t="t" r="r" b="b"/>
              <a:pathLst>
                <a:path w="4067810" h="1569720">
                  <a:moveTo>
                    <a:pt x="4067555" y="784859"/>
                  </a:moveTo>
                  <a:lnTo>
                    <a:pt x="3282695" y="0"/>
                  </a:lnTo>
                  <a:lnTo>
                    <a:pt x="0" y="0"/>
                  </a:lnTo>
                  <a:lnTo>
                    <a:pt x="0" y="1569719"/>
                  </a:lnTo>
                  <a:lnTo>
                    <a:pt x="3282695" y="1569719"/>
                  </a:lnTo>
                  <a:lnTo>
                    <a:pt x="4067555" y="784859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72971" y="2849370"/>
            <a:ext cx="3218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latin typeface="Symbol"/>
                <a:cs typeface="Symbol"/>
              </a:rPr>
              <a:t></a:t>
            </a:r>
            <a:r>
              <a:rPr sz="2400" b="0" spc="15" dirty="0">
                <a:latin typeface="Times New Roman"/>
                <a:cs typeface="Times New Roman"/>
              </a:rPr>
              <a:t> </a:t>
            </a:r>
            <a:r>
              <a:rPr sz="2400" b="0" spc="175" dirty="0">
                <a:latin typeface="Symbol"/>
                <a:cs typeface="Symbol"/>
              </a:rPr>
              <a:t></a:t>
            </a:r>
            <a:endParaRPr sz="24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</a:pPr>
            <a:r>
              <a:rPr sz="2400" b="0" spc="-240" dirty="0">
                <a:latin typeface="Symbol"/>
                <a:cs typeface="Symbol"/>
              </a:rPr>
              <a:t>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spc="-65" dirty="0">
                <a:latin typeface="Symbol"/>
                <a:cs typeface="Symbol"/>
              </a:rPr>
              <a:t>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20</a:t>
            </a:fld>
            <a:endParaRPr spc="-60" dirty="0"/>
          </a:p>
        </p:txBody>
      </p:sp>
      <p:sp>
        <p:nvSpPr>
          <p:cNvPr id="12" name="object 12"/>
          <p:cNvSpPr txBox="1"/>
          <p:nvPr/>
        </p:nvSpPr>
        <p:spPr>
          <a:xfrm>
            <a:off x="1543303" y="3580890"/>
            <a:ext cx="2479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solidFill>
                  <a:srgbClr val="FFFFFF"/>
                </a:solidFill>
                <a:latin typeface="Symbol"/>
                <a:cs typeface="Symbol"/>
              </a:rPr>
              <a:t>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Symbol"/>
                <a:cs typeface="Symbol"/>
              </a:rPr>
              <a:t></a:t>
            </a:r>
            <a:endParaRPr sz="24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Symbol"/>
                <a:cs typeface="Symbol"/>
              </a:rPr>
              <a:t>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5607" y="646175"/>
            <a:ext cx="4189729" cy="4104640"/>
          </a:xfrm>
          <a:prstGeom prst="rect">
            <a:avLst/>
          </a:prstGeom>
          <a:solidFill>
            <a:srgbClr val="FFD965"/>
          </a:solidFill>
        </p:spPr>
        <p:txBody>
          <a:bodyPr vert="horz" wrap="square" lIns="0" tIns="35560" rIns="0" bIns="0" rtlCol="0">
            <a:spAutoFit/>
          </a:bodyPr>
          <a:lstStyle/>
          <a:p>
            <a:pPr marL="316865" marR="200660" indent="-226060">
              <a:lnSpc>
                <a:spcPts val="1939"/>
              </a:lnSpc>
              <a:spcBef>
                <a:spcPts val="280"/>
              </a:spcBef>
              <a:buAutoNum type="arabicPeriod"/>
              <a:tabLst>
                <a:tab pos="317500" algn="l"/>
              </a:tabLst>
            </a:pPr>
            <a:r>
              <a:rPr sz="1800" spc="-100" dirty="0">
                <a:latin typeface="Arial"/>
                <a:cs typeface="Arial"/>
              </a:rPr>
              <a:t>Perkotaan </a:t>
            </a:r>
            <a:r>
              <a:rPr sz="1800" spc="-90" dirty="0">
                <a:latin typeface="Arial"/>
                <a:cs typeface="Arial"/>
              </a:rPr>
              <a:t>adalah </a:t>
            </a:r>
            <a:r>
              <a:rPr sz="1800" spc="-70" dirty="0">
                <a:latin typeface="Arial"/>
                <a:cs typeface="Arial"/>
              </a:rPr>
              <a:t>wilayah </a:t>
            </a:r>
            <a:r>
              <a:rPr sz="1800" spc="-114" dirty="0">
                <a:latin typeface="Arial"/>
                <a:cs typeface="Arial"/>
              </a:rPr>
              <a:t>yang  </a:t>
            </a:r>
            <a:r>
              <a:rPr sz="1800" spc="-75" dirty="0">
                <a:latin typeface="Arial"/>
                <a:cs typeface="Arial"/>
              </a:rPr>
              <a:t>mempunyai </a:t>
            </a:r>
            <a:r>
              <a:rPr sz="1800" spc="-85" dirty="0">
                <a:latin typeface="Arial"/>
                <a:cs typeface="Arial"/>
              </a:rPr>
              <a:t>kegiatan </a:t>
            </a:r>
            <a:r>
              <a:rPr sz="1800" spc="-65" dirty="0">
                <a:latin typeface="Arial"/>
                <a:cs typeface="Arial"/>
              </a:rPr>
              <a:t>utama </a:t>
            </a:r>
            <a:r>
              <a:rPr sz="1800" spc="-90" dirty="0">
                <a:latin typeface="Arial"/>
                <a:cs typeface="Arial"/>
              </a:rPr>
              <a:t>bukan  </a:t>
            </a:r>
            <a:r>
              <a:rPr sz="1800" spc="-55" dirty="0">
                <a:latin typeface="Arial"/>
                <a:cs typeface="Arial"/>
              </a:rPr>
              <a:t>pertanian, </a:t>
            </a:r>
            <a:r>
              <a:rPr sz="1800" spc="-100" dirty="0">
                <a:latin typeface="Arial"/>
                <a:cs typeface="Arial"/>
              </a:rPr>
              <a:t>dengan </a:t>
            </a:r>
            <a:r>
              <a:rPr sz="1800" spc="-110" dirty="0">
                <a:latin typeface="Arial"/>
                <a:cs typeface="Arial"/>
              </a:rPr>
              <a:t>susunan </a:t>
            </a:r>
            <a:r>
              <a:rPr sz="1800" spc="-70" dirty="0">
                <a:latin typeface="Arial"/>
                <a:cs typeface="Arial"/>
              </a:rPr>
              <a:t>fungsi  </a:t>
            </a:r>
            <a:r>
              <a:rPr sz="1800" spc="-125" dirty="0">
                <a:latin typeface="Arial"/>
                <a:cs typeface="Arial"/>
              </a:rPr>
              <a:t>kawasan </a:t>
            </a:r>
            <a:r>
              <a:rPr sz="1800" spc="-120" dirty="0">
                <a:latin typeface="Arial"/>
                <a:cs typeface="Arial"/>
              </a:rPr>
              <a:t>sebagai </a:t>
            </a:r>
            <a:r>
              <a:rPr sz="1800" spc="-35" dirty="0">
                <a:latin typeface="Arial"/>
                <a:cs typeface="Arial"/>
              </a:rPr>
              <a:t>tempat </a:t>
            </a:r>
            <a:r>
              <a:rPr sz="1800" spc="-60" dirty="0">
                <a:latin typeface="Arial"/>
                <a:cs typeface="Arial"/>
              </a:rPr>
              <a:t>permukiman  </a:t>
            </a:r>
            <a:r>
              <a:rPr sz="1800" spc="-70" dirty="0">
                <a:latin typeface="Arial"/>
                <a:cs typeface="Arial"/>
              </a:rPr>
              <a:t>perkotaan, </a:t>
            </a:r>
            <a:r>
              <a:rPr sz="1800" spc="-85" dirty="0">
                <a:latin typeface="Arial"/>
                <a:cs typeface="Arial"/>
              </a:rPr>
              <a:t>pemusatan dan </a:t>
            </a:r>
            <a:r>
              <a:rPr sz="1800" spc="-50" dirty="0">
                <a:latin typeface="Arial"/>
                <a:cs typeface="Arial"/>
              </a:rPr>
              <a:t>distribusi,  </a:t>
            </a:r>
            <a:r>
              <a:rPr sz="1800" spc="-95" dirty="0">
                <a:latin typeface="Arial"/>
                <a:cs typeface="Arial"/>
              </a:rPr>
              <a:t>pelayanan </a:t>
            </a:r>
            <a:r>
              <a:rPr sz="1800" spc="-114" dirty="0">
                <a:latin typeface="Arial"/>
                <a:cs typeface="Arial"/>
              </a:rPr>
              <a:t>jasa </a:t>
            </a:r>
            <a:r>
              <a:rPr sz="1800" spc="-60" dirty="0">
                <a:latin typeface="Arial"/>
                <a:cs typeface="Arial"/>
              </a:rPr>
              <a:t>pemerintahan,  </a:t>
            </a:r>
            <a:r>
              <a:rPr sz="1800" spc="-95" dirty="0">
                <a:latin typeface="Arial"/>
                <a:cs typeface="Arial"/>
              </a:rPr>
              <a:t>pelayanan </a:t>
            </a:r>
            <a:r>
              <a:rPr sz="1800" spc="-100" dirty="0">
                <a:latin typeface="Arial"/>
                <a:cs typeface="Arial"/>
              </a:rPr>
              <a:t>sosial </a:t>
            </a:r>
            <a:r>
              <a:rPr sz="1800" spc="-85" dirty="0">
                <a:latin typeface="Arial"/>
                <a:cs typeface="Arial"/>
              </a:rPr>
              <a:t>dan kegiatan </a:t>
            </a:r>
            <a:r>
              <a:rPr sz="1800" spc="-70" dirty="0">
                <a:latin typeface="Arial"/>
                <a:cs typeface="Arial"/>
              </a:rPr>
              <a:t>ekonomi  </a:t>
            </a:r>
            <a:r>
              <a:rPr sz="1800" spc="-95" dirty="0">
                <a:latin typeface="Arial"/>
                <a:cs typeface="Arial"/>
              </a:rPr>
              <a:t>(Undang-Undang </a:t>
            </a:r>
            <a:r>
              <a:rPr sz="1800" spc="-45" dirty="0">
                <a:latin typeface="Arial"/>
                <a:cs typeface="Arial"/>
              </a:rPr>
              <a:t>nomor </a:t>
            </a:r>
            <a:r>
              <a:rPr sz="1800" spc="-95" dirty="0">
                <a:latin typeface="Arial"/>
                <a:cs typeface="Arial"/>
              </a:rPr>
              <a:t>26 </a:t>
            </a:r>
            <a:r>
              <a:rPr sz="1800" spc="-50" dirty="0">
                <a:latin typeface="Arial"/>
                <a:cs typeface="Arial"/>
              </a:rPr>
              <a:t>tahun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2007  </a:t>
            </a:r>
            <a:r>
              <a:rPr sz="1800" spc="-55" dirty="0">
                <a:latin typeface="Arial"/>
                <a:cs typeface="Arial"/>
              </a:rPr>
              <a:t>tentang </a:t>
            </a:r>
            <a:r>
              <a:rPr sz="1800" spc="-114" dirty="0">
                <a:latin typeface="Arial"/>
                <a:cs typeface="Arial"/>
              </a:rPr>
              <a:t>Penataan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Ruang).</a:t>
            </a:r>
            <a:endParaRPr sz="1800">
              <a:latin typeface="Arial"/>
              <a:cs typeface="Arial"/>
            </a:endParaRPr>
          </a:p>
          <a:p>
            <a:pPr marL="316865" marR="285750" indent="-226060">
              <a:lnSpc>
                <a:spcPts val="1939"/>
              </a:lnSpc>
              <a:spcBef>
                <a:spcPts val="1045"/>
              </a:spcBef>
              <a:buAutoNum type="arabicPeriod"/>
              <a:tabLst>
                <a:tab pos="317500" algn="l"/>
              </a:tabLst>
            </a:pPr>
            <a:r>
              <a:rPr sz="1800" spc="-105" dirty="0">
                <a:latin typeface="Arial"/>
                <a:cs typeface="Arial"/>
              </a:rPr>
              <a:t>Berdasarkan </a:t>
            </a:r>
            <a:r>
              <a:rPr sz="1800" spc="-75" dirty="0">
                <a:latin typeface="Arial"/>
                <a:cs typeface="Arial"/>
              </a:rPr>
              <a:t>hasil kajian </a:t>
            </a:r>
            <a:r>
              <a:rPr sz="1800" spc="-220" dirty="0">
                <a:latin typeface="Arial"/>
                <a:cs typeface="Arial"/>
              </a:rPr>
              <a:t>WFP </a:t>
            </a:r>
            <a:r>
              <a:rPr sz="1800" spc="-100" dirty="0">
                <a:latin typeface="Arial"/>
                <a:cs typeface="Arial"/>
              </a:rPr>
              <a:t>pada  </a:t>
            </a:r>
            <a:r>
              <a:rPr sz="1800" spc="-50" dirty="0">
                <a:latin typeface="Arial"/>
                <a:cs typeface="Arial"/>
              </a:rPr>
              <a:t>tahun </a:t>
            </a:r>
            <a:r>
              <a:rPr sz="1800" spc="-95" dirty="0">
                <a:latin typeface="Arial"/>
                <a:cs typeface="Arial"/>
              </a:rPr>
              <a:t>2015 </a:t>
            </a:r>
            <a:r>
              <a:rPr sz="1800" spc="-90" dirty="0">
                <a:latin typeface="Arial"/>
                <a:cs typeface="Arial"/>
              </a:rPr>
              <a:t>bahwa </a:t>
            </a:r>
            <a:r>
              <a:rPr sz="1800" spc="-35" dirty="0">
                <a:latin typeface="Arial"/>
                <a:cs typeface="Arial"/>
              </a:rPr>
              <a:t>untuk </a:t>
            </a:r>
            <a:r>
              <a:rPr sz="1800" spc="-70" dirty="0">
                <a:latin typeface="Arial"/>
                <a:cs typeface="Arial"/>
              </a:rPr>
              <a:t>wilayah </a:t>
            </a:r>
            <a:r>
              <a:rPr sz="1800" spc="-114" dirty="0">
                <a:latin typeface="Arial"/>
                <a:cs typeface="Arial"/>
              </a:rPr>
              <a:t>yang  </a:t>
            </a:r>
            <a:r>
              <a:rPr sz="1800" spc="-75" dirty="0">
                <a:latin typeface="Arial"/>
                <a:cs typeface="Arial"/>
              </a:rPr>
              <a:t>mempunyai </a:t>
            </a:r>
            <a:r>
              <a:rPr sz="1800" spc="-85" dirty="0">
                <a:latin typeface="Arial"/>
                <a:cs typeface="Arial"/>
              </a:rPr>
              <a:t>kegiatan </a:t>
            </a:r>
            <a:r>
              <a:rPr sz="1800" spc="-65" dirty="0">
                <a:latin typeface="Arial"/>
                <a:cs typeface="Arial"/>
              </a:rPr>
              <a:t>utama </a:t>
            </a:r>
            <a:r>
              <a:rPr sz="1800" spc="-90" dirty="0">
                <a:latin typeface="Arial"/>
                <a:cs typeface="Arial"/>
              </a:rPr>
              <a:t>bukan  </a:t>
            </a:r>
            <a:r>
              <a:rPr sz="1800" spc="-55" dirty="0">
                <a:latin typeface="Arial"/>
                <a:cs typeface="Arial"/>
              </a:rPr>
              <a:t>pertanian, </a:t>
            </a:r>
            <a:r>
              <a:rPr sz="1800" spc="-105" dirty="0">
                <a:latin typeface="Arial"/>
                <a:cs typeface="Arial"/>
              </a:rPr>
              <a:t>harga </a:t>
            </a:r>
            <a:r>
              <a:rPr sz="1800" spc="-110" dirty="0">
                <a:latin typeface="Arial"/>
                <a:cs typeface="Arial"/>
              </a:rPr>
              <a:t>pangan </a:t>
            </a:r>
            <a:r>
              <a:rPr sz="1800" spc="-80" dirty="0">
                <a:latin typeface="Arial"/>
                <a:cs typeface="Arial"/>
              </a:rPr>
              <a:t>pokok </a:t>
            </a:r>
            <a:r>
              <a:rPr sz="1800" spc="-90" dirty="0">
                <a:latin typeface="Arial"/>
                <a:cs typeface="Arial"/>
              </a:rPr>
              <a:t>(beras)  </a:t>
            </a:r>
            <a:r>
              <a:rPr sz="1800" spc="-80" dirty="0">
                <a:latin typeface="Arial"/>
                <a:cs typeface="Arial"/>
              </a:rPr>
              <a:t>merupakan </a:t>
            </a:r>
            <a:r>
              <a:rPr sz="1800" spc="-40" dirty="0">
                <a:latin typeface="Arial"/>
                <a:cs typeface="Arial"/>
              </a:rPr>
              <a:t>indikator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55" dirty="0">
                <a:latin typeface="Arial"/>
                <a:cs typeface="Arial"/>
              </a:rPr>
              <a:t>kuat </a:t>
            </a:r>
            <a:r>
              <a:rPr sz="1800" spc="-35" dirty="0">
                <a:latin typeface="Arial"/>
                <a:cs typeface="Arial"/>
              </a:rPr>
              <a:t>untuk  </a:t>
            </a:r>
            <a:r>
              <a:rPr sz="1800" spc="-70" dirty="0">
                <a:latin typeface="Arial"/>
                <a:cs typeface="Arial"/>
              </a:rPr>
              <a:t>memprediksi </a:t>
            </a:r>
            <a:r>
              <a:rPr sz="1800" spc="-85" dirty="0">
                <a:latin typeface="Arial"/>
                <a:cs typeface="Arial"/>
              </a:rPr>
              <a:t>kemungkinan </a:t>
            </a:r>
            <a:r>
              <a:rPr sz="1800" spc="-55" dirty="0">
                <a:latin typeface="Arial"/>
                <a:cs typeface="Arial"/>
              </a:rPr>
              <a:t>terjadinya  </a:t>
            </a:r>
            <a:r>
              <a:rPr sz="1800" spc="-95" dirty="0">
                <a:latin typeface="Arial"/>
                <a:cs typeface="Arial"/>
              </a:rPr>
              <a:t>kerawanan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pangan.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24" y="6736079"/>
            <a:ext cx="4221479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8927" y="6822439"/>
            <a:ext cx="39109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Pusat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Ketersediaan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Kerawanan</a:t>
            </a:r>
            <a:r>
              <a:rPr sz="18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Pangan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6605016"/>
            <a:ext cx="691895" cy="70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1416" y="585216"/>
            <a:ext cx="8839200" cy="791210"/>
            <a:chOff x="661416" y="585216"/>
            <a:chExt cx="8839200" cy="791210"/>
          </a:xfrm>
        </p:grpSpPr>
        <p:sp>
          <p:nvSpPr>
            <p:cNvPr id="6" name="object 6"/>
            <p:cNvSpPr/>
            <p:nvPr/>
          </p:nvSpPr>
          <p:spPr>
            <a:xfrm>
              <a:off x="665987" y="589787"/>
              <a:ext cx="8830310" cy="780415"/>
            </a:xfrm>
            <a:custGeom>
              <a:avLst/>
              <a:gdLst/>
              <a:ahLst/>
              <a:cxnLst/>
              <a:rect l="l" t="t" r="r" b="b"/>
              <a:pathLst>
                <a:path w="8830310" h="780415">
                  <a:moveTo>
                    <a:pt x="8830055" y="780287"/>
                  </a:moveTo>
                  <a:lnTo>
                    <a:pt x="8830055" y="0"/>
                  </a:lnTo>
                  <a:lnTo>
                    <a:pt x="0" y="0"/>
                  </a:lnTo>
                  <a:lnTo>
                    <a:pt x="0" y="780287"/>
                  </a:lnTo>
                  <a:lnTo>
                    <a:pt x="8830055" y="780287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416" y="585216"/>
              <a:ext cx="8839200" cy="791210"/>
            </a:xfrm>
            <a:custGeom>
              <a:avLst/>
              <a:gdLst/>
              <a:ahLst/>
              <a:cxnLst/>
              <a:rect l="l" t="t" r="r" b="b"/>
              <a:pathLst>
                <a:path w="8839200" h="791210">
                  <a:moveTo>
                    <a:pt x="8839200" y="787908"/>
                  </a:moveTo>
                  <a:lnTo>
                    <a:pt x="8839200" y="3048"/>
                  </a:lnTo>
                  <a:lnTo>
                    <a:pt x="883767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787908"/>
                  </a:lnTo>
                  <a:lnTo>
                    <a:pt x="1524" y="790956"/>
                  </a:lnTo>
                  <a:lnTo>
                    <a:pt x="4572" y="790956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8830056" y="9144"/>
                  </a:lnTo>
                  <a:lnTo>
                    <a:pt x="8830056" y="4572"/>
                  </a:lnTo>
                  <a:lnTo>
                    <a:pt x="8834628" y="9144"/>
                  </a:lnTo>
                  <a:lnTo>
                    <a:pt x="8834628" y="790956"/>
                  </a:lnTo>
                  <a:lnTo>
                    <a:pt x="8837676" y="790956"/>
                  </a:lnTo>
                  <a:lnTo>
                    <a:pt x="8839200" y="787908"/>
                  </a:lnTo>
                  <a:close/>
                </a:path>
                <a:path w="8839200" h="79121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8839200" h="791210">
                  <a:moveTo>
                    <a:pt x="9144" y="780288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780288"/>
                  </a:lnTo>
                  <a:lnTo>
                    <a:pt x="9144" y="780288"/>
                  </a:lnTo>
                  <a:close/>
                </a:path>
                <a:path w="8839200" h="791210">
                  <a:moveTo>
                    <a:pt x="8834628" y="780288"/>
                  </a:moveTo>
                  <a:lnTo>
                    <a:pt x="4572" y="780288"/>
                  </a:lnTo>
                  <a:lnTo>
                    <a:pt x="9144" y="784860"/>
                  </a:lnTo>
                  <a:lnTo>
                    <a:pt x="9144" y="790956"/>
                  </a:lnTo>
                  <a:lnTo>
                    <a:pt x="8830056" y="790956"/>
                  </a:lnTo>
                  <a:lnTo>
                    <a:pt x="8830056" y="784860"/>
                  </a:lnTo>
                  <a:lnTo>
                    <a:pt x="8834628" y="780288"/>
                  </a:lnTo>
                  <a:close/>
                </a:path>
                <a:path w="8839200" h="791210">
                  <a:moveTo>
                    <a:pt x="9144" y="790956"/>
                  </a:moveTo>
                  <a:lnTo>
                    <a:pt x="9144" y="784860"/>
                  </a:lnTo>
                  <a:lnTo>
                    <a:pt x="4572" y="780288"/>
                  </a:lnTo>
                  <a:lnTo>
                    <a:pt x="4572" y="790956"/>
                  </a:lnTo>
                  <a:lnTo>
                    <a:pt x="9144" y="790956"/>
                  </a:lnTo>
                  <a:close/>
                </a:path>
                <a:path w="8839200" h="791210">
                  <a:moveTo>
                    <a:pt x="8834628" y="9144"/>
                  </a:moveTo>
                  <a:lnTo>
                    <a:pt x="8830056" y="4572"/>
                  </a:lnTo>
                  <a:lnTo>
                    <a:pt x="8830056" y="9144"/>
                  </a:lnTo>
                  <a:lnTo>
                    <a:pt x="8834628" y="9144"/>
                  </a:lnTo>
                  <a:close/>
                </a:path>
                <a:path w="8839200" h="791210">
                  <a:moveTo>
                    <a:pt x="8834628" y="780288"/>
                  </a:moveTo>
                  <a:lnTo>
                    <a:pt x="8834628" y="9144"/>
                  </a:lnTo>
                  <a:lnTo>
                    <a:pt x="8830056" y="9144"/>
                  </a:lnTo>
                  <a:lnTo>
                    <a:pt x="8830056" y="780288"/>
                  </a:lnTo>
                  <a:lnTo>
                    <a:pt x="8834628" y="780288"/>
                  </a:lnTo>
                  <a:close/>
                </a:path>
                <a:path w="8839200" h="791210">
                  <a:moveTo>
                    <a:pt x="8834628" y="790956"/>
                  </a:moveTo>
                  <a:lnTo>
                    <a:pt x="8834628" y="780288"/>
                  </a:lnTo>
                  <a:lnTo>
                    <a:pt x="8830056" y="784860"/>
                  </a:lnTo>
                  <a:lnTo>
                    <a:pt x="8830056" y="790956"/>
                  </a:lnTo>
                  <a:lnTo>
                    <a:pt x="8834628" y="790956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5987" y="589787"/>
            <a:ext cx="8830310" cy="7804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111500" marR="353060" indent="-2641600">
              <a:lnSpc>
                <a:spcPts val="2590"/>
              </a:lnSpc>
              <a:spcBef>
                <a:spcPts val="459"/>
              </a:spcBef>
            </a:pPr>
            <a:r>
              <a:rPr sz="2400" spc="-5" dirty="0">
                <a:solidFill>
                  <a:srgbClr val="000000"/>
                </a:solidFill>
                <a:latin typeface="Tahoma"/>
                <a:cs typeface="Tahoma"/>
              </a:rPr>
              <a:t>KEGIATAN INTERVENSI PENANGANAN</a:t>
            </a:r>
            <a:r>
              <a:rPr sz="2400" spc="-3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ahoma"/>
                <a:cs typeface="Tahoma"/>
              </a:rPr>
              <a:t>KERAWANAN  PANGAN TA.</a:t>
            </a:r>
            <a:r>
              <a:rPr sz="2400" spc="-2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ahoma"/>
                <a:cs typeface="Tahoma"/>
              </a:rPr>
              <a:t>2019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59" y="2472333"/>
            <a:ext cx="7043420" cy="10833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299720" algn="l"/>
              </a:tabLst>
            </a:pPr>
            <a:r>
              <a:rPr sz="1900" b="1" spc="-15" dirty="0">
                <a:latin typeface="Tahoma"/>
                <a:cs typeface="Tahoma"/>
              </a:rPr>
              <a:t>Analisis Peta </a:t>
            </a:r>
            <a:r>
              <a:rPr sz="1900" b="1" spc="-20" dirty="0">
                <a:latin typeface="Tahoma"/>
                <a:cs typeface="Tahoma"/>
              </a:rPr>
              <a:t>Ketahanan dan Kerentanan </a:t>
            </a:r>
            <a:r>
              <a:rPr sz="1900" b="1" spc="-25" dirty="0">
                <a:latin typeface="Tahoma"/>
                <a:cs typeface="Tahoma"/>
              </a:rPr>
              <a:t>Pangan</a:t>
            </a:r>
            <a:r>
              <a:rPr sz="1900" b="1" spc="75" dirty="0">
                <a:latin typeface="Tahoma"/>
                <a:cs typeface="Tahoma"/>
              </a:rPr>
              <a:t> </a:t>
            </a:r>
            <a:r>
              <a:rPr sz="1900" b="1" spc="-20" dirty="0">
                <a:latin typeface="Tahoma"/>
                <a:cs typeface="Tahoma"/>
              </a:rPr>
              <a:t>(FSVA)</a:t>
            </a:r>
            <a:endParaRPr sz="19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299720" algn="l"/>
              </a:tabLst>
            </a:pPr>
            <a:r>
              <a:rPr sz="1900" b="1" spc="-15" dirty="0">
                <a:latin typeface="Tahoma"/>
                <a:cs typeface="Tahoma"/>
              </a:rPr>
              <a:t>Analisis Sistem </a:t>
            </a:r>
            <a:r>
              <a:rPr sz="1900" b="1" spc="-25" dirty="0">
                <a:latin typeface="Tahoma"/>
                <a:cs typeface="Tahoma"/>
              </a:rPr>
              <a:t>Kewaspadaan Pangan </a:t>
            </a:r>
            <a:r>
              <a:rPr sz="1900" b="1" spc="-20" dirty="0">
                <a:latin typeface="Tahoma"/>
                <a:cs typeface="Tahoma"/>
              </a:rPr>
              <a:t>dan </a:t>
            </a:r>
            <a:r>
              <a:rPr sz="1900" b="1" dirty="0">
                <a:latin typeface="Tahoma"/>
                <a:cs typeface="Tahoma"/>
              </a:rPr>
              <a:t>Gizi</a:t>
            </a:r>
            <a:r>
              <a:rPr sz="1900" b="1" spc="90" dirty="0">
                <a:latin typeface="Tahoma"/>
                <a:cs typeface="Tahoma"/>
              </a:rPr>
              <a:t> </a:t>
            </a:r>
            <a:r>
              <a:rPr sz="1900" b="1" spc="-25" dirty="0">
                <a:latin typeface="Tahoma"/>
                <a:cs typeface="Tahoma"/>
              </a:rPr>
              <a:t>(SKPG)</a:t>
            </a:r>
            <a:endParaRPr sz="19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99720" algn="l"/>
              </a:tabLst>
            </a:pPr>
            <a:r>
              <a:rPr sz="1900" b="1" spc="-15" dirty="0">
                <a:latin typeface="Tahoma"/>
                <a:cs typeface="Tahoma"/>
              </a:rPr>
              <a:t>Analisis </a:t>
            </a:r>
            <a:r>
              <a:rPr sz="1900" b="1" spc="-20" dirty="0">
                <a:latin typeface="Tahoma"/>
                <a:cs typeface="Tahoma"/>
              </a:rPr>
              <a:t>Angka Rawan </a:t>
            </a:r>
            <a:r>
              <a:rPr sz="1900" b="1" spc="-25" dirty="0">
                <a:latin typeface="Tahoma"/>
                <a:cs typeface="Tahoma"/>
              </a:rPr>
              <a:t>Pangan</a:t>
            </a:r>
            <a:r>
              <a:rPr sz="1900" b="1" spc="80" dirty="0">
                <a:latin typeface="Tahoma"/>
                <a:cs typeface="Tahoma"/>
              </a:rPr>
              <a:t> </a:t>
            </a:r>
            <a:r>
              <a:rPr sz="1900" b="1" spc="-25" dirty="0">
                <a:latin typeface="Tahoma"/>
                <a:cs typeface="Tahoma"/>
              </a:rPr>
              <a:t>(ARP)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6025896"/>
            <a:ext cx="9144000" cy="1122045"/>
            <a:chOff x="457200" y="6025896"/>
            <a:chExt cx="9144000" cy="1122045"/>
          </a:xfrm>
        </p:grpSpPr>
        <p:sp>
          <p:nvSpPr>
            <p:cNvPr id="11" name="object 11"/>
            <p:cNvSpPr/>
            <p:nvPr/>
          </p:nvSpPr>
          <p:spPr>
            <a:xfrm>
              <a:off x="457200" y="6025896"/>
              <a:ext cx="9143999" cy="1121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0991" y="6035040"/>
              <a:ext cx="1383791" cy="5394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4915" y="4613247"/>
            <a:ext cx="5938520" cy="10541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Tahoma"/>
                <a:cs typeface="Tahoma"/>
              </a:rPr>
              <a:t>Pengembangan </a:t>
            </a:r>
            <a:r>
              <a:rPr sz="2000" b="1" spc="-10" dirty="0">
                <a:latin typeface="Tahoma"/>
                <a:cs typeface="Tahoma"/>
              </a:rPr>
              <a:t>Korporasi </a:t>
            </a:r>
            <a:r>
              <a:rPr sz="2000" b="1" dirty="0">
                <a:latin typeface="Tahoma"/>
                <a:cs typeface="Tahoma"/>
              </a:rPr>
              <a:t>Usahatani</a:t>
            </a:r>
            <a:r>
              <a:rPr sz="2000" b="1" spc="-1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(PKU)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ahoma"/>
                <a:cs typeface="Tahoma"/>
              </a:rPr>
              <a:t>Kawasan </a:t>
            </a:r>
            <a:r>
              <a:rPr sz="2000" b="1" spc="-5" dirty="0">
                <a:latin typeface="Tahoma"/>
                <a:cs typeface="Tahoma"/>
              </a:rPr>
              <a:t>Rumah </a:t>
            </a:r>
            <a:r>
              <a:rPr sz="2000" b="1" dirty="0">
                <a:latin typeface="Tahoma"/>
                <a:cs typeface="Tahoma"/>
              </a:rPr>
              <a:t>Pangan </a:t>
            </a:r>
            <a:r>
              <a:rPr sz="2000" b="1" spc="-5" dirty="0">
                <a:latin typeface="Tahoma"/>
                <a:cs typeface="Tahoma"/>
              </a:rPr>
              <a:t>Lestari</a:t>
            </a:r>
            <a:r>
              <a:rPr sz="2000" b="1" spc="-2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(KRPL)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Tahoma"/>
                <a:cs typeface="Tahoma"/>
              </a:rPr>
              <a:t>Intervensi </a:t>
            </a:r>
            <a:r>
              <a:rPr sz="2000" b="1" dirty="0">
                <a:latin typeface="Tahoma"/>
                <a:cs typeface="Tahoma"/>
              </a:rPr>
              <a:t>Rawan Pangan Pasca</a:t>
            </a:r>
            <a:r>
              <a:rPr sz="2000" b="1" spc="-2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Bencana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12196" y="688339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6468" y="1860804"/>
            <a:ext cx="1666239" cy="487680"/>
            <a:chOff x="696468" y="1860804"/>
            <a:chExt cx="1666239" cy="487680"/>
          </a:xfrm>
        </p:grpSpPr>
        <p:sp>
          <p:nvSpPr>
            <p:cNvPr id="16" name="object 16"/>
            <p:cNvSpPr/>
            <p:nvPr/>
          </p:nvSpPr>
          <p:spPr>
            <a:xfrm>
              <a:off x="702563" y="1866899"/>
              <a:ext cx="1653539" cy="475615"/>
            </a:xfrm>
            <a:custGeom>
              <a:avLst/>
              <a:gdLst/>
              <a:ahLst/>
              <a:cxnLst/>
              <a:rect l="l" t="t" r="r" b="b"/>
              <a:pathLst>
                <a:path w="1653539" h="475614">
                  <a:moveTo>
                    <a:pt x="1653539" y="475487"/>
                  </a:moveTo>
                  <a:lnTo>
                    <a:pt x="1653539" y="0"/>
                  </a:lnTo>
                  <a:lnTo>
                    <a:pt x="0" y="0"/>
                  </a:lnTo>
                  <a:lnTo>
                    <a:pt x="0" y="475487"/>
                  </a:lnTo>
                  <a:lnTo>
                    <a:pt x="1653539" y="47548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6468" y="1860804"/>
              <a:ext cx="1666239" cy="487680"/>
            </a:xfrm>
            <a:custGeom>
              <a:avLst/>
              <a:gdLst/>
              <a:ahLst/>
              <a:cxnLst/>
              <a:rect l="l" t="t" r="r" b="b"/>
              <a:pathLst>
                <a:path w="1666239" h="487680">
                  <a:moveTo>
                    <a:pt x="1665732" y="486156"/>
                  </a:moveTo>
                  <a:lnTo>
                    <a:pt x="1665732" y="3048"/>
                  </a:lnTo>
                  <a:lnTo>
                    <a:pt x="1662684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486156"/>
                  </a:lnTo>
                  <a:lnTo>
                    <a:pt x="3048" y="487680"/>
                  </a:lnTo>
                  <a:lnTo>
                    <a:pt x="6096" y="48768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1653540" y="12192"/>
                  </a:lnTo>
                  <a:lnTo>
                    <a:pt x="1653540" y="6096"/>
                  </a:lnTo>
                  <a:lnTo>
                    <a:pt x="1659636" y="12192"/>
                  </a:lnTo>
                  <a:lnTo>
                    <a:pt x="1659636" y="487680"/>
                  </a:lnTo>
                  <a:lnTo>
                    <a:pt x="1662684" y="487680"/>
                  </a:lnTo>
                  <a:lnTo>
                    <a:pt x="1665732" y="486156"/>
                  </a:lnTo>
                  <a:close/>
                </a:path>
                <a:path w="1666239" h="48768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1666239" h="487680">
                  <a:moveTo>
                    <a:pt x="12192" y="47548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475488"/>
                  </a:lnTo>
                  <a:lnTo>
                    <a:pt x="12192" y="475488"/>
                  </a:lnTo>
                  <a:close/>
                </a:path>
                <a:path w="1666239" h="487680">
                  <a:moveTo>
                    <a:pt x="1659636" y="475488"/>
                  </a:moveTo>
                  <a:lnTo>
                    <a:pt x="6096" y="475488"/>
                  </a:lnTo>
                  <a:lnTo>
                    <a:pt x="12192" y="481584"/>
                  </a:lnTo>
                  <a:lnTo>
                    <a:pt x="12192" y="487680"/>
                  </a:lnTo>
                  <a:lnTo>
                    <a:pt x="1653540" y="487680"/>
                  </a:lnTo>
                  <a:lnTo>
                    <a:pt x="1653540" y="481584"/>
                  </a:lnTo>
                  <a:lnTo>
                    <a:pt x="1659636" y="475488"/>
                  </a:lnTo>
                  <a:close/>
                </a:path>
                <a:path w="1666239" h="487680">
                  <a:moveTo>
                    <a:pt x="12192" y="487680"/>
                  </a:moveTo>
                  <a:lnTo>
                    <a:pt x="12192" y="481584"/>
                  </a:lnTo>
                  <a:lnTo>
                    <a:pt x="6096" y="475488"/>
                  </a:lnTo>
                  <a:lnTo>
                    <a:pt x="6096" y="487680"/>
                  </a:lnTo>
                  <a:lnTo>
                    <a:pt x="12192" y="487680"/>
                  </a:lnTo>
                  <a:close/>
                </a:path>
                <a:path w="1666239" h="487680">
                  <a:moveTo>
                    <a:pt x="1659636" y="12192"/>
                  </a:moveTo>
                  <a:lnTo>
                    <a:pt x="1653540" y="6096"/>
                  </a:lnTo>
                  <a:lnTo>
                    <a:pt x="1653540" y="12192"/>
                  </a:lnTo>
                  <a:lnTo>
                    <a:pt x="1659636" y="12192"/>
                  </a:lnTo>
                  <a:close/>
                </a:path>
                <a:path w="1666239" h="487680">
                  <a:moveTo>
                    <a:pt x="1659636" y="475488"/>
                  </a:moveTo>
                  <a:lnTo>
                    <a:pt x="1659636" y="12192"/>
                  </a:lnTo>
                  <a:lnTo>
                    <a:pt x="1653540" y="12192"/>
                  </a:lnTo>
                  <a:lnTo>
                    <a:pt x="1653540" y="475488"/>
                  </a:lnTo>
                  <a:lnTo>
                    <a:pt x="1659636" y="475488"/>
                  </a:lnTo>
                  <a:close/>
                </a:path>
                <a:path w="1666239" h="487680">
                  <a:moveTo>
                    <a:pt x="1659636" y="487680"/>
                  </a:moveTo>
                  <a:lnTo>
                    <a:pt x="1659636" y="475488"/>
                  </a:lnTo>
                  <a:lnTo>
                    <a:pt x="1653540" y="481584"/>
                  </a:lnTo>
                  <a:lnTo>
                    <a:pt x="1653540" y="487680"/>
                  </a:lnTo>
                  <a:lnTo>
                    <a:pt x="1659636" y="48768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2563" y="1866900"/>
            <a:ext cx="1653539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>
              <a:lnSpc>
                <a:spcPts val="2625"/>
              </a:lnSpc>
            </a:pP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ANALISIS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9892" y="3855720"/>
            <a:ext cx="8658225" cy="487680"/>
            <a:chOff x="659892" y="3855720"/>
            <a:chExt cx="8658225" cy="487680"/>
          </a:xfrm>
        </p:grpSpPr>
        <p:sp>
          <p:nvSpPr>
            <p:cNvPr id="20" name="object 20"/>
            <p:cNvSpPr/>
            <p:nvPr/>
          </p:nvSpPr>
          <p:spPr>
            <a:xfrm>
              <a:off x="665988" y="3861815"/>
              <a:ext cx="8646160" cy="475615"/>
            </a:xfrm>
            <a:custGeom>
              <a:avLst/>
              <a:gdLst/>
              <a:ahLst/>
              <a:cxnLst/>
              <a:rect l="l" t="t" r="r" b="b"/>
              <a:pathLst>
                <a:path w="8646160" h="475614">
                  <a:moveTo>
                    <a:pt x="8645651" y="47548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475487"/>
                  </a:lnTo>
                  <a:lnTo>
                    <a:pt x="8645651" y="47548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9892" y="3855720"/>
              <a:ext cx="8658225" cy="487680"/>
            </a:xfrm>
            <a:custGeom>
              <a:avLst/>
              <a:gdLst/>
              <a:ahLst/>
              <a:cxnLst/>
              <a:rect l="l" t="t" r="r" b="b"/>
              <a:pathLst>
                <a:path w="8658225" h="487679">
                  <a:moveTo>
                    <a:pt x="8657844" y="486156"/>
                  </a:moveTo>
                  <a:lnTo>
                    <a:pt x="8657844" y="3048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486156"/>
                  </a:lnTo>
                  <a:lnTo>
                    <a:pt x="3048" y="487680"/>
                  </a:lnTo>
                  <a:lnTo>
                    <a:pt x="6096" y="48768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487680"/>
                  </a:lnTo>
                  <a:lnTo>
                    <a:pt x="8654796" y="487680"/>
                  </a:lnTo>
                  <a:lnTo>
                    <a:pt x="8657844" y="486156"/>
                  </a:lnTo>
                  <a:close/>
                </a:path>
                <a:path w="8658225" h="48767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487679">
                  <a:moveTo>
                    <a:pt x="12192" y="47548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475488"/>
                  </a:lnTo>
                  <a:lnTo>
                    <a:pt x="12192" y="475488"/>
                  </a:lnTo>
                  <a:close/>
                </a:path>
                <a:path w="8658225" h="487679">
                  <a:moveTo>
                    <a:pt x="8651748" y="475488"/>
                  </a:moveTo>
                  <a:lnTo>
                    <a:pt x="6096" y="475488"/>
                  </a:lnTo>
                  <a:lnTo>
                    <a:pt x="12192" y="481584"/>
                  </a:lnTo>
                  <a:lnTo>
                    <a:pt x="12192" y="487680"/>
                  </a:lnTo>
                  <a:lnTo>
                    <a:pt x="8645652" y="487680"/>
                  </a:lnTo>
                  <a:lnTo>
                    <a:pt x="8645652" y="481584"/>
                  </a:lnTo>
                  <a:lnTo>
                    <a:pt x="8651748" y="475488"/>
                  </a:lnTo>
                  <a:close/>
                </a:path>
                <a:path w="8658225" h="487679">
                  <a:moveTo>
                    <a:pt x="12192" y="487680"/>
                  </a:moveTo>
                  <a:lnTo>
                    <a:pt x="12192" y="481584"/>
                  </a:lnTo>
                  <a:lnTo>
                    <a:pt x="6096" y="475488"/>
                  </a:lnTo>
                  <a:lnTo>
                    <a:pt x="6096" y="487680"/>
                  </a:lnTo>
                  <a:lnTo>
                    <a:pt x="12192" y="487680"/>
                  </a:lnTo>
                  <a:close/>
                </a:path>
                <a:path w="8658225" h="487679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487679">
                  <a:moveTo>
                    <a:pt x="8651748" y="47548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475488"/>
                  </a:lnTo>
                  <a:lnTo>
                    <a:pt x="8651748" y="475488"/>
                  </a:lnTo>
                  <a:close/>
                </a:path>
                <a:path w="8658225" h="487679">
                  <a:moveTo>
                    <a:pt x="8651748" y="487680"/>
                  </a:moveTo>
                  <a:lnTo>
                    <a:pt x="8651748" y="475488"/>
                  </a:lnTo>
                  <a:lnTo>
                    <a:pt x="8645652" y="481584"/>
                  </a:lnTo>
                  <a:lnTo>
                    <a:pt x="8645652" y="487680"/>
                  </a:lnTo>
                  <a:lnTo>
                    <a:pt x="8651748" y="48768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5987" y="3861815"/>
            <a:ext cx="864616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2575"/>
              </a:lnSpc>
            </a:pP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UPAYA PENGENTASAN WILAYAH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RENTAN </a:t>
            </a: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RAWAN</a:t>
            </a:r>
            <a:r>
              <a:rPr sz="2200" b="1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PANGAN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0183" y="618743"/>
            <a:ext cx="8568055" cy="792480"/>
          </a:xfrm>
          <a:custGeom>
            <a:avLst/>
            <a:gdLst/>
            <a:ahLst/>
            <a:cxnLst/>
            <a:rect l="l" t="t" r="r" b="b"/>
            <a:pathLst>
              <a:path w="8568055" h="792480">
                <a:moveTo>
                  <a:pt x="8567927" y="792479"/>
                </a:moveTo>
                <a:lnTo>
                  <a:pt x="8567927" y="0"/>
                </a:lnTo>
                <a:lnTo>
                  <a:pt x="0" y="0"/>
                </a:lnTo>
                <a:lnTo>
                  <a:pt x="0" y="792479"/>
                </a:lnTo>
                <a:lnTo>
                  <a:pt x="8567927" y="792479"/>
                </a:lnTo>
                <a:close/>
              </a:path>
            </a:pathLst>
          </a:custGeom>
          <a:solidFill>
            <a:srgbClr val="98C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8923" y="747775"/>
            <a:ext cx="7869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10" dirty="0">
                <a:solidFill>
                  <a:srgbClr val="000000"/>
                </a:solidFill>
                <a:latin typeface="Arial"/>
                <a:cs typeface="Arial"/>
              </a:rPr>
              <a:t>Langkah-langkah </a:t>
            </a:r>
            <a:r>
              <a:rPr b="0" spc="-215" dirty="0">
                <a:solidFill>
                  <a:srgbClr val="000000"/>
                </a:solidFill>
                <a:latin typeface="Arial"/>
                <a:cs typeface="Arial"/>
              </a:rPr>
              <a:t>yang </a:t>
            </a:r>
            <a:r>
              <a:rPr b="0" spc="-155" dirty="0">
                <a:solidFill>
                  <a:srgbClr val="000000"/>
                </a:solidFill>
                <a:latin typeface="Arial"/>
                <a:cs typeface="Arial"/>
              </a:rPr>
              <a:t>dilakukan dalam </a:t>
            </a: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mitigasi</a:t>
            </a:r>
            <a:r>
              <a:rPr b="0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90" dirty="0">
                <a:solidFill>
                  <a:srgbClr val="000000"/>
                </a:solidFill>
                <a:latin typeface="Arial"/>
                <a:cs typeface="Arial"/>
              </a:rPr>
              <a:t>bencana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04088" y="1443228"/>
            <a:ext cx="8578850" cy="1870075"/>
            <a:chOff x="704088" y="1443228"/>
            <a:chExt cx="8578850" cy="1870075"/>
          </a:xfrm>
        </p:grpSpPr>
        <p:sp>
          <p:nvSpPr>
            <p:cNvPr id="8" name="object 8"/>
            <p:cNvSpPr/>
            <p:nvPr/>
          </p:nvSpPr>
          <p:spPr>
            <a:xfrm>
              <a:off x="710183" y="1449324"/>
              <a:ext cx="8568055" cy="1859280"/>
            </a:xfrm>
            <a:custGeom>
              <a:avLst/>
              <a:gdLst/>
              <a:ahLst/>
              <a:cxnLst/>
              <a:rect l="l" t="t" r="r" b="b"/>
              <a:pathLst>
                <a:path w="8568055" h="1859279">
                  <a:moveTo>
                    <a:pt x="8567927" y="1859279"/>
                  </a:moveTo>
                  <a:lnTo>
                    <a:pt x="8567927" y="0"/>
                  </a:lnTo>
                  <a:lnTo>
                    <a:pt x="0" y="0"/>
                  </a:lnTo>
                  <a:lnTo>
                    <a:pt x="0" y="1859279"/>
                  </a:lnTo>
                  <a:lnTo>
                    <a:pt x="8567927" y="1859279"/>
                  </a:lnTo>
                  <a:close/>
                </a:path>
              </a:pathLst>
            </a:custGeom>
            <a:solidFill>
              <a:srgbClr val="DE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088" y="1443228"/>
              <a:ext cx="8578850" cy="1870075"/>
            </a:xfrm>
            <a:custGeom>
              <a:avLst/>
              <a:gdLst/>
              <a:ahLst/>
              <a:cxnLst/>
              <a:rect l="l" t="t" r="r" b="b"/>
              <a:pathLst>
                <a:path w="8578850" h="1870075">
                  <a:moveTo>
                    <a:pt x="8578596" y="1868424"/>
                  </a:moveTo>
                  <a:lnTo>
                    <a:pt x="8578596" y="3048"/>
                  </a:lnTo>
                  <a:lnTo>
                    <a:pt x="8577072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868424"/>
                  </a:lnTo>
                  <a:lnTo>
                    <a:pt x="3048" y="1869948"/>
                  </a:lnTo>
                  <a:lnTo>
                    <a:pt x="6096" y="1869948"/>
                  </a:ln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lnTo>
                    <a:pt x="8569452" y="10668"/>
                  </a:lnTo>
                  <a:lnTo>
                    <a:pt x="8569452" y="6096"/>
                  </a:lnTo>
                  <a:lnTo>
                    <a:pt x="8574024" y="10668"/>
                  </a:lnTo>
                  <a:lnTo>
                    <a:pt x="8574024" y="1869948"/>
                  </a:lnTo>
                  <a:lnTo>
                    <a:pt x="8577072" y="1869948"/>
                  </a:lnTo>
                  <a:lnTo>
                    <a:pt x="8578596" y="1868424"/>
                  </a:lnTo>
                  <a:close/>
                </a:path>
                <a:path w="8578850" h="1870075">
                  <a:moveTo>
                    <a:pt x="10668" y="10668"/>
                  </a:move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8578850" h="1870075">
                  <a:moveTo>
                    <a:pt x="10668" y="1860804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1860804"/>
                  </a:lnTo>
                  <a:lnTo>
                    <a:pt x="10668" y="1860804"/>
                  </a:lnTo>
                  <a:close/>
                </a:path>
                <a:path w="8578850" h="1870075">
                  <a:moveTo>
                    <a:pt x="8574024" y="1860804"/>
                  </a:moveTo>
                  <a:lnTo>
                    <a:pt x="6096" y="1860804"/>
                  </a:lnTo>
                  <a:lnTo>
                    <a:pt x="10668" y="1865376"/>
                  </a:lnTo>
                  <a:lnTo>
                    <a:pt x="10668" y="1869948"/>
                  </a:lnTo>
                  <a:lnTo>
                    <a:pt x="8569452" y="1869948"/>
                  </a:lnTo>
                  <a:lnTo>
                    <a:pt x="8569452" y="1865376"/>
                  </a:lnTo>
                  <a:lnTo>
                    <a:pt x="8574024" y="1860804"/>
                  </a:lnTo>
                  <a:close/>
                </a:path>
                <a:path w="8578850" h="1870075">
                  <a:moveTo>
                    <a:pt x="10668" y="1869948"/>
                  </a:moveTo>
                  <a:lnTo>
                    <a:pt x="10668" y="1865376"/>
                  </a:lnTo>
                  <a:lnTo>
                    <a:pt x="6096" y="1860804"/>
                  </a:lnTo>
                  <a:lnTo>
                    <a:pt x="6096" y="1869948"/>
                  </a:lnTo>
                  <a:lnTo>
                    <a:pt x="10668" y="1869948"/>
                  </a:lnTo>
                  <a:close/>
                </a:path>
                <a:path w="8578850" h="1870075">
                  <a:moveTo>
                    <a:pt x="8574024" y="10668"/>
                  </a:moveTo>
                  <a:lnTo>
                    <a:pt x="8569452" y="6096"/>
                  </a:lnTo>
                  <a:lnTo>
                    <a:pt x="8569452" y="10668"/>
                  </a:lnTo>
                  <a:lnTo>
                    <a:pt x="8574024" y="10668"/>
                  </a:lnTo>
                  <a:close/>
                </a:path>
                <a:path w="8578850" h="1870075">
                  <a:moveTo>
                    <a:pt x="8574024" y="1860804"/>
                  </a:moveTo>
                  <a:lnTo>
                    <a:pt x="8574024" y="10668"/>
                  </a:lnTo>
                  <a:lnTo>
                    <a:pt x="8569452" y="10668"/>
                  </a:lnTo>
                  <a:lnTo>
                    <a:pt x="8569452" y="1860804"/>
                  </a:lnTo>
                  <a:lnTo>
                    <a:pt x="8574024" y="1860804"/>
                  </a:lnTo>
                  <a:close/>
                </a:path>
                <a:path w="8578850" h="1870075">
                  <a:moveTo>
                    <a:pt x="8574024" y="1869948"/>
                  </a:moveTo>
                  <a:lnTo>
                    <a:pt x="8574024" y="1860804"/>
                  </a:lnTo>
                  <a:lnTo>
                    <a:pt x="8569452" y="1865376"/>
                  </a:lnTo>
                  <a:lnTo>
                    <a:pt x="8569452" y="1869948"/>
                  </a:lnTo>
                  <a:lnTo>
                    <a:pt x="8574024" y="1869948"/>
                  </a:lnTo>
                  <a:close/>
                </a:path>
              </a:pathLst>
            </a:custGeom>
            <a:solidFill>
              <a:srgbClr val="9C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04088" y="3378708"/>
            <a:ext cx="8578850" cy="2840990"/>
            <a:chOff x="704088" y="3378708"/>
            <a:chExt cx="8578850" cy="2840990"/>
          </a:xfrm>
        </p:grpSpPr>
        <p:sp>
          <p:nvSpPr>
            <p:cNvPr id="11" name="object 11"/>
            <p:cNvSpPr/>
            <p:nvPr/>
          </p:nvSpPr>
          <p:spPr>
            <a:xfrm>
              <a:off x="710183" y="3383279"/>
              <a:ext cx="8568055" cy="2832100"/>
            </a:xfrm>
            <a:custGeom>
              <a:avLst/>
              <a:gdLst/>
              <a:ahLst/>
              <a:cxnLst/>
              <a:rect l="l" t="t" r="r" b="b"/>
              <a:pathLst>
                <a:path w="8568055" h="2832100">
                  <a:moveTo>
                    <a:pt x="8567927" y="2831591"/>
                  </a:moveTo>
                  <a:lnTo>
                    <a:pt x="8567927" y="0"/>
                  </a:lnTo>
                  <a:lnTo>
                    <a:pt x="0" y="0"/>
                  </a:lnTo>
                  <a:lnTo>
                    <a:pt x="0" y="2831591"/>
                  </a:lnTo>
                  <a:lnTo>
                    <a:pt x="8567927" y="2831591"/>
                  </a:lnTo>
                  <a:close/>
                </a:path>
              </a:pathLst>
            </a:custGeom>
            <a:solidFill>
              <a:srgbClr val="F7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8" y="3378708"/>
              <a:ext cx="8578850" cy="2840990"/>
            </a:xfrm>
            <a:custGeom>
              <a:avLst/>
              <a:gdLst/>
              <a:ahLst/>
              <a:cxnLst/>
              <a:rect l="l" t="t" r="r" b="b"/>
              <a:pathLst>
                <a:path w="8578850" h="2840990">
                  <a:moveTo>
                    <a:pt x="8578596" y="2837688"/>
                  </a:moveTo>
                  <a:lnTo>
                    <a:pt x="8578596" y="1524"/>
                  </a:lnTo>
                  <a:lnTo>
                    <a:pt x="8577072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2837688"/>
                  </a:lnTo>
                  <a:lnTo>
                    <a:pt x="3048" y="2840736"/>
                  </a:lnTo>
                  <a:lnTo>
                    <a:pt x="6096" y="2840736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8569452" y="9144"/>
                  </a:lnTo>
                  <a:lnTo>
                    <a:pt x="8569452" y="4572"/>
                  </a:lnTo>
                  <a:lnTo>
                    <a:pt x="8574024" y="9144"/>
                  </a:lnTo>
                  <a:lnTo>
                    <a:pt x="8574024" y="2840736"/>
                  </a:lnTo>
                  <a:lnTo>
                    <a:pt x="8577072" y="2840736"/>
                  </a:lnTo>
                  <a:lnTo>
                    <a:pt x="8578596" y="2837688"/>
                  </a:lnTo>
                  <a:close/>
                </a:path>
                <a:path w="8578850" h="2840990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8578850" h="2840990">
                  <a:moveTo>
                    <a:pt x="10668" y="2831592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2831592"/>
                  </a:lnTo>
                  <a:lnTo>
                    <a:pt x="10668" y="2831592"/>
                  </a:lnTo>
                  <a:close/>
                </a:path>
                <a:path w="8578850" h="2840990">
                  <a:moveTo>
                    <a:pt x="8574024" y="2831592"/>
                  </a:moveTo>
                  <a:lnTo>
                    <a:pt x="6096" y="2831592"/>
                  </a:lnTo>
                  <a:lnTo>
                    <a:pt x="10668" y="2836164"/>
                  </a:lnTo>
                  <a:lnTo>
                    <a:pt x="10668" y="2840736"/>
                  </a:lnTo>
                  <a:lnTo>
                    <a:pt x="8569452" y="2840736"/>
                  </a:lnTo>
                  <a:lnTo>
                    <a:pt x="8569452" y="2836164"/>
                  </a:lnTo>
                  <a:lnTo>
                    <a:pt x="8574024" y="2831592"/>
                  </a:lnTo>
                  <a:close/>
                </a:path>
                <a:path w="8578850" h="2840990">
                  <a:moveTo>
                    <a:pt x="10668" y="2840736"/>
                  </a:moveTo>
                  <a:lnTo>
                    <a:pt x="10668" y="2836164"/>
                  </a:lnTo>
                  <a:lnTo>
                    <a:pt x="6096" y="2831592"/>
                  </a:lnTo>
                  <a:lnTo>
                    <a:pt x="6096" y="2840736"/>
                  </a:lnTo>
                  <a:lnTo>
                    <a:pt x="10668" y="2840736"/>
                  </a:lnTo>
                  <a:close/>
                </a:path>
                <a:path w="8578850" h="2840990">
                  <a:moveTo>
                    <a:pt x="8574024" y="9144"/>
                  </a:moveTo>
                  <a:lnTo>
                    <a:pt x="8569452" y="4572"/>
                  </a:lnTo>
                  <a:lnTo>
                    <a:pt x="8569452" y="9144"/>
                  </a:lnTo>
                  <a:lnTo>
                    <a:pt x="8574024" y="9144"/>
                  </a:lnTo>
                  <a:close/>
                </a:path>
                <a:path w="8578850" h="2840990">
                  <a:moveTo>
                    <a:pt x="8574024" y="2831592"/>
                  </a:moveTo>
                  <a:lnTo>
                    <a:pt x="8574024" y="9144"/>
                  </a:lnTo>
                  <a:lnTo>
                    <a:pt x="8569452" y="9144"/>
                  </a:lnTo>
                  <a:lnTo>
                    <a:pt x="8569452" y="2831592"/>
                  </a:lnTo>
                  <a:lnTo>
                    <a:pt x="8574024" y="2831592"/>
                  </a:lnTo>
                  <a:close/>
                </a:path>
                <a:path w="8578850" h="2840990">
                  <a:moveTo>
                    <a:pt x="8574024" y="2840736"/>
                  </a:moveTo>
                  <a:lnTo>
                    <a:pt x="8574024" y="2831592"/>
                  </a:lnTo>
                  <a:lnTo>
                    <a:pt x="8569452" y="2836164"/>
                  </a:lnTo>
                  <a:lnTo>
                    <a:pt x="8569452" y="2840736"/>
                  </a:lnTo>
                  <a:lnTo>
                    <a:pt x="8574024" y="2840736"/>
                  </a:lnTo>
                  <a:close/>
                </a:path>
              </a:pathLst>
            </a:custGeom>
            <a:solidFill>
              <a:srgbClr val="BC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9" y="1334515"/>
            <a:ext cx="8319770" cy="48031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819"/>
              </a:spcBef>
              <a:buChar char="•"/>
              <a:tabLst>
                <a:tab pos="238760" algn="l"/>
              </a:tabLst>
            </a:pPr>
            <a:r>
              <a:rPr sz="2400" spc="-114" dirty="0">
                <a:latin typeface="Arial"/>
                <a:cs typeface="Arial"/>
              </a:rPr>
              <a:t>Koordinasi </a:t>
            </a:r>
            <a:r>
              <a:rPr sz="2400" spc="-135" dirty="0">
                <a:latin typeface="Arial"/>
                <a:cs typeface="Arial"/>
              </a:rPr>
              <a:t>penanganan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resiko</a:t>
            </a:r>
            <a:endParaRPr sz="24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720"/>
              </a:spcBef>
              <a:buChar char="•"/>
              <a:tabLst>
                <a:tab pos="238760" algn="l"/>
              </a:tabLst>
            </a:pPr>
            <a:r>
              <a:rPr sz="2400" spc="-114" dirty="0">
                <a:latin typeface="Arial"/>
                <a:cs typeface="Arial"/>
              </a:rPr>
              <a:t>melakukan </a:t>
            </a:r>
            <a:r>
              <a:rPr sz="2400" spc="-90" dirty="0">
                <a:latin typeface="Arial"/>
                <a:cs typeface="Arial"/>
              </a:rPr>
              <a:t>kajian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resiko</a:t>
            </a:r>
            <a:endParaRPr sz="24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705"/>
              </a:spcBef>
              <a:buChar char="•"/>
              <a:tabLst>
                <a:tab pos="238760" algn="l"/>
              </a:tabLst>
            </a:pPr>
            <a:r>
              <a:rPr sz="2400" spc="-120" dirty="0">
                <a:latin typeface="Arial"/>
                <a:cs typeface="Arial"/>
              </a:rPr>
              <a:t>menyusun </a:t>
            </a:r>
            <a:r>
              <a:rPr sz="2400" spc="-125" dirty="0">
                <a:latin typeface="Arial"/>
                <a:cs typeface="Arial"/>
              </a:rPr>
              <a:t>rencana </a:t>
            </a:r>
            <a:r>
              <a:rPr sz="2400" spc="-95" dirty="0">
                <a:latin typeface="Arial"/>
                <a:cs typeface="Arial"/>
              </a:rPr>
              <a:t>program </a:t>
            </a:r>
            <a:r>
              <a:rPr sz="2400" spc="-114" dirty="0">
                <a:latin typeface="Arial"/>
                <a:cs typeface="Arial"/>
              </a:rPr>
              <a:t>dan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penanganan</a:t>
            </a:r>
            <a:endParaRPr sz="24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710"/>
              </a:spcBef>
              <a:buChar char="•"/>
              <a:tabLst>
                <a:tab pos="238760" algn="l"/>
              </a:tabLst>
            </a:pPr>
            <a:r>
              <a:rPr sz="2400" spc="-170" dirty="0">
                <a:latin typeface="Arial"/>
                <a:cs typeface="Arial"/>
              </a:rPr>
              <a:t>Evaluasi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resiko</a:t>
            </a:r>
            <a:endParaRPr sz="2400">
              <a:latin typeface="Arial"/>
              <a:cs typeface="Arial"/>
            </a:endParaRPr>
          </a:p>
          <a:p>
            <a:pPr marL="354965" marR="593090" indent="-342900">
              <a:lnSpc>
                <a:spcPct val="100000"/>
              </a:lnSpc>
              <a:spcBef>
                <a:spcPts val="188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spc="-110" dirty="0">
                <a:latin typeface="Arial"/>
                <a:cs typeface="Arial"/>
              </a:rPr>
              <a:t>Kondisi </a:t>
            </a:r>
            <a:r>
              <a:rPr sz="2100" spc="-100" dirty="0">
                <a:latin typeface="Arial"/>
                <a:cs typeface="Arial"/>
              </a:rPr>
              <a:t>kemiskinan </a:t>
            </a:r>
            <a:r>
              <a:rPr sz="2100" spc="-75" dirty="0">
                <a:latin typeface="Arial"/>
                <a:cs typeface="Arial"/>
              </a:rPr>
              <a:t>dapat </a:t>
            </a:r>
            <a:r>
              <a:rPr sz="2100" spc="-80" dirty="0">
                <a:latin typeface="Arial"/>
                <a:cs typeface="Arial"/>
              </a:rPr>
              <a:t>memberikan </a:t>
            </a:r>
            <a:r>
              <a:rPr sz="2100" spc="-95" dirty="0">
                <a:latin typeface="Arial"/>
                <a:cs typeface="Arial"/>
              </a:rPr>
              <a:t>pengaruh </a:t>
            </a:r>
            <a:r>
              <a:rPr sz="2100" spc="-65" dirty="0">
                <a:latin typeface="Arial"/>
                <a:cs typeface="Arial"/>
              </a:rPr>
              <a:t>terhadap </a:t>
            </a:r>
            <a:r>
              <a:rPr sz="2100" spc="-80" dirty="0">
                <a:latin typeface="Arial"/>
                <a:cs typeface="Arial"/>
              </a:rPr>
              <a:t>situasi  </a:t>
            </a:r>
            <a:r>
              <a:rPr sz="2100" spc="-110" dirty="0">
                <a:latin typeface="Arial"/>
                <a:cs typeface="Arial"/>
              </a:rPr>
              <a:t>kerawanan </a:t>
            </a:r>
            <a:r>
              <a:rPr sz="2100" spc="-125" dirty="0">
                <a:latin typeface="Arial"/>
                <a:cs typeface="Arial"/>
              </a:rPr>
              <a:t>pangan </a:t>
            </a:r>
            <a:r>
              <a:rPr sz="2100" spc="-25" dirty="0">
                <a:latin typeface="Arial"/>
                <a:cs typeface="Arial"/>
              </a:rPr>
              <a:t>di </a:t>
            </a:r>
            <a:r>
              <a:rPr sz="2100" spc="-100" dirty="0">
                <a:latin typeface="Arial"/>
                <a:cs typeface="Arial"/>
              </a:rPr>
              <a:t>daerah dan </a:t>
            </a:r>
            <a:r>
              <a:rPr sz="2100" spc="-90" dirty="0">
                <a:latin typeface="Arial"/>
                <a:cs typeface="Arial"/>
              </a:rPr>
              <a:t>berdampak </a:t>
            </a:r>
            <a:r>
              <a:rPr sz="2100" spc="-125" dirty="0">
                <a:latin typeface="Arial"/>
                <a:cs typeface="Arial"/>
              </a:rPr>
              <a:t>kepada </a:t>
            </a:r>
            <a:r>
              <a:rPr sz="2100" spc="-85" dirty="0">
                <a:latin typeface="Arial"/>
                <a:cs typeface="Arial"/>
              </a:rPr>
              <a:t>wilayah</a:t>
            </a:r>
            <a:r>
              <a:rPr sz="2100" spc="-34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rentan  </a:t>
            </a:r>
            <a:r>
              <a:rPr sz="2100" spc="-95" dirty="0">
                <a:latin typeface="Arial"/>
                <a:cs typeface="Arial"/>
              </a:rPr>
              <a:t>rawan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pangan.</a:t>
            </a:r>
            <a:endParaRPr sz="21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spc="-185" dirty="0">
                <a:latin typeface="Arial"/>
                <a:cs typeface="Arial"/>
              </a:rPr>
              <a:t>Secara </a:t>
            </a:r>
            <a:r>
              <a:rPr sz="2100" spc="-114" dirty="0">
                <a:latin typeface="Arial"/>
                <a:cs typeface="Arial"/>
              </a:rPr>
              <a:t>konsep, </a:t>
            </a:r>
            <a:r>
              <a:rPr sz="2100" spc="-75" dirty="0">
                <a:latin typeface="Arial"/>
                <a:cs typeface="Arial"/>
              </a:rPr>
              <a:t>kategori </a:t>
            </a:r>
            <a:r>
              <a:rPr sz="2100" spc="-80" dirty="0">
                <a:latin typeface="Arial"/>
                <a:cs typeface="Arial"/>
              </a:rPr>
              <a:t>penduduk </a:t>
            </a:r>
            <a:r>
              <a:rPr sz="2100" spc="-75" dirty="0">
                <a:latin typeface="Arial"/>
                <a:cs typeface="Arial"/>
              </a:rPr>
              <a:t>miskin </a:t>
            </a:r>
            <a:r>
              <a:rPr sz="2100" spc="-105" dirty="0">
                <a:latin typeface="Arial"/>
                <a:cs typeface="Arial"/>
              </a:rPr>
              <a:t>adalah </a:t>
            </a:r>
            <a:r>
              <a:rPr sz="2100" spc="-80" dirty="0">
                <a:latin typeface="Arial"/>
                <a:cs typeface="Arial"/>
              </a:rPr>
              <a:t>penduduk </a:t>
            </a:r>
            <a:r>
              <a:rPr sz="2100" spc="-140" dirty="0">
                <a:latin typeface="Arial"/>
                <a:cs typeface="Arial"/>
              </a:rPr>
              <a:t>yang </a:t>
            </a:r>
            <a:r>
              <a:rPr sz="2100" spc="-40" dirty="0">
                <a:latin typeface="Arial"/>
                <a:cs typeface="Arial"/>
              </a:rPr>
              <a:t>memiliki  </a:t>
            </a:r>
            <a:r>
              <a:rPr sz="2100" spc="-70" dirty="0">
                <a:latin typeface="Arial"/>
                <a:cs typeface="Arial"/>
              </a:rPr>
              <a:t>rata-rata </a:t>
            </a:r>
            <a:r>
              <a:rPr sz="2100" spc="-95" dirty="0">
                <a:latin typeface="Arial"/>
                <a:cs typeface="Arial"/>
              </a:rPr>
              <a:t>pengeluaran </a:t>
            </a:r>
            <a:r>
              <a:rPr sz="2100" spc="-65" dirty="0">
                <a:latin typeface="Arial"/>
                <a:cs typeface="Arial"/>
              </a:rPr>
              <a:t>perkapita perbulan </a:t>
            </a:r>
            <a:r>
              <a:rPr sz="2100" spc="-85" dirty="0">
                <a:latin typeface="Arial"/>
                <a:cs typeface="Arial"/>
              </a:rPr>
              <a:t>dibawah </a:t>
            </a:r>
            <a:r>
              <a:rPr sz="2100" spc="-120" dirty="0">
                <a:latin typeface="Arial"/>
                <a:cs typeface="Arial"/>
              </a:rPr>
              <a:t>garis</a:t>
            </a:r>
            <a:r>
              <a:rPr sz="2100" spc="-35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kemiskinan</a:t>
            </a:r>
            <a:endParaRPr sz="2100">
              <a:latin typeface="Arial"/>
              <a:cs typeface="Arial"/>
            </a:endParaRPr>
          </a:p>
          <a:p>
            <a:pPr marL="354965" marR="2794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spc="-135" dirty="0">
                <a:latin typeface="Arial"/>
                <a:cs typeface="Arial"/>
              </a:rPr>
              <a:t>Garis </a:t>
            </a:r>
            <a:r>
              <a:rPr sz="2100" spc="-100" dirty="0">
                <a:latin typeface="Arial"/>
                <a:cs typeface="Arial"/>
              </a:rPr>
              <a:t>kemiskinan </a:t>
            </a:r>
            <a:r>
              <a:rPr sz="2100" spc="-105" dirty="0">
                <a:latin typeface="Arial"/>
                <a:cs typeface="Arial"/>
              </a:rPr>
              <a:t>adalah </a:t>
            </a:r>
            <a:r>
              <a:rPr sz="2100" spc="-85" dirty="0">
                <a:latin typeface="Arial"/>
                <a:cs typeface="Arial"/>
              </a:rPr>
              <a:t>ketidakmampuan </a:t>
            </a:r>
            <a:r>
              <a:rPr sz="2100" spc="-40" dirty="0">
                <a:latin typeface="Arial"/>
                <a:cs typeface="Arial"/>
              </a:rPr>
              <a:t>untuk </a:t>
            </a:r>
            <a:r>
              <a:rPr sz="2100" spc="-75" dirty="0">
                <a:latin typeface="Arial"/>
                <a:cs typeface="Arial"/>
              </a:rPr>
              <a:t>memenuhi </a:t>
            </a:r>
            <a:r>
              <a:rPr sz="2100" spc="-85" dirty="0">
                <a:latin typeface="Arial"/>
                <a:cs typeface="Arial"/>
              </a:rPr>
              <a:t>standar  </a:t>
            </a:r>
            <a:r>
              <a:rPr sz="2100" spc="-50" dirty="0">
                <a:latin typeface="Arial"/>
                <a:cs typeface="Arial"/>
              </a:rPr>
              <a:t>minimum </a:t>
            </a:r>
            <a:r>
              <a:rPr sz="2100" spc="-75" dirty="0">
                <a:latin typeface="Arial"/>
                <a:cs typeface="Arial"/>
              </a:rPr>
              <a:t>kebutuhan </a:t>
            </a:r>
            <a:r>
              <a:rPr sz="2100" spc="-120" dirty="0">
                <a:latin typeface="Arial"/>
                <a:cs typeface="Arial"/>
              </a:rPr>
              <a:t>dasar </a:t>
            </a:r>
            <a:r>
              <a:rPr sz="2100" spc="-140" dirty="0">
                <a:latin typeface="Arial"/>
                <a:cs typeface="Arial"/>
              </a:rPr>
              <a:t>yang </a:t>
            </a:r>
            <a:r>
              <a:rPr sz="2100" spc="-25" dirty="0">
                <a:latin typeface="Arial"/>
                <a:cs typeface="Arial"/>
              </a:rPr>
              <a:t>meliputi </a:t>
            </a:r>
            <a:r>
              <a:rPr sz="2100" spc="-75" dirty="0">
                <a:latin typeface="Arial"/>
                <a:cs typeface="Arial"/>
              </a:rPr>
              <a:t>kebutuhan </a:t>
            </a:r>
            <a:r>
              <a:rPr sz="2100" spc="-120" dirty="0">
                <a:latin typeface="Arial"/>
                <a:cs typeface="Arial"/>
              </a:rPr>
              <a:t>makanan</a:t>
            </a:r>
            <a:r>
              <a:rPr sz="2100" spc="-375" dirty="0">
                <a:latin typeface="Arial"/>
                <a:cs typeface="Arial"/>
              </a:rPr>
              <a:t> </a:t>
            </a:r>
            <a:r>
              <a:rPr sz="2100" spc="-85" dirty="0">
                <a:latin typeface="Arial"/>
                <a:cs typeface="Arial"/>
              </a:rPr>
              <a:t>maupun  </a:t>
            </a:r>
            <a:r>
              <a:rPr sz="2100" spc="-100" dirty="0">
                <a:latin typeface="Arial"/>
                <a:cs typeface="Arial"/>
              </a:rPr>
              <a:t>non-makanan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45819" y="1001268"/>
            <a:ext cx="7897495" cy="1335405"/>
            <a:chOff x="845819" y="1001268"/>
            <a:chExt cx="7897495" cy="1335405"/>
          </a:xfrm>
        </p:grpSpPr>
        <p:sp>
          <p:nvSpPr>
            <p:cNvPr id="6" name="object 6"/>
            <p:cNvSpPr/>
            <p:nvPr/>
          </p:nvSpPr>
          <p:spPr>
            <a:xfrm>
              <a:off x="851915" y="1005839"/>
              <a:ext cx="7886700" cy="1325880"/>
            </a:xfrm>
            <a:custGeom>
              <a:avLst/>
              <a:gdLst/>
              <a:ahLst/>
              <a:cxnLst/>
              <a:rect l="l" t="t" r="r" b="b"/>
              <a:pathLst>
                <a:path w="7886700" h="1325880">
                  <a:moveTo>
                    <a:pt x="7886699" y="1325879"/>
                  </a:moveTo>
                  <a:lnTo>
                    <a:pt x="7886699" y="0"/>
                  </a:lnTo>
                  <a:lnTo>
                    <a:pt x="0" y="0"/>
                  </a:lnTo>
                  <a:lnTo>
                    <a:pt x="0" y="1325879"/>
                  </a:lnTo>
                  <a:lnTo>
                    <a:pt x="7886699" y="1325879"/>
                  </a:lnTo>
                  <a:close/>
                </a:path>
              </a:pathLst>
            </a:custGeom>
            <a:solidFill>
              <a:srgbClr val="FFD9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5819" y="1001268"/>
              <a:ext cx="7897495" cy="1335405"/>
            </a:xfrm>
            <a:custGeom>
              <a:avLst/>
              <a:gdLst/>
              <a:ahLst/>
              <a:cxnLst/>
              <a:rect l="l" t="t" r="r" b="b"/>
              <a:pathLst>
                <a:path w="7897495" h="1335405">
                  <a:moveTo>
                    <a:pt x="7897368" y="1333500"/>
                  </a:moveTo>
                  <a:lnTo>
                    <a:pt x="7897368" y="3048"/>
                  </a:lnTo>
                  <a:lnTo>
                    <a:pt x="789432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333500"/>
                  </a:lnTo>
                  <a:lnTo>
                    <a:pt x="3048" y="1335024"/>
                  </a:lnTo>
                  <a:lnTo>
                    <a:pt x="6096" y="1335024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7886700" y="10668"/>
                  </a:lnTo>
                  <a:lnTo>
                    <a:pt x="7886700" y="4572"/>
                  </a:lnTo>
                  <a:lnTo>
                    <a:pt x="7892796" y="10668"/>
                  </a:lnTo>
                  <a:lnTo>
                    <a:pt x="7892796" y="1335024"/>
                  </a:lnTo>
                  <a:lnTo>
                    <a:pt x="7894320" y="1335024"/>
                  </a:lnTo>
                  <a:lnTo>
                    <a:pt x="7897368" y="1333500"/>
                  </a:lnTo>
                  <a:close/>
                </a:path>
                <a:path w="7897495" h="1335405">
                  <a:moveTo>
                    <a:pt x="10668" y="10668"/>
                  </a:move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7897495" h="1335405">
                  <a:moveTo>
                    <a:pt x="10668" y="1325880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1325880"/>
                  </a:lnTo>
                  <a:lnTo>
                    <a:pt x="10668" y="1325880"/>
                  </a:lnTo>
                  <a:close/>
                </a:path>
                <a:path w="7897495" h="1335405">
                  <a:moveTo>
                    <a:pt x="7892796" y="1325880"/>
                  </a:moveTo>
                  <a:lnTo>
                    <a:pt x="6096" y="1325880"/>
                  </a:lnTo>
                  <a:lnTo>
                    <a:pt x="10668" y="1330452"/>
                  </a:lnTo>
                  <a:lnTo>
                    <a:pt x="10668" y="1335024"/>
                  </a:lnTo>
                  <a:lnTo>
                    <a:pt x="7886700" y="1335024"/>
                  </a:lnTo>
                  <a:lnTo>
                    <a:pt x="7886700" y="1330452"/>
                  </a:lnTo>
                  <a:lnTo>
                    <a:pt x="7892796" y="1325880"/>
                  </a:lnTo>
                  <a:close/>
                </a:path>
                <a:path w="7897495" h="1335405">
                  <a:moveTo>
                    <a:pt x="10668" y="1335024"/>
                  </a:moveTo>
                  <a:lnTo>
                    <a:pt x="10668" y="1330452"/>
                  </a:lnTo>
                  <a:lnTo>
                    <a:pt x="6096" y="1325880"/>
                  </a:lnTo>
                  <a:lnTo>
                    <a:pt x="6096" y="1335024"/>
                  </a:lnTo>
                  <a:lnTo>
                    <a:pt x="10668" y="1335024"/>
                  </a:lnTo>
                  <a:close/>
                </a:path>
                <a:path w="7897495" h="1335405">
                  <a:moveTo>
                    <a:pt x="7892796" y="10668"/>
                  </a:moveTo>
                  <a:lnTo>
                    <a:pt x="7886700" y="4572"/>
                  </a:lnTo>
                  <a:lnTo>
                    <a:pt x="7886700" y="10668"/>
                  </a:lnTo>
                  <a:lnTo>
                    <a:pt x="7892796" y="10668"/>
                  </a:lnTo>
                  <a:close/>
                </a:path>
                <a:path w="7897495" h="1335405">
                  <a:moveTo>
                    <a:pt x="7892796" y="1325880"/>
                  </a:moveTo>
                  <a:lnTo>
                    <a:pt x="7892796" y="10668"/>
                  </a:lnTo>
                  <a:lnTo>
                    <a:pt x="7886700" y="10668"/>
                  </a:lnTo>
                  <a:lnTo>
                    <a:pt x="7886700" y="1325880"/>
                  </a:lnTo>
                  <a:lnTo>
                    <a:pt x="7892796" y="1325880"/>
                  </a:lnTo>
                  <a:close/>
                </a:path>
                <a:path w="7897495" h="1335405">
                  <a:moveTo>
                    <a:pt x="7892796" y="1335024"/>
                  </a:moveTo>
                  <a:lnTo>
                    <a:pt x="7892796" y="1325880"/>
                  </a:lnTo>
                  <a:lnTo>
                    <a:pt x="7886700" y="1330452"/>
                  </a:lnTo>
                  <a:lnTo>
                    <a:pt x="7886700" y="1335024"/>
                  </a:lnTo>
                  <a:lnTo>
                    <a:pt x="7892796" y="133502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1916" y="1005839"/>
            <a:ext cx="7886700" cy="132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125"/>
              </a:lnSpc>
            </a:pPr>
            <a:r>
              <a:rPr sz="3200" spc="-170" dirty="0">
                <a:latin typeface="Arial"/>
                <a:cs typeface="Arial"/>
              </a:rPr>
              <a:t>Strategi </a:t>
            </a:r>
            <a:r>
              <a:rPr sz="3200" spc="-204" dirty="0">
                <a:latin typeface="Arial"/>
                <a:cs typeface="Arial"/>
              </a:rPr>
              <a:t>pemberdayaan </a:t>
            </a:r>
            <a:r>
              <a:rPr sz="3200" spc="-229" dirty="0">
                <a:latin typeface="Arial"/>
                <a:cs typeface="Arial"/>
              </a:rPr>
              <a:t>masyarakat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dalam</a:t>
            </a:r>
            <a:endParaRPr sz="3200">
              <a:latin typeface="Arial"/>
              <a:cs typeface="Arial"/>
            </a:endParaRPr>
          </a:p>
          <a:p>
            <a:pPr marL="90805" marR="1144905">
              <a:lnSpc>
                <a:spcPts val="3460"/>
              </a:lnSpc>
              <a:spcBef>
                <a:spcPts val="240"/>
              </a:spcBef>
            </a:pPr>
            <a:r>
              <a:rPr sz="3200" spc="-265" dirty="0">
                <a:latin typeface="Arial"/>
                <a:cs typeface="Arial"/>
              </a:rPr>
              <a:t>kawasan </a:t>
            </a:r>
            <a:r>
              <a:rPr sz="3200" spc="-110" dirty="0">
                <a:latin typeface="Arial"/>
                <a:cs typeface="Arial"/>
              </a:rPr>
              <a:t>mandiri </a:t>
            </a:r>
            <a:r>
              <a:rPr sz="3200" spc="-229" dirty="0">
                <a:latin typeface="Arial"/>
                <a:cs typeface="Arial"/>
              </a:rPr>
              <a:t>pangan </a:t>
            </a:r>
            <a:r>
              <a:rPr sz="3200" spc="-265" dirty="0">
                <a:latin typeface="Arial"/>
                <a:cs typeface="Arial"/>
              </a:rPr>
              <a:t>(KMP) </a:t>
            </a:r>
            <a:r>
              <a:rPr sz="3200" spc="-175" dirty="0">
                <a:latin typeface="Arial"/>
                <a:cs typeface="Arial"/>
              </a:rPr>
              <a:t>dilakukan  </a:t>
            </a:r>
            <a:r>
              <a:rPr sz="3200" spc="-215" dirty="0">
                <a:latin typeface="Arial"/>
                <a:cs typeface="Arial"/>
              </a:rPr>
              <a:t>dengan </a:t>
            </a:r>
            <a:r>
              <a:rPr sz="3200" spc="-160" dirty="0">
                <a:latin typeface="Arial"/>
                <a:cs typeface="Arial"/>
              </a:rPr>
              <a:t>2 </a:t>
            </a:r>
            <a:r>
              <a:rPr sz="3200" spc="-180" dirty="0">
                <a:latin typeface="Arial"/>
                <a:cs typeface="Arial"/>
              </a:rPr>
              <a:t>pendekatan,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yaitu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7344" y="3142488"/>
            <a:ext cx="7899400" cy="2749550"/>
            <a:chOff x="847344" y="3142488"/>
            <a:chExt cx="7899400" cy="2749550"/>
          </a:xfrm>
        </p:grpSpPr>
        <p:sp>
          <p:nvSpPr>
            <p:cNvPr id="10" name="object 10"/>
            <p:cNvSpPr/>
            <p:nvPr/>
          </p:nvSpPr>
          <p:spPr>
            <a:xfrm>
              <a:off x="853439" y="3148583"/>
              <a:ext cx="7886700" cy="2735580"/>
            </a:xfrm>
            <a:custGeom>
              <a:avLst/>
              <a:gdLst/>
              <a:ahLst/>
              <a:cxnLst/>
              <a:rect l="l" t="t" r="r" b="b"/>
              <a:pathLst>
                <a:path w="7886700" h="2735579">
                  <a:moveTo>
                    <a:pt x="7886699" y="2279903"/>
                  </a:moveTo>
                  <a:lnTo>
                    <a:pt x="7886699" y="455675"/>
                  </a:lnTo>
                  <a:lnTo>
                    <a:pt x="7884344" y="409119"/>
                  </a:lnTo>
                  <a:lnTo>
                    <a:pt x="7877433" y="363899"/>
                  </a:lnTo>
                  <a:lnTo>
                    <a:pt x="7866196" y="320247"/>
                  </a:lnTo>
                  <a:lnTo>
                    <a:pt x="7850862" y="278391"/>
                  </a:lnTo>
                  <a:lnTo>
                    <a:pt x="7831661" y="238563"/>
                  </a:lnTo>
                  <a:lnTo>
                    <a:pt x="7808824" y="200992"/>
                  </a:lnTo>
                  <a:lnTo>
                    <a:pt x="7782580" y="165908"/>
                  </a:lnTo>
                  <a:lnTo>
                    <a:pt x="7753159" y="133540"/>
                  </a:lnTo>
                  <a:lnTo>
                    <a:pt x="7720791" y="104119"/>
                  </a:lnTo>
                  <a:lnTo>
                    <a:pt x="7685707" y="77875"/>
                  </a:lnTo>
                  <a:lnTo>
                    <a:pt x="7648136" y="55038"/>
                  </a:lnTo>
                  <a:lnTo>
                    <a:pt x="7608307" y="35837"/>
                  </a:lnTo>
                  <a:lnTo>
                    <a:pt x="7566452" y="20503"/>
                  </a:lnTo>
                  <a:lnTo>
                    <a:pt x="7522800" y="9266"/>
                  </a:lnTo>
                  <a:lnTo>
                    <a:pt x="7477580" y="2354"/>
                  </a:lnTo>
                  <a:lnTo>
                    <a:pt x="7431023" y="0"/>
                  </a:lnTo>
                  <a:lnTo>
                    <a:pt x="455675" y="0"/>
                  </a:lnTo>
                  <a:lnTo>
                    <a:pt x="409119" y="2354"/>
                  </a:lnTo>
                  <a:lnTo>
                    <a:pt x="363899" y="9266"/>
                  </a:lnTo>
                  <a:lnTo>
                    <a:pt x="320247" y="20503"/>
                  </a:lnTo>
                  <a:lnTo>
                    <a:pt x="278391" y="35837"/>
                  </a:lnTo>
                  <a:lnTo>
                    <a:pt x="238563" y="55038"/>
                  </a:lnTo>
                  <a:lnTo>
                    <a:pt x="200992" y="77875"/>
                  </a:lnTo>
                  <a:lnTo>
                    <a:pt x="165908" y="104119"/>
                  </a:lnTo>
                  <a:lnTo>
                    <a:pt x="133540" y="133540"/>
                  </a:lnTo>
                  <a:lnTo>
                    <a:pt x="104119" y="165908"/>
                  </a:lnTo>
                  <a:lnTo>
                    <a:pt x="77875" y="200992"/>
                  </a:lnTo>
                  <a:lnTo>
                    <a:pt x="55038" y="238563"/>
                  </a:lnTo>
                  <a:lnTo>
                    <a:pt x="35837" y="278391"/>
                  </a:lnTo>
                  <a:lnTo>
                    <a:pt x="20503" y="320247"/>
                  </a:lnTo>
                  <a:lnTo>
                    <a:pt x="9266" y="363899"/>
                  </a:lnTo>
                  <a:lnTo>
                    <a:pt x="2354" y="409119"/>
                  </a:lnTo>
                  <a:lnTo>
                    <a:pt x="0" y="455675"/>
                  </a:lnTo>
                  <a:lnTo>
                    <a:pt x="0" y="2279903"/>
                  </a:lnTo>
                  <a:lnTo>
                    <a:pt x="2354" y="2326460"/>
                  </a:lnTo>
                  <a:lnTo>
                    <a:pt x="9266" y="2371680"/>
                  </a:lnTo>
                  <a:lnTo>
                    <a:pt x="20503" y="2415332"/>
                  </a:lnTo>
                  <a:lnTo>
                    <a:pt x="35837" y="2457188"/>
                  </a:lnTo>
                  <a:lnTo>
                    <a:pt x="55038" y="2497016"/>
                  </a:lnTo>
                  <a:lnTo>
                    <a:pt x="77875" y="2534587"/>
                  </a:lnTo>
                  <a:lnTo>
                    <a:pt x="104119" y="2569671"/>
                  </a:lnTo>
                  <a:lnTo>
                    <a:pt x="133540" y="2602039"/>
                  </a:lnTo>
                  <a:lnTo>
                    <a:pt x="165908" y="2631460"/>
                  </a:lnTo>
                  <a:lnTo>
                    <a:pt x="200992" y="2657704"/>
                  </a:lnTo>
                  <a:lnTo>
                    <a:pt x="238563" y="2680541"/>
                  </a:lnTo>
                  <a:lnTo>
                    <a:pt x="278391" y="2699742"/>
                  </a:lnTo>
                  <a:lnTo>
                    <a:pt x="320247" y="2715076"/>
                  </a:lnTo>
                  <a:lnTo>
                    <a:pt x="363899" y="2726313"/>
                  </a:lnTo>
                  <a:lnTo>
                    <a:pt x="409119" y="2733225"/>
                  </a:lnTo>
                  <a:lnTo>
                    <a:pt x="455675" y="2735579"/>
                  </a:lnTo>
                  <a:lnTo>
                    <a:pt x="7431023" y="2735579"/>
                  </a:lnTo>
                  <a:lnTo>
                    <a:pt x="7477580" y="2733225"/>
                  </a:lnTo>
                  <a:lnTo>
                    <a:pt x="7522800" y="2726313"/>
                  </a:lnTo>
                  <a:lnTo>
                    <a:pt x="7566452" y="2715076"/>
                  </a:lnTo>
                  <a:lnTo>
                    <a:pt x="7608307" y="2699742"/>
                  </a:lnTo>
                  <a:lnTo>
                    <a:pt x="7648136" y="2680541"/>
                  </a:lnTo>
                  <a:lnTo>
                    <a:pt x="7685707" y="2657704"/>
                  </a:lnTo>
                  <a:lnTo>
                    <a:pt x="7720791" y="2631460"/>
                  </a:lnTo>
                  <a:lnTo>
                    <a:pt x="7753159" y="2602039"/>
                  </a:lnTo>
                  <a:lnTo>
                    <a:pt x="7782580" y="2569671"/>
                  </a:lnTo>
                  <a:lnTo>
                    <a:pt x="7808824" y="2534587"/>
                  </a:lnTo>
                  <a:lnTo>
                    <a:pt x="7831661" y="2497016"/>
                  </a:lnTo>
                  <a:lnTo>
                    <a:pt x="7850862" y="2457188"/>
                  </a:lnTo>
                  <a:lnTo>
                    <a:pt x="7866196" y="2415332"/>
                  </a:lnTo>
                  <a:lnTo>
                    <a:pt x="7877433" y="2371680"/>
                  </a:lnTo>
                  <a:lnTo>
                    <a:pt x="7884344" y="2326460"/>
                  </a:lnTo>
                  <a:lnTo>
                    <a:pt x="7886699" y="2279903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344" y="3142488"/>
              <a:ext cx="7899400" cy="2749550"/>
            </a:xfrm>
            <a:custGeom>
              <a:avLst/>
              <a:gdLst/>
              <a:ahLst/>
              <a:cxnLst/>
              <a:rect l="l" t="t" r="r" b="b"/>
              <a:pathLst>
                <a:path w="7899400" h="2749550">
                  <a:moveTo>
                    <a:pt x="7898892" y="2310384"/>
                  </a:moveTo>
                  <a:lnTo>
                    <a:pt x="7898892" y="438912"/>
                  </a:lnTo>
                  <a:lnTo>
                    <a:pt x="7897368" y="414528"/>
                  </a:lnTo>
                  <a:lnTo>
                    <a:pt x="7885176" y="345948"/>
                  </a:lnTo>
                  <a:lnTo>
                    <a:pt x="7871460" y="303276"/>
                  </a:lnTo>
                  <a:lnTo>
                    <a:pt x="7844028" y="242316"/>
                  </a:lnTo>
                  <a:lnTo>
                    <a:pt x="7819644" y="202692"/>
                  </a:lnTo>
                  <a:lnTo>
                    <a:pt x="7793736" y="167640"/>
                  </a:lnTo>
                  <a:lnTo>
                    <a:pt x="7748016" y="120396"/>
                  </a:lnTo>
                  <a:lnTo>
                    <a:pt x="7712964" y="91440"/>
                  </a:lnTo>
                  <a:lnTo>
                    <a:pt x="7676388" y="67056"/>
                  </a:lnTo>
                  <a:lnTo>
                    <a:pt x="7616952" y="36576"/>
                  </a:lnTo>
                  <a:lnTo>
                    <a:pt x="7574280" y="19812"/>
                  </a:lnTo>
                  <a:lnTo>
                    <a:pt x="7507224" y="4572"/>
                  </a:lnTo>
                  <a:lnTo>
                    <a:pt x="7459980" y="0"/>
                  </a:lnTo>
                  <a:lnTo>
                    <a:pt x="438912" y="0"/>
                  </a:lnTo>
                  <a:lnTo>
                    <a:pt x="391668" y="4572"/>
                  </a:lnTo>
                  <a:lnTo>
                    <a:pt x="345948" y="13716"/>
                  </a:lnTo>
                  <a:lnTo>
                    <a:pt x="303276" y="27432"/>
                  </a:lnTo>
                  <a:lnTo>
                    <a:pt x="242316" y="54864"/>
                  </a:lnTo>
                  <a:lnTo>
                    <a:pt x="185928" y="91440"/>
                  </a:lnTo>
                  <a:lnTo>
                    <a:pt x="150876" y="120396"/>
                  </a:lnTo>
                  <a:lnTo>
                    <a:pt x="120396" y="150876"/>
                  </a:lnTo>
                  <a:lnTo>
                    <a:pt x="91440" y="185928"/>
                  </a:lnTo>
                  <a:lnTo>
                    <a:pt x="54864" y="242316"/>
                  </a:lnTo>
                  <a:lnTo>
                    <a:pt x="36576" y="281940"/>
                  </a:lnTo>
                  <a:lnTo>
                    <a:pt x="19812" y="324612"/>
                  </a:lnTo>
                  <a:lnTo>
                    <a:pt x="4572" y="391668"/>
                  </a:lnTo>
                  <a:lnTo>
                    <a:pt x="0" y="438912"/>
                  </a:lnTo>
                  <a:lnTo>
                    <a:pt x="0" y="2310384"/>
                  </a:lnTo>
                  <a:lnTo>
                    <a:pt x="1524" y="2333244"/>
                  </a:lnTo>
                  <a:lnTo>
                    <a:pt x="4572" y="2356104"/>
                  </a:lnTo>
                  <a:lnTo>
                    <a:pt x="12192" y="2394204"/>
                  </a:lnTo>
                  <a:lnTo>
                    <a:pt x="12192" y="461772"/>
                  </a:lnTo>
                  <a:lnTo>
                    <a:pt x="15240" y="416052"/>
                  </a:lnTo>
                  <a:lnTo>
                    <a:pt x="21336" y="371856"/>
                  </a:lnTo>
                  <a:lnTo>
                    <a:pt x="25908" y="354711"/>
                  </a:lnTo>
                  <a:lnTo>
                    <a:pt x="25908" y="350520"/>
                  </a:lnTo>
                  <a:lnTo>
                    <a:pt x="32004" y="327660"/>
                  </a:lnTo>
                  <a:lnTo>
                    <a:pt x="39624" y="307848"/>
                  </a:lnTo>
                  <a:lnTo>
                    <a:pt x="47244" y="286512"/>
                  </a:lnTo>
                  <a:lnTo>
                    <a:pt x="56388" y="266700"/>
                  </a:lnTo>
                  <a:lnTo>
                    <a:pt x="67056" y="246888"/>
                  </a:lnTo>
                  <a:lnTo>
                    <a:pt x="67056" y="248412"/>
                  </a:lnTo>
                  <a:lnTo>
                    <a:pt x="77724" y="228600"/>
                  </a:lnTo>
                  <a:lnTo>
                    <a:pt x="102108" y="192024"/>
                  </a:lnTo>
                  <a:lnTo>
                    <a:pt x="102108" y="193548"/>
                  </a:lnTo>
                  <a:lnTo>
                    <a:pt x="114300" y="177292"/>
                  </a:lnTo>
                  <a:lnTo>
                    <a:pt x="114300" y="176784"/>
                  </a:lnTo>
                  <a:lnTo>
                    <a:pt x="144780" y="143256"/>
                  </a:lnTo>
                  <a:lnTo>
                    <a:pt x="144780" y="144780"/>
                  </a:lnTo>
                  <a:lnTo>
                    <a:pt x="160020" y="129540"/>
                  </a:lnTo>
                  <a:lnTo>
                    <a:pt x="176784" y="114300"/>
                  </a:lnTo>
                  <a:lnTo>
                    <a:pt x="193548" y="102108"/>
                  </a:lnTo>
                  <a:lnTo>
                    <a:pt x="210312" y="88392"/>
                  </a:lnTo>
                  <a:lnTo>
                    <a:pt x="210312" y="89916"/>
                  </a:lnTo>
                  <a:lnTo>
                    <a:pt x="228600" y="77724"/>
                  </a:lnTo>
                  <a:lnTo>
                    <a:pt x="248412" y="67056"/>
                  </a:lnTo>
                  <a:lnTo>
                    <a:pt x="266700" y="56388"/>
                  </a:lnTo>
                  <a:lnTo>
                    <a:pt x="286512" y="47244"/>
                  </a:lnTo>
                  <a:lnTo>
                    <a:pt x="327660" y="32548"/>
                  </a:lnTo>
                  <a:lnTo>
                    <a:pt x="327660" y="32004"/>
                  </a:lnTo>
                  <a:lnTo>
                    <a:pt x="348996" y="26314"/>
                  </a:lnTo>
                  <a:lnTo>
                    <a:pt x="348996" y="25908"/>
                  </a:lnTo>
                  <a:lnTo>
                    <a:pt x="371856" y="21336"/>
                  </a:lnTo>
                  <a:lnTo>
                    <a:pt x="393192" y="16764"/>
                  </a:lnTo>
                  <a:lnTo>
                    <a:pt x="416052" y="15240"/>
                  </a:lnTo>
                  <a:lnTo>
                    <a:pt x="438912" y="12192"/>
                  </a:lnTo>
                  <a:lnTo>
                    <a:pt x="7459980" y="12192"/>
                  </a:lnTo>
                  <a:lnTo>
                    <a:pt x="7482840" y="15240"/>
                  </a:lnTo>
                  <a:lnTo>
                    <a:pt x="7505700" y="16764"/>
                  </a:lnTo>
                  <a:lnTo>
                    <a:pt x="7527036" y="21336"/>
                  </a:lnTo>
                  <a:lnTo>
                    <a:pt x="7549896" y="25908"/>
                  </a:lnTo>
                  <a:lnTo>
                    <a:pt x="7549896" y="26314"/>
                  </a:lnTo>
                  <a:lnTo>
                    <a:pt x="7571232" y="32004"/>
                  </a:lnTo>
                  <a:lnTo>
                    <a:pt x="7571232" y="32548"/>
                  </a:lnTo>
                  <a:lnTo>
                    <a:pt x="7612380" y="47244"/>
                  </a:lnTo>
                  <a:lnTo>
                    <a:pt x="7632192" y="56388"/>
                  </a:lnTo>
                  <a:lnTo>
                    <a:pt x="7652004" y="67056"/>
                  </a:lnTo>
                  <a:lnTo>
                    <a:pt x="7652004" y="67876"/>
                  </a:lnTo>
                  <a:lnTo>
                    <a:pt x="7670292" y="77724"/>
                  </a:lnTo>
                  <a:lnTo>
                    <a:pt x="7688580" y="89916"/>
                  </a:lnTo>
                  <a:lnTo>
                    <a:pt x="7688580" y="88392"/>
                  </a:lnTo>
                  <a:lnTo>
                    <a:pt x="7705344" y="102108"/>
                  </a:lnTo>
                  <a:lnTo>
                    <a:pt x="7723632" y="114300"/>
                  </a:lnTo>
                  <a:lnTo>
                    <a:pt x="7723632" y="115685"/>
                  </a:lnTo>
                  <a:lnTo>
                    <a:pt x="7738872" y="129540"/>
                  </a:lnTo>
                  <a:lnTo>
                    <a:pt x="7754112" y="144780"/>
                  </a:lnTo>
                  <a:lnTo>
                    <a:pt x="7754112" y="143256"/>
                  </a:lnTo>
                  <a:lnTo>
                    <a:pt x="7784592" y="176784"/>
                  </a:lnTo>
                  <a:lnTo>
                    <a:pt x="7784592" y="177292"/>
                  </a:lnTo>
                  <a:lnTo>
                    <a:pt x="7796784" y="193548"/>
                  </a:lnTo>
                  <a:lnTo>
                    <a:pt x="7796784" y="192024"/>
                  </a:lnTo>
                  <a:lnTo>
                    <a:pt x="7821168" y="228600"/>
                  </a:lnTo>
                  <a:lnTo>
                    <a:pt x="7831836" y="248412"/>
                  </a:lnTo>
                  <a:lnTo>
                    <a:pt x="7831836" y="246888"/>
                  </a:lnTo>
                  <a:lnTo>
                    <a:pt x="7842504" y="266700"/>
                  </a:lnTo>
                  <a:lnTo>
                    <a:pt x="7851648" y="286512"/>
                  </a:lnTo>
                  <a:lnTo>
                    <a:pt x="7859268" y="307848"/>
                  </a:lnTo>
                  <a:lnTo>
                    <a:pt x="7866888" y="327660"/>
                  </a:lnTo>
                  <a:lnTo>
                    <a:pt x="7872984" y="350520"/>
                  </a:lnTo>
                  <a:lnTo>
                    <a:pt x="7872984" y="348996"/>
                  </a:lnTo>
                  <a:lnTo>
                    <a:pt x="7877556" y="371856"/>
                  </a:lnTo>
                  <a:lnTo>
                    <a:pt x="7883652" y="416052"/>
                  </a:lnTo>
                  <a:lnTo>
                    <a:pt x="7886700" y="461772"/>
                  </a:lnTo>
                  <a:lnTo>
                    <a:pt x="7886700" y="2394204"/>
                  </a:lnTo>
                  <a:lnTo>
                    <a:pt x="7894320" y="2356104"/>
                  </a:lnTo>
                  <a:lnTo>
                    <a:pt x="7897368" y="2333244"/>
                  </a:lnTo>
                  <a:lnTo>
                    <a:pt x="7898892" y="2310384"/>
                  </a:lnTo>
                  <a:close/>
                </a:path>
                <a:path w="7899400" h="2749550">
                  <a:moveTo>
                    <a:pt x="27432" y="2398776"/>
                  </a:moveTo>
                  <a:lnTo>
                    <a:pt x="21336" y="2375916"/>
                  </a:lnTo>
                  <a:lnTo>
                    <a:pt x="21336" y="2377440"/>
                  </a:lnTo>
                  <a:lnTo>
                    <a:pt x="15240" y="2331720"/>
                  </a:lnTo>
                  <a:lnTo>
                    <a:pt x="12192" y="2286000"/>
                  </a:lnTo>
                  <a:lnTo>
                    <a:pt x="12192" y="2394204"/>
                  </a:lnTo>
                  <a:lnTo>
                    <a:pt x="13716" y="2401824"/>
                  </a:lnTo>
                  <a:lnTo>
                    <a:pt x="19812" y="2423160"/>
                  </a:lnTo>
                  <a:lnTo>
                    <a:pt x="25908" y="2440228"/>
                  </a:lnTo>
                  <a:lnTo>
                    <a:pt x="25908" y="2398776"/>
                  </a:lnTo>
                  <a:lnTo>
                    <a:pt x="27432" y="2398776"/>
                  </a:lnTo>
                  <a:close/>
                </a:path>
                <a:path w="7899400" h="2749550">
                  <a:moveTo>
                    <a:pt x="27432" y="348996"/>
                  </a:moveTo>
                  <a:lnTo>
                    <a:pt x="25908" y="350520"/>
                  </a:lnTo>
                  <a:lnTo>
                    <a:pt x="25908" y="354711"/>
                  </a:lnTo>
                  <a:lnTo>
                    <a:pt x="27432" y="348996"/>
                  </a:lnTo>
                  <a:close/>
                </a:path>
                <a:path w="7899400" h="2749550">
                  <a:moveTo>
                    <a:pt x="115824" y="2572512"/>
                  </a:moveTo>
                  <a:lnTo>
                    <a:pt x="77724" y="2519172"/>
                  </a:lnTo>
                  <a:lnTo>
                    <a:pt x="56388" y="2481072"/>
                  </a:lnTo>
                  <a:lnTo>
                    <a:pt x="39624" y="2439924"/>
                  </a:lnTo>
                  <a:lnTo>
                    <a:pt x="39624" y="2441448"/>
                  </a:lnTo>
                  <a:lnTo>
                    <a:pt x="32004" y="2420112"/>
                  </a:lnTo>
                  <a:lnTo>
                    <a:pt x="25908" y="2398776"/>
                  </a:lnTo>
                  <a:lnTo>
                    <a:pt x="25908" y="2440228"/>
                  </a:lnTo>
                  <a:lnTo>
                    <a:pt x="27432" y="2444496"/>
                  </a:lnTo>
                  <a:lnTo>
                    <a:pt x="45720" y="2487168"/>
                  </a:lnTo>
                  <a:lnTo>
                    <a:pt x="54864" y="2506980"/>
                  </a:lnTo>
                  <a:lnTo>
                    <a:pt x="67056" y="2525268"/>
                  </a:lnTo>
                  <a:lnTo>
                    <a:pt x="79248" y="2545080"/>
                  </a:lnTo>
                  <a:lnTo>
                    <a:pt x="91440" y="2563368"/>
                  </a:lnTo>
                  <a:lnTo>
                    <a:pt x="105156" y="2580132"/>
                  </a:lnTo>
                  <a:lnTo>
                    <a:pt x="114300" y="2590190"/>
                  </a:lnTo>
                  <a:lnTo>
                    <a:pt x="114300" y="2572512"/>
                  </a:lnTo>
                  <a:lnTo>
                    <a:pt x="115824" y="2572512"/>
                  </a:lnTo>
                  <a:close/>
                </a:path>
                <a:path w="7899400" h="2749550">
                  <a:moveTo>
                    <a:pt x="115824" y="175260"/>
                  </a:moveTo>
                  <a:lnTo>
                    <a:pt x="114300" y="176784"/>
                  </a:lnTo>
                  <a:lnTo>
                    <a:pt x="114300" y="177292"/>
                  </a:lnTo>
                  <a:lnTo>
                    <a:pt x="115824" y="175260"/>
                  </a:lnTo>
                  <a:close/>
                </a:path>
                <a:path w="7899400" h="2749550">
                  <a:moveTo>
                    <a:pt x="329184" y="2715768"/>
                  </a:moveTo>
                  <a:lnTo>
                    <a:pt x="286512" y="2700528"/>
                  </a:lnTo>
                  <a:lnTo>
                    <a:pt x="266700" y="2691384"/>
                  </a:lnTo>
                  <a:lnTo>
                    <a:pt x="248412" y="2682240"/>
                  </a:lnTo>
                  <a:lnTo>
                    <a:pt x="228600" y="2670048"/>
                  </a:lnTo>
                  <a:lnTo>
                    <a:pt x="228600" y="2671572"/>
                  </a:lnTo>
                  <a:lnTo>
                    <a:pt x="210312" y="2659380"/>
                  </a:lnTo>
                  <a:lnTo>
                    <a:pt x="193548" y="2647188"/>
                  </a:lnTo>
                  <a:lnTo>
                    <a:pt x="176784" y="2633472"/>
                  </a:lnTo>
                  <a:lnTo>
                    <a:pt x="160020" y="2618232"/>
                  </a:lnTo>
                  <a:lnTo>
                    <a:pt x="160020" y="2619756"/>
                  </a:lnTo>
                  <a:lnTo>
                    <a:pt x="144780" y="2604516"/>
                  </a:lnTo>
                  <a:lnTo>
                    <a:pt x="129540" y="2587752"/>
                  </a:lnTo>
                  <a:lnTo>
                    <a:pt x="129540" y="2589276"/>
                  </a:lnTo>
                  <a:lnTo>
                    <a:pt x="114300" y="2572512"/>
                  </a:lnTo>
                  <a:lnTo>
                    <a:pt x="114300" y="2590190"/>
                  </a:lnTo>
                  <a:lnTo>
                    <a:pt x="150876" y="2628900"/>
                  </a:lnTo>
                  <a:lnTo>
                    <a:pt x="204216" y="2670048"/>
                  </a:lnTo>
                  <a:lnTo>
                    <a:pt x="262128" y="2703576"/>
                  </a:lnTo>
                  <a:lnTo>
                    <a:pt x="324612" y="2727960"/>
                  </a:lnTo>
                  <a:lnTo>
                    <a:pt x="327660" y="2728830"/>
                  </a:lnTo>
                  <a:lnTo>
                    <a:pt x="327660" y="2715768"/>
                  </a:lnTo>
                  <a:lnTo>
                    <a:pt x="329184" y="2715768"/>
                  </a:lnTo>
                  <a:close/>
                </a:path>
                <a:path w="7899400" h="2749550">
                  <a:moveTo>
                    <a:pt x="329184" y="32004"/>
                  </a:moveTo>
                  <a:lnTo>
                    <a:pt x="327660" y="32004"/>
                  </a:lnTo>
                  <a:lnTo>
                    <a:pt x="327660" y="32548"/>
                  </a:lnTo>
                  <a:lnTo>
                    <a:pt x="329184" y="32004"/>
                  </a:lnTo>
                  <a:close/>
                </a:path>
                <a:path w="7899400" h="2749550">
                  <a:moveTo>
                    <a:pt x="350520" y="2721864"/>
                  </a:moveTo>
                  <a:lnTo>
                    <a:pt x="327660" y="2715768"/>
                  </a:lnTo>
                  <a:lnTo>
                    <a:pt x="327660" y="2728830"/>
                  </a:lnTo>
                  <a:lnTo>
                    <a:pt x="345948" y="2734056"/>
                  </a:lnTo>
                  <a:lnTo>
                    <a:pt x="348996" y="2734665"/>
                  </a:lnTo>
                  <a:lnTo>
                    <a:pt x="348996" y="2721864"/>
                  </a:lnTo>
                  <a:lnTo>
                    <a:pt x="350520" y="2721864"/>
                  </a:lnTo>
                  <a:close/>
                </a:path>
                <a:path w="7899400" h="2749550">
                  <a:moveTo>
                    <a:pt x="350520" y="25908"/>
                  </a:moveTo>
                  <a:lnTo>
                    <a:pt x="348996" y="25908"/>
                  </a:lnTo>
                  <a:lnTo>
                    <a:pt x="348996" y="26314"/>
                  </a:lnTo>
                  <a:lnTo>
                    <a:pt x="350520" y="25908"/>
                  </a:lnTo>
                  <a:close/>
                </a:path>
                <a:path w="7899400" h="2749550">
                  <a:moveTo>
                    <a:pt x="7549896" y="2734665"/>
                  </a:moveTo>
                  <a:lnTo>
                    <a:pt x="7549896" y="2721864"/>
                  </a:lnTo>
                  <a:lnTo>
                    <a:pt x="7527036" y="2726436"/>
                  </a:lnTo>
                  <a:lnTo>
                    <a:pt x="7505700" y="2731008"/>
                  </a:lnTo>
                  <a:lnTo>
                    <a:pt x="7482840" y="2734056"/>
                  </a:lnTo>
                  <a:lnTo>
                    <a:pt x="7459980" y="2735580"/>
                  </a:lnTo>
                  <a:lnTo>
                    <a:pt x="438912" y="2735580"/>
                  </a:lnTo>
                  <a:lnTo>
                    <a:pt x="416052" y="2734056"/>
                  </a:lnTo>
                  <a:lnTo>
                    <a:pt x="393192" y="2731008"/>
                  </a:lnTo>
                  <a:lnTo>
                    <a:pt x="371856" y="2726436"/>
                  </a:lnTo>
                  <a:lnTo>
                    <a:pt x="348996" y="2721864"/>
                  </a:lnTo>
                  <a:lnTo>
                    <a:pt x="348996" y="2734665"/>
                  </a:lnTo>
                  <a:lnTo>
                    <a:pt x="391668" y="2743200"/>
                  </a:lnTo>
                  <a:lnTo>
                    <a:pt x="414528" y="2746248"/>
                  </a:lnTo>
                  <a:lnTo>
                    <a:pt x="438912" y="2747772"/>
                  </a:lnTo>
                  <a:lnTo>
                    <a:pt x="461772" y="2749296"/>
                  </a:lnTo>
                  <a:lnTo>
                    <a:pt x="7437120" y="2749296"/>
                  </a:lnTo>
                  <a:lnTo>
                    <a:pt x="7459980" y="2747772"/>
                  </a:lnTo>
                  <a:lnTo>
                    <a:pt x="7484364" y="2746248"/>
                  </a:lnTo>
                  <a:lnTo>
                    <a:pt x="7507224" y="2743200"/>
                  </a:lnTo>
                  <a:lnTo>
                    <a:pt x="7549896" y="2734665"/>
                  </a:lnTo>
                  <a:close/>
                </a:path>
                <a:path w="7899400" h="2749550">
                  <a:moveTo>
                    <a:pt x="7549896" y="26314"/>
                  </a:moveTo>
                  <a:lnTo>
                    <a:pt x="7549896" y="25908"/>
                  </a:lnTo>
                  <a:lnTo>
                    <a:pt x="7548372" y="25908"/>
                  </a:lnTo>
                  <a:lnTo>
                    <a:pt x="7549896" y="26314"/>
                  </a:lnTo>
                  <a:close/>
                </a:path>
                <a:path w="7899400" h="2749550">
                  <a:moveTo>
                    <a:pt x="7571232" y="2728830"/>
                  </a:moveTo>
                  <a:lnTo>
                    <a:pt x="7571232" y="2715768"/>
                  </a:lnTo>
                  <a:lnTo>
                    <a:pt x="7548372" y="2721864"/>
                  </a:lnTo>
                  <a:lnTo>
                    <a:pt x="7549896" y="2721864"/>
                  </a:lnTo>
                  <a:lnTo>
                    <a:pt x="7549896" y="2734665"/>
                  </a:lnTo>
                  <a:lnTo>
                    <a:pt x="7552944" y="2734056"/>
                  </a:lnTo>
                  <a:lnTo>
                    <a:pt x="7571232" y="2728830"/>
                  </a:lnTo>
                  <a:close/>
                </a:path>
                <a:path w="7899400" h="2749550">
                  <a:moveTo>
                    <a:pt x="7571232" y="32548"/>
                  </a:moveTo>
                  <a:lnTo>
                    <a:pt x="7571232" y="32004"/>
                  </a:lnTo>
                  <a:lnTo>
                    <a:pt x="7569708" y="32004"/>
                  </a:lnTo>
                  <a:lnTo>
                    <a:pt x="7571232" y="32548"/>
                  </a:lnTo>
                  <a:close/>
                </a:path>
                <a:path w="7899400" h="2749550">
                  <a:moveTo>
                    <a:pt x="7723632" y="2648331"/>
                  </a:moveTo>
                  <a:lnTo>
                    <a:pt x="7723632" y="2633472"/>
                  </a:lnTo>
                  <a:lnTo>
                    <a:pt x="7705344" y="2647188"/>
                  </a:lnTo>
                  <a:lnTo>
                    <a:pt x="7688580" y="2659380"/>
                  </a:lnTo>
                  <a:lnTo>
                    <a:pt x="7670292" y="2671572"/>
                  </a:lnTo>
                  <a:lnTo>
                    <a:pt x="7670292" y="2670048"/>
                  </a:lnTo>
                  <a:lnTo>
                    <a:pt x="7650480" y="2682240"/>
                  </a:lnTo>
                  <a:lnTo>
                    <a:pt x="7632192" y="2691384"/>
                  </a:lnTo>
                  <a:lnTo>
                    <a:pt x="7612380" y="2700528"/>
                  </a:lnTo>
                  <a:lnTo>
                    <a:pt x="7569708" y="2715768"/>
                  </a:lnTo>
                  <a:lnTo>
                    <a:pt x="7571232" y="2715768"/>
                  </a:lnTo>
                  <a:lnTo>
                    <a:pt x="7571232" y="2728830"/>
                  </a:lnTo>
                  <a:lnTo>
                    <a:pt x="7574280" y="2727960"/>
                  </a:lnTo>
                  <a:lnTo>
                    <a:pt x="7616952" y="2712720"/>
                  </a:lnTo>
                  <a:lnTo>
                    <a:pt x="7636764" y="2703576"/>
                  </a:lnTo>
                  <a:lnTo>
                    <a:pt x="7676388" y="2682240"/>
                  </a:lnTo>
                  <a:lnTo>
                    <a:pt x="7694676" y="2670048"/>
                  </a:lnTo>
                  <a:lnTo>
                    <a:pt x="7723632" y="2648331"/>
                  </a:lnTo>
                  <a:close/>
                </a:path>
                <a:path w="7899400" h="2749550">
                  <a:moveTo>
                    <a:pt x="7652004" y="67876"/>
                  </a:moveTo>
                  <a:lnTo>
                    <a:pt x="7652004" y="67056"/>
                  </a:lnTo>
                  <a:lnTo>
                    <a:pt x="7650480" y="67056"/>
                  </a:lnTo>
                  <a:lnTo>
                    <a:pt x="7652004" y="67876"/>
                  </a:lnTo>
                  <a:close/>
                </a:path>
                <a:path w="7899400" h="2749550">
                  <a:moveTo>
                    <a:pt x="7723632" y="115685"/>
                  </a:moveTo>
                  <a:lnTo>
                    <a:pt x="7723632" y="114300"/>
                  </a:lnTo>
                  <a:lnTo>
                    <a:pt x="7722108" y="114300"/>
                  </a:lnTo>
                  <a:lnTo>
                    <a:pt x="7723632" y="115685"/>
                  </a:lnTo>
                  <a:close/>
                </a:path>
                <a:path w="7899400" h="2749550">
                  <a:moveTo>
                    <a:pt x="7755636" y="2621280"/>
                  </a:moveTo>
                  <a:lnTo>
                    <a:pt x="7755636" y="2604516"/>
                  </a:lnTo>
                  <a:lnTo>
                    <a:pt x="7738872" y="2619756"/>
                  </a:lnTo>
                  <a:lnTo>
                    <a:pt x="7738872" y="2618232"/>
                  </a:lnTo>
                  <a:lnTo>
                    <a:pt x="7722108" y="2633472"/>
                  </a:lnTo>
                  <a:lnTo>
                    <a:pt x="7723632" y="2633472"/>
                  </a:lnTo>
                  <a:lnTo>
                    <a:pt x="7723632" y="2648331"/>
                  </a:lnTo>
                  <a:lnTo>
                    <a:pt x="7731252" y="2642616"/>
                  </a:lnTo>
                  <a:lnTo>
                    <a:pt x="7748016" y="2628900"/>
                  </a:lnTo>
                  <a:lnTo>
                    <a:pt x="7755636" y="2621280"/>
                  </a:lnTo>
                  <a:close/>
                </a:path>
                <a:path w="7899400" h="2749550">
                  <a:moveTo>
                    <a:pt x="7784592" y="2590190"/>
                  </a:moveTo>
                  <a:lnTo>
                    <a:pt x="7784592" y="2572512"/>
                  </a:lnTo>
                  <a:lnTo>
                    <a:pt x="7769352" y="2589276"/>
                  </a:lnTo>
                  <a:lnTo>
                    <a:pt x="7769352" y="2587752"/>
                  </a:lnTo>
                  <a:lnTo>
                    <a:pt x="7754112" y="2604516"/>
                  </a:lnTo>
                  <a:lnTo>
                    <a:pt x="7755636" y="2604516"/>
                  </a:lnTo>
                  <a:lnTo>
                    <a:pt x="7755636" y="2621280"/>
                  </a:lnTo>
                  <a:lnTo>
                    <a:pt x="7763256" y="2613660"/>
                  </a:lnTo>
                  <a:lnTo>
                    <a:pt x="7784592" y="2590190"/>
                  </a:lnTo>
                  <a:close/>
                </a:path>
                <a:path w="7899400" h="2749550">
                  <a:moveTo>
                    <a:pt x="7784592" y="177292"/>
                  </a:moveTo>
                  <a:lnTo>
                    <a:pt x="7784592" y="176784"/>
                  </a:lnTo>
                  <a:lnTo>
                    <a:pt x="7783068" y="175260"/>
                  </a:lnTo>
                  <a:lnTo>
                    <a:pt x="7784592" y="177292"/>
                  </a:lnTo>
                  <a:close/>
                </a:path>
                <a:path w="7899400" h="2749550">
                  <a:moveTo>
                    <a:pt x="7886700" y="2394204"/>
                  </a:moveTo>
                  <a:lnTo>
                    <a:pt x="7886700" y="2286000"/>
                  </a:lnTo>
                  <a:lnTo>
                    <a:pt x="7883652" y="2331720"/>
                  </a:lnTo>
                  <a:lnTo>
                    <a:pt x="7877556" y="2377440"/>
                  </a:lnTo>
                  <a:lnTo>
                    <a:pt x="7877556" y="2375916"/>
                  </a:lnTo>
                  <a:lnTo>
                    <a:pt x="7872984" y="2398776"/>
                  </a:lnTo>
                  <a:lnTo>
                    <a:pt x="7866888" y="2420112"/>
                  </a:lnTo>
                  <a:lnTo>
                    <a:pt x="7859268" y="2441448"/>
                  </a:lnTo>
                  <a:lnTo>
                    <a:pt x="7859268" y="2439924"/>
                  </a:lnTo>
                  <a:lnTo>
                    <a:pt x="7851648" y="2461260"/>
                  </a:lnTo>
                  <a:lnTo>
                    <a:pt x="7831836" y="2500884"/>
                  </a:lnTo>
                  <a:lnTo>
                    <a:pt x="7796784" y="2555748"/>
                  </a:lnTo>
                  <a:lnTo>
                    <a:pt x="7783068" y="2572512"/>
                  </a:lnTo>
                  <a:lnTo>
                    <a:pt x="7784592" y="2572512"/>
                  </a:lnTo>
                  <a:lnTo>
                    <a:pt x="7784592" y="2590190"/>
                  </a:lnTo>
                  <a:lnTo>
                    <a:pt x="7793736" y="2580132"/>
                  </a:lnTo>
                  <a:lnTo>
                    <a:pt x="7807452" y="2563368"/>
                  </a:lnTo>
                  <a:lnTo>
                    <a:pt x="7819644" y="2545080"/>
                  </a:lnTo>
                  <a:lnTo>
                    <a:pt x="7831836" y="2525268"/>
                  </a:lnTo>
                  <a:lnTo>
                    <a:pt x="7844028" y="2506980"/>
                  </a:lnTo>
                  <a:lnTo>
                    <a:pt x="7853172" y="2487168"/>
                  </a:lnTo>
                  <a:lnTo>
                    <a:pt x="7871460" y="2444496"/>
                  </a:lnTo>
                  <a:lnTo>
                    <a:pt x="7879080" y="2423160"/>
                  </a:lnTo>
                  <a:lnTo>
                    <a:pt x="7885176" y="2401824"/>
                  </a:lnTo>
                  <a:lnTo>
                    <a:pt x="7886700" y="2394204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4767" y="3387342"/>
            <a:ext cx="73691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56895" indent="-5156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27685" algn="l"/>
                <a:tab pos="528320" algn="l"/>
                <a:tab pos="1962785" algn="l"/>
              </a:tabLst>
            </a:pP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membangun </a:t>
            </a:r>
            <a:r>
              <a:rPr sz="2400" spc="-95" dirty="0">
                <a:solidFill>
                  <a:srgbClr val="5A9BD5"/>
                </a:solidFill>
                <a:latin typeface="Arial"/>
                <a:cs typeface="Arial"/>
              </a:rPr>
              <a:t>ekonomi </a:t>
            </a:r>
            <a:r>
              <a:rPr sz="2400" spc="-120" dirty="0">
                <a:solidFill>
                  <a:srgbClr val="5A9BD5"/>
                </a:solidFill>
                <a:latin typeface="Arial"/>
                <a:cs typeface="Arial"/>
              </a:rPr>
              <a:t>berbasis </a:t>
            </a:r>
            <a:r>
              <a:rPr sz="2400" spc="-65" dirty="0">
                <a:solidFill>
                  <a:srgbClr val="5A9BD5"/>
                </a:solidFill>
                <a:latin typeface="Arial"/>
                <a:cs typeface="Arial"/>
              </a:rPr>
              <a:t>pertanian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 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perdesaan</a:t>
            </a:r>
            <a:r>
              <a:rPr sz="2400" spc="-130" dirty="0">
                <a:solidFill>
                  <a:srgbClr val="5A9BD5"/>
                </a:solidFill>
                <a:latin typeface="Times New Roman"/>
                <a:cs typeface="Times New Roman"/>
              </a:rPr>
              <a:t>	</a:t>
            </a:r>
            <a:r>
              <a:rPr sz="2400" spc="-45" dirty="0">
                <a:solidFill>
                  <a:srgbClr val="5A9BD5"/>
                </a:solidFill>
                <a:latin typeface="Arial"/>
                <a:cs typeface="Arial"/>
              </a:rPr>
              <a:t>untuk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menyediakan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lapangan </a:t>
            </a:r>
            <a:r>
              <a:rPr sz="2400" spc="-90" dirty="0">
                <a:solidFill>
                  <a:srgbClr val="5A9BD5"/>
                </a:solidFill>
                <a:latin typeface="Arial"/>
                <a:cs typeface="Arial"/>
              </a:rPr>
              <a:t>kerja</a:t>
            </a:r>
            <a:r>
              <a:rPr sz="2400" spc="-325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  </a:t>
            </a:r>
            <a:r>
              <a:rPr sz="2400" spc="-100" dirty="0">
                <a:solidFill>
                  <a:srgbClr val="5A9BD5"/>
                </a:solidFill>
                <a:latin typeface="Arial"/>
                <a:cs typeface="Arial"/>
              </a:rPr>
              <a:t>pendapatan</a:t>
            </a:r>
            <a:endParaRPr sz="24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5A9BD5"/>
                </a:solidFill>
                <a:latin typeface="Arial"/>
                <a:cs typeface="Arial"/>
              </a:rPr>
              <a:t>memenuhi 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pangan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bagi </a:t>
            </a:r>
            <a:r>
              <a:rPr sz="2400" spc="-95" dirty="0">
                <a:solidFill>
                  <a:srgbClr val="5A9BD5"/>
                </a:solidFill>
                <a:latin typeface="Arial"/>
                <a:cs typeface="Arial"/>
              </a:rPr>
              <a:t>kelompok </a:t>
            </a:r>
            <a:r>
              <a:rPr sz="2400" spc="-135" dirty="0">
                <a:solidFill>
                  <a:srgbClr val="5A9BD5"/>
                </a:solidFill>
                <a:latin typeface="Arial"/>
                <a:cs typeface="Arial"/>
              </a:rPr>
              <a:t>masyarakat </a:t>
            </a:r>
            <a:r>
              <a:rPr sz="2400" spc="-85" dirty="0">
                <a:solidFill>
                  <a:srgbClr val="5A9BD5"/>
                </a:solidFill>
                <a:latin typeface="Arial"/>
                <a:cs typeface="Arial"/>
              </a:rPr>
              <a:t>miskin</a:t>
            </a:r>
            <a:r>
              <a:rPr sz="2400" spc="-28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A9BD5"/>
                </a:solidFill>
                <a:latin typeface="Arial"/>
                <a:cs typeface="Arial"/>
              </a:rPr>
              <a:t>di 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daerah </a:t>
            </a:r>
            <a:r>
              <a:rPr sz="2400" spc="-155" dirty="0">
                <a:solidFill>
                  <a:srgbClr val="5A9BD5"/>
                </a:solidFill>
                <a:latin typeface="Arial"/>
                <a:cs typeface="Arial"/>
              </a:rPr>
              <a:t>yang </a:t>
            </a:r>
            <a:r>
              <a:rPr sz="2400" spc="-65" dirty="0">
                <a:solidFill>
                  <a:srgbClr val="5A9BD5"/>
                </a:solidFill>
                <a:latin typeface="Arial"/>
                <a:cs typeface="Arial"/>
              </a:rPr>
              <a:t>rentan </a:t>
            </a:r>
            <a:r>
              <a:rPr sz="2400" spc="-75" dirty="0">
                <a:solidFill>
                  <a:srgbClr val="5A9BD5"/>
                </a:solidFill>
                <a:latin typeface="Arial"/>
                <a:cs typeface="Arial"/>
              </a:rPr>
              <a:t>terhadap </a:t>
            </a:r>
            <a:r>
              <a:rPr sz="2400" spc="-105" dirty="0">
                <a:solidFill>
                  <a:srgbClr val="5A9BD5"/>
                </a:solidFill>
                <a:latin typeface="Arial"/>
                <a:cs typeface="Arial"/>
              </a:rPr>
              <a:t>rawan</a:t>
            </a:r>
            <a:r>
              <a:rPr sz="2400" spc="-30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pangan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45819" y="1001268"/>
            <a:ext cx="7897495" cy="1335405"/>
            <a:chOff x="845819" y="1001268"/>
            <a:chExt cx="7897495" cy="1335405"/>
          </a:xfrm>
        </p:grpSpPr>
        <p:sp>
          <p:nvSpPr>
            <p:cNvPr id="6" name="object 6"/>
            <p:cNvSpPr/>
            <p:nvPr/>
          </p:nvSpPr>
          <p:spPr>
            <a:xfrm>
              <a:off x="851915" y="1005839"/>
              <a:ext cx="7886700" cy="1325880"/>
            </a:xfrm>
            <a:custGeom>
              <a:avLst/>
              <a:gdLst/>
              <a:ahLst/>
              <a:cxnLst/>
              <a:rect l="l" t="t" r="r" b="b"/>
              <a:pathLst>
                <a:path w="7886700" h="1325880">
                  <a:moveTo>
                    <a:pt x="7886699" y="1325879"/>
                  </a:moveTo>
                  <a:lnTo>
                    <a:pt x="7886699" y="0"/>
                  </a:lnTo>
                  <a:lnTo>
                    <a:pt x="0" y="0"/>
                  </a:lnTo>
                  <a:lnTo>
                    <a:pt x="0" y="1325879"/>
                  </a:lnTo>
                  <a:lnTo>
                    <a:pt x="7886699" y="1325879"/>
                  </a:lnTo>
                  <a:close/>
                </a:path>
              </a:pathLst>
            </a:custGeom>
            <a:solidFill>
              <a:srgbClr val="98C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5819" y="1001268"/>
              <a:ext cx="7897495" cy="1335405"/>
            </a:xfrm>
            <a:custGeom>
              <a:avLst/>
              <a:gdLst/>
              <a:ahLst/>
              <a:cxnLst/>
              <a:rect l="l" t="t" r="r" b="b"/>
              <a:pathLst>
                <a:path w="7897495" h="1335405">
                  <a:moveTo>
                    <a:pt x="7897368" y="1333500"/>
                  </a:moveTo>
                  <a:lnTo>
                    <a:pt x="7897368" y="3048"/>
                  </a:lnTo>
                  <a:lnTo>
                    <a:pt x="789432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333500"/>
                  </a:lnTo>
                  <a:lnTo>
                    <a:pt x="3048" y="1335024"/>
                  </a:lnTo>
                  <a:lnTo>
                    <a:pt x="6096" y="1335024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7886700" y="10668"/>
                  </a:lnTo>
                  <a:lnTo>
                    <a:pt x="7886700" y="4572"/>
                  </a:lnTo>
                  <a:lnTo>
                    <a:pt x="7892796" y="10668"/>
                  </a:lnTo>
                  <a:lnTo>
                    <a:pt x="7892796" y="1335024"/>
                  </a:lnTo>
                  <a:lnTo>
                    <a:pt x="7894320" y="1335024"/>
                  </a:lnTo>
                  <a:lnTo>
                    <a:pt x="7897368" y="1333500"/>
                  </a:lnTo>
                  <a:close/>
                </a:path>
                <a:path w="7897495" h="1335405">
                  <a:moveTo>
                    <a:pt x="10668" y="10668"/>
                  </a:move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7897495" h="1335405">
                  <a:moveTo>
                    <a:pt x="10668" y="1325880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1325880"/>
                  </a:lnTo>
                  <a:lnTo>
                    <a:pt x="10668" y="1325880"/>
                  </a:lnTo>
                  <a:close/>
                </a:path>
                <a:path w="7897495" h="1335405">
                  <a:moveTo>
                    <a:pt x="7892796" y="1325880"/>
                  </a:moveTo>
                  <a:lnTo>
                    <a:pt x="6096" y="1325880"/>
                  </a:lnTo>
                  <a:lnTo>
                    <a:pt x="10668" y="1330452"/>
                  </a:lnTo>
                  <a:lnTo>
                    <a:pt x="10668" y="1335024"/>
                  </a:lnTo>
                  <a:lnTo>
                    <a:pt x="7886700" y="1335024"/>
                  </a:lnTo>
                  <a:lnTo>
                    <a:pt x="7886700" y="1330452"/>
                  </a:lnTo>
                  <a:lnTo>
                    <a:pt x="7892796" y="1325880"/>
                  </a:lnTo>
                  <a:close/>
                </a:path>
                <a:path w="7897495" h="1335405">
                  <a:moveTo>
                    <a:pt x="10668" y="1335024"/>
                  </a:moveTo>
                  <a:lnTo>
                    <a:pt x="10668" y="1330452"/>
                  </a:lnTo>
                  <a:lnTo>
                    <a:pt x="6096" y="1325880"/>
                  </a:lnTo>
                  <a:lnTo>
                    <a:pt x="6096" y="1335024"/>
                  </a:lnTo>
                  <a:lnTo>
                    <a:pt x="10668" y="1335024"/>
                  </a:lnTo>
                  <a:close/>
                </a:path>
                <a:path w="7897495" h="1335405">
                  <a:moveTo>
                    <a:pt x="7892796" y="10668"/>
                  </a:moveTo>
                  <a:lnTo>
                    <a:pt x="7886700" y="4572"/>
                  </a:lnTo>
                  <a:lnTo>
                    <a:pt x="7886700" y="10668"/>
                  </a:lnTo>
                  <a:lnTo>
                    <a:pt x="7892796" y="10668"/>
                  </a:lnTo>
                  <a:close/>
                </a:path>
                <a:path w="7897495" h="1335405">
                  <a:moveTo>
                    <a:pt x="7892796" y="1325880"/>
                  </a:moveTo>
                  <a:lnTo>
                    <a:pt x="7892796" y="10668"/>
                  </a:lnTo>
                  <a:lnTo>
                    <a:pt x="7886700" y="10668"/>
                  </a:lnTo>
                  <a:lnTo>
                    <a:pt x="7886700" y="1325880"/>
                  </a:lnTo>
                  <a:lnTo>
                    <a:pt x="7892796" y="1325880"/>
                  </a:lnTo>
                  <a:close/>
                </a:path>
                <a:path w="7897495" h="1335405">
                  <a:moveTo>
                    <a:pt x="7892796" y="1335024"/>
                  </a:moveTo>
                  <a:lnTo>
                    <a:pt x="7892796" y="1325880"/>
                  </a:lnTo>
                  <a:lnTo>
                    <a:pt x="7886700" y="1330452"/>
                  </a:lnTo>
                  <a:lnTo>
                    <a:pt x="7886700" y="1335024"/>
                  </a:lnTo>
                  <a:lnTo>
                    <a:pt x="7892796" y="133502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1916" y="1005839"/>
            <a:ext cx="7886700" cy="132588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90805" marR="772795">
              <a:lnSpc>
                <a:spcPts val="3460"/>
              </a:lnSpc>
              <a:spcBef>
                <a:spcPts val="1635"/>
              </a:spcBef>
            </a:pPr>
            <a:r>
              <a:rPr sz="3200" b="0" spc="-180" dirty="0">
                <a:solidFill>
                  <a:srgbClr val="000000"/>
                </a:solidFill>
                <a:latin typeface="Arial"/>
                <a:cs typeface="Arial"/>
              </a:rPr>
              <a:t>Pengertian </a:t>
            </a:r>
            <a:r>
              <a:rPr sz="3200" b="0" spc="-225" dirty="0">
                <a:solidFill>
                  <a:srgbClr val="000000"/>
                </a:solidFill>
                <a:latin typeface="Arial"/>
                <a:cs typeface="Arial"/>
              </a:rPr>
              <a:t>Krisis </a:t>
            </a:r>
            <a:r>
              <a:rPr sz="3200" b="0" spc="-229" dirty="0">
                <a:solidFill>
                  <a:srgbClr val="000000"/>
                </a:solidFill>
                <a:latin typeface="Arial"/>
                <a:cs typeface="Arial"/>
              </a:rPr>
              <a:t>pangan </a:t>
            </a:r>
            <a:r>
              <a:rPr sz="3200" b="0" spc="-180" dirty="0">
                <a:solidFill>
                  <a:srgbClr val="000000"/>
                </a:solidFill>
                <a:latin typeface="Arial"/>
                <a:cs typeface="Arial"/>
              </a:rPr>
              <a:t>dalam </a:t>
            </a:r>
            <a:r>
              <a:rPr sz="3200" b="0" spc="-520" dirty="0">
                <a:solidFill>
                  <a:srgbClr val="000000"/>
                </a:solidFill>
                <a:latin typeface="Arial"/>
                <a:cs typeface="Arial"/>
              </a:rPr>
              <a:t>PP </a:t>
            </a:r>
            <a:r>
              <a:rPr sz="3200" b="0" spc="-170" dirty="0">
                <a:solidFill>
                  <a:srgbClr val="000000"/>
                </a:solidFill>
                <a:latin typeface="Arial"/>
                <a:cs typeface="Arial"/>
              </a:rPr>
              <a:t>17 </a:t>
            </a:r>
            <a:r>
              <a:rPr sz="3200" b="0" spc="-120" dirty="0">
                <a:solidFill>
                  <a:srgbClr val="000000"/>
                </a:solidFill>
                <a:latin typeface="Arial"/>
                <a:cs typeface="Arial"/>
              </a:rPr>
              <a:t>tahun  </a:t>
            </a:r>
            <a:r>
              <a:rPr sz="3200" b="0" spc="-180" dirty="0">
                <a:solidFill>
                  <a:srgbClr val="000000"/>
                </a:solidFill>
                <a:latin typeface="Arial"/>
                <a:cs typeface="Arial"/>
              </a:rPr>
              <a:t>2015 </a:t>
            </a:r>
            <a:r>
              <a:rPr sz="3200" b="0" spc="-130" dirty="0">
                <a:solidFill>
                  <a:srgbClr val="000000"/>
                </a:solidFill>
                <a:latin typeface="Arial"/>
                <a:cs typeface="Arial"/>
              </a:rPr>
              <a:t>tentang </a:t>
            </a:r>
            <a:r>
              <a:rPr sz="3200" b="0" spc="-229" dirty="0">
                <a:solidFill>
                  <a:srgbClr val="000000"/>
                </a:solidFill>
                <a:latin typeface="Arial"/>
                <a:cs typeface="Arial"/>
              </a:rPr>
              <a:t>Ketahanan </a:t>
            </a:r>
            <a:r>
              <a:rPr sz="3200" b="0" spc="-305" dirty="0">
                <a:solidFill>
                  <a:srgbClr val="000000"/>
                </a:solidFill>
                <a:latin typeface="Arial"/>
                <a:cs typeface="Arial"/>
              </a:rPr>
              <a:t>Pangan </a:t>
            </a:r>
            <a:r>
              <a:rPr sz="3200" b="0" spc="-185" dirty="0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sz="3200" b="0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220" dirty="0">
                <a:solidFill>
                  <a:srgbClr val="000000"/>
                </a:solidFill>
                <a:latin typeface="Arial"/>
                <a:cs typeface="Arial"/>
              </a:rPr>
              <a:t>Gizi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7344" y="3142488"/>
            <a:ext cx="7899400" cy="2749550"/>
            <a:chOff x="847344" y="3142488"/>
            <a:chExt cx="7899400" cy="2749550"/>
          </a:xfrm>
        </p:grpSpPr>
        <p:sp>
          <p:nvSpPr>
            <p:cNvPr id="10" name="object 10"/>
            <p:cNvSpPr/>
            <p:nvPr/>
          </p:nvSpPr>
          <p:spPr>
            <a:xfrm>
              <a:off x="853439" y="3148583"/>
              <a:ext cx="7886700" cy="2735580"/>
            </a:xfrm>
            <a:custGeom>
              <a:avLst/>
              <a:gdLst/>
              <a:ahLst/>
              <a:cxnLst/>
              <a:rect l="l" t="t" r="r" b="b"/>
              <a:pathLst>
                <a:path w="7886700" h="2735579">
                  <a:moveTo>
                    <a:pt x="7886699" y="2279903"/>
                  </a:moveTo>
                  <a:lnTo>
                    <a:pt x="7886699" y="455675"/>
                  </a:lnTo>
                  <a:lnTo>
                    <a:pt x="7884344" y="409119"/>
                  </a:lnTo>
                  <a:lnTo>
                    <a:pt x="7877433" y="363899"/>
                  </a:lnTo>
                  <a:lnTo>
                    <a:pt x="7866196" y="320247"/>
                  </a:lnTo>
                  <a:lnTo>
                    <a:pt x="7850862" y="278391"/>
                  </a:lnTo>
                  <a:lnTo>
                    <a:pt x="7831661" y="238563"/>
                  </a:lnTo>
                  <a:lnTo>
                    <a:pt x="7808824" y="200992"/>
                  </a:lnTo>
                  <a:lnTo>
                    <a:pt x="7782580" y="165908"/>
                  </a:lnTo>
                  <a:lnTo>
                    <a:pt x="7753159" y="133540"/>
                  </a:lnTo>
                  <a:lnTo>
                    <a:pt x="7720791" y="104119"/>
                  </a:lnTo>
                  <a:lnTo>
                    <a:pt x="7685707" y="77875"/>
                  </a:lnTo>
                  <a:lnTo>
                    <a:pt x="7648136" y="55038"/>
                  </a:lnTo>
                  <a:lnTo>
                    <a:pt x="7608307" y="35837"/>
                  </a:lnTo>
                  <a:lnTo>
                    <a:pt x="7566452" y="20503"/>
                  </a:lnTo>
                  <a:lnTo>
                    <a:pt x="7522800" y="9266"/>
                  </a:lnTo>
                  <a:lnTo>
                    <a:pt x="7477580" y="2354"/>
                  </a:lnTo>
                  <a:lnTo>
                    <a:pt x="7431023" y="0"/>
                  </a:lnTo>
                  <a:lnTo>
                    <a:pt x="455675" y="0"/>
                  </a:lnTo>
                  <a:lnTo>
                    <a:pt x="409119" y="2354"/>
                  </a:lnTo>
                  <a:lnTo>
                    <a:pt x="363899" y="9266"/>
                  </a:lnTo>
                  <a:lnTo>
                    <a:pt x="320247" y="20503"/>
                  </a:lnTo>
                  <a:lnTo>
                    <a:pt x="278391" y="35837"/>
                  </a:lnTo>
                  <a:lnTo>
                    <a:pt x="238563" y="55038"/>
                  </a:lnTo>
                  <a:lnTo>
                    <a:pt x="200992" y="77875"/>
                  </a:lnTo>
                  <a:lnTo>
                    <a:pt x="165908" y="104119"/>
                  </a:lnTo>
                  <a:lnTo>
                    <a:pt x="133540" y="133540"/>
                  </a:lnTo>
                  <a:lnTo>
                    <a:pt x="104119" y="165908"/>
                  </a:lnTo>
                  <a:lnTo>
                    <a:pt x="77875" y="200992"/>
                  </a:lnTo>
                  <a:lnTo>
                    <a:pt x="55038" y="238563"/>
                  </a:lnTo>
                  <a:lnTo>
                    <a:pt x="35837" y="278391"/>
                  </a:lnTo>
                  <a:lnTo>
                    <a:pt x="20503" y="320247"/>
                  </a:lnTo>
                  <a:lnTo>
                    <a:pt x="9266" y="363899"/>
                  </a:lnTo>
                  <a:lnTo>
                    <a:pt x="2354" y="409119"/>
                  </a:lnTo>
                  <a:lnTo>
                    <a:pt x="0" y="455675"/>
                  </a:lnTo>
                  <a:lnTo>
                    <a:pt x="0" y="2279903"/>
                  </a:lnTo>
                  <a:lnTo>
                    <a:pt x="2354" y="2326460"/>
                  </a:lnTo>
                  <a:lnTo>
                    <a:pt x="9266" y="2371680"/>
                  </a:lnTo>
                  <a:lnTo>
                    <a:pt x="20503" y="2415332"/>
                  </a:lnTo>
                  <a:lnTo>
                    <a:pt x="35837" y="2457188"/>
                  </a:lnTo>
                  <a:lnTo>
                    <a:pt x="55038" y="2497016"/>
                  </a:lnTo>
                  <a:lnTo>
                    <a:pt x="77875" y="2534587"/>
                  </a:lnTo>
                  <a:lnTo>
                    <a:pt x="104119" y="2569671"/>
                  </a:lnTo>
                  <a:lnTo>
                    <a:pt x="133540" y="2602039"/>
                  </a:lnTo>
                  <a:lnTo>
                    <a:pt x="165908" y="2631460"/>
                  </a:lnTo>
                  <a:lnTo>
                    <a:pt x="200992" y="2657704"/>
                  </a:lnTo>
                  <a:lnTo>
                    <a:pt x="238563" y="2680541"/>
                  </a:lnTo>
                  <a:lnTo>
                    <a:pt x="278391" y="2699742"/>
                  </a:lnTo>
                  <a:lnTo>
                    <a:pt x="320247" y="2715076"/>
                  </a:lnTo>
                  <a:lnTo>
                    <a:pt x="363899" y="2726313"/>
                  </a:lnTo>
                  <a:lnTo>
                    <a:pt x="409119" y="2733225"/>
                  </a:lnTo>
                  <a:lnTo>
                    <a:pt x="455675" y="2735579"/>
                  </a:lnTo>
                  <a:lnTo>
                    <a:pt x="7431023" y="2735579"/>
                  </a:lnTo>
                  <a:lnTo>
                    <a:pt x="7477580" y="2733225"/>
                  </a:lnTo>
                  <a:lnTo>
                    <a:pt x="7522800" y="2726313"/>
                  </a:lnTo>
                  <a:lnTo>
                    <a:pt x="7566452" y="2715076"/>
                  </a:lnTo>
                  <a:lnTo>
                    <a:pt x="7608307" y="2699742"/>
                  </a:lnTo>
                  <a:lnTo>
                    <a:pt x="7648136" y="2680541"/>
                  </a:lnTo>
                  <a:lnTo>
                    <a:pt x="7685707" y="2657704"/>
                  </a:lnTo>
                  <a:lnTo>
                    <a:pt x="7720791" y="2631460"/>
                  </a:lnTo>
                  <a:lnTo>
                    <a:pt x="7753159" y="2602039"/>
                  </a:lnTo>
                  <a:lnTo>
                    <a:pt x="7782580" y="2569671"/>
                  </a:lnTo>
                  <a:lnTo>
                    <a:pt x="7808824" y="2534587"/>
                  </a:lnTo>
                  <a:lnTo>
                    <a:pt x="7831661" y="2497016"/>
                  </a:lnTo>
                  <a:lnTo>
                    <a:pt x="7850862" y="2457188"/>
                  </a:lnTo>
                  <a:lnTo>
                    <a:pt x="7866196" y="2415332"/>
                  </a:lnTo>
                  <a:lnTo>
                    <a:pt x="7877433" y="2371680"/>
                  </a:lnTo>
                  <a:lnTo>
                    <a:pt x="7884344" y="2326460"/>
                  </a:lnTo>
                  <a:lnTo>
                    <a:pt x="7886699" y="2279903"/>
                  </a:lnTo>
                  <a:close/>
                </a:path>
              </a:pathLst>
            </a:custGeom>
            <a:solidFill>
              <a:srgbClr val="DE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344" y="3142488"/>
              <a:ext cx="7899400" cy="2749550"/>
            </a:xfrm>
            <a:custGeom>
              <a:avLst/>
              <a:gdLst/>
              <a:ahLst/>
              <a:cxnLst/>
              <a:rect l="l" t="t" r="r" b="b"/>
              <a:pathLst>
                <a:path w="7899400" h="2749550">
                  <a:moveTo>
                    <a:pt x="7898892" y="2310384"/>
                  </a:moveTo>
                  <a:lnTo>
                    <a:pt x="7898892" y="438912"/>
                  </a:lnTo>
                  <a:lnTo>
                    <a:pt x="7897368" y="414528"/>
                  </a:lnTo>
                  <a:lnTo>
                    <a:pt x="7885176" y="345948"/>
                  </a:lnTo>
                  <a:lnTo>
                    <a:pt x="7871460" y="303276"/>
                  </a:lnTo>
                  <a:lnTo>
                    <a:pt x="7844028" y="242316"/>
                  </a:lnTo>
                  <a:lnTo>
                    <a:pt x="7819644" y="202692"/>
                  </a:lnTo>
                  <a:lnTo>
                    <a:pt x="7793736" y="167640"/>
                  </a:lnTo>
                  <a:lnTo>
                    <a:pt x="7748016" y="120396"/>
                  </a:lnTo>
                  <a:lnTo>
                    <a:pt x="7712964" y="91440"/>
                  </a:lnTo>
                  <a:lnTo>
                    <a:pt x="7676388" y="67056"/>
                  </a:lnTo>
                  <a:lnTo>
                    <a:pt x="7616952" y="36576"/>
                  </a:lnTo>
                  <a:lnTo>
                    <a:pt x="7574280" y="19812"/>
                  </a:lnTo>
                  <a:lnTo>
                    <a:pt x="7507224" y="4572"/>
                  </a:lnTo>
                  <a:lnTo>
                    <a:pt x="7459980" y="0"/>
                  </a:lnTo>
                  <a:lnTo>
                    <a:pt x="438912" y="0"/>
                  </a:lnTo>
                  <a:lnTo>
                    <a:pt x="391668" y="4572"/>
                  </a:lnTo>
                  <a:lnTo>
                    <a:pt x="345948" y="13716"/>
                  </a:lnTo>
                  <a:lnTo>
                    <a:pt x="303276" y="27432"/>
                  </a:lnTo>
                  <a:lnTo>
                    <a:pt x="242316" y="54864"/>
                  </a:lnTo>
                  <a:lnTo>
                    <a:pt x="185928" y="91440"/>
                  </a:lnTo>
                  <a:lnTo>
                    <a:pt x="150876" y="120396"/>
                  </a:lnTo>
                  <a:lnTo>
                    <a:pt x="120396" y="150876"/>
                  </a:lnTo>
                  <a:lnTo>
                    <a:pt x="91440" y="185928"/>
                  </a:lnTo>
                  <a:lnTo>
                    <a:pt x="54864" y="242316"/>
                  </a:lnTo>
                  <a:lnTo>
                    <a:pt x="36576" y="281940"/>
                  </a:lnTo>
                  <a:lnTo>
                    <a:pt x="19812" y="324612"/>
                  </a:lnTo>
                  <a:lnTo>
                    <a:pt x="4572" y="391668"/>
                  </a:lnTo>
                  <a:lnTo>
                    <a:pt x="0" y="438912"/>
                  </a:lnTo>
                  <a:lnTo>
                    <a:pt x="0" y="2310384"/>
                  </a:lnTo>
                  <a:lnTo>
                    <a:pt x="1524" y="2333244"/>
                  </a:lnTo>
                  <a:lnTo>
                    <a:pt x="4572" y="2356104"/>
                  </a:lnTo>
                  <a:lnTo>
                    <a:pt x="12192" y="2394204"/>
                  </a:lnTo>
                  <a:lnTo>
                    <a:pt x="12192" y="461772"/>
                  </a:lnTo>
                  <a:lnTo>
                    <a:pt x="15240" y="416052"/>
                  </a:lnTo>
                  <a:lnTo>
                    <a:pt x="21336" y="371856"/>
                  </a:lnTo>
                  <a:lnTo>
                    <a:pt x="25908" y="354711"/>
                  </a:lnTo>
                  <a:lnTo>
                    <a:pt x="25908" y="350520"/>
                  </a:lnTo>
                  <a:lnTo>
                    <a:pt x="32004" y="327660"/>
                  </a:lnTo>
                  <a:lnTo>
                    <a:pt x="39624" y="307848"/>
                  </a:lnTo>
                  <a:lnTo>
                    <a:pt x="47244" y="286512"/>
                  </a:lnTo>
                  <a:lnTo>
                    <a:pt x="56388" y="266700"/>
                  </a:lnTo>
                  <a:lnTo>
                    <a:pt x="67056" y="246888"/>
                  </a:lnTo>
                  <a:lnTo>
                    <a:pt x="67056" y="248412"/>
                  </a:lnTo>
                  <a:lnTo>
                    <a:pt x="77724" y="228600"/>
                  </a:lnTo>
                  <a:lnTo>
                    <a:pt x="102108" y="192024"/>
                  </a:lnTo>
                  <a:lnTo>
                    <a:pt x="102108" y="193548"/>
                  </a:lnTo>
                  <a:lnTo>
                    <a:pt x="114300" y="177292"/>
                  </a:lnTo>
                  <a:lnTo>
                    <a:pt x="114300" y="176784"/>
                  </a:lnTo>
                  <a:lnTo>
                    <a:pt x="144780" y="143256"/>
                  </a:lnTo>
                  <a:lnTo>
                    <a:pt x="144780" y="144780"/>
                  </a:lnTo>
                  <a:lnTo>
                    <a:pt x="160020" y="129540"/>
                  </a:lnTo>
                  <a:lnTo>
                    <a:pt x="176784" y="114300"/>
                  </a:lnTo>
                  <a:lnTo>
                    <a:pt x="193548" y="102108"/>
                  </a:lnTo>
                  <a:lnTo>
                    <a:pt x="210312" y="88392"/>
                  </a:lnTo>
                  <a:lnTo>
                    <a:pt x="210312" y="89916"/>
                  </a:lnTo>
                  <a:lnTo>
                    <a:pt x="228600" y="77724"/>
                  </a:lnTo>
                  <a:lnTo>
                    <a:pt x="248412" y="67056"/>
                  </a:lnTo>
                  <a:lnTo>
                    <a:pt x="266700" y="56388"/>
                  </a:lnTo>
                  <a:lnTo>
                    <a:pt x="286512" y="47244"/>
                  </a:lnTo>
                  <a:lnTo>
                    <a:pt x="327660" y="32548"/>
                  </a:lnTo>
                  <a:lnTo>
                    <a:pt x="327660" y="32004"/>
                  </a:lnTo>
                  <a:lnTo>
                    <a:pt x="348996" y="26314"/>
                  </a:lnTo>
                  <a:lnTo>
                    <a:pt x="348996" y="25908"/>
                  </a:lnTo>
                  <a:lnTo>
                    <a:pt x="371856" y="21336"/>
                  </a:lnTo>
                  <a:lnTo>
                    <a:pt x="393192" y="16764"/>
                  </a:lnTo>
                  <a:lnTo>
                    <a:pt x="416052" y="15240"/>
                  </a:lnTo>
                  <a:lnTo>
                    <a:pt x="438912" y="12192"/>
                  </a:lnTo>
                  <a:lnTo>
                    <a:pt x="7459980" y="12192"/>
                  </a:lnTo>
                  <a:lnTo>
                    <a:pt x="7482840" y="15240"/>
                  </a:lnTo>
                  <a:lnTo>
                    <a:pt x="7505700" y="16764"/>
                  </a:lnTo>
                  <a:lnTo>
                    <a:pt x="7527036" y="21336"/>
                  </a:lnTo>
                  <a:lnTo>
                    <a:pt x="7549896" y="25908"/>
                  </a:lnTo>
                  <a:lnTo>
                    <a:pt x="7549896" y="26314"/>
                  </a:lnTo>
                  <a:lnTo>
                    <a:pt x="7571232" y="32004"/>
                  </a:lnTo>
                  <a:lnTo>
                    <a:pt x="7571232" y="32548"/>
                  </a:lnTo>
                  <a:lnTo>
                    <a:pt x="7612380" y="47244"/>
                  </a:lnTo>
                  <a:lnTo>
                    <a:pt x="7632192" y="56388"/>
                  </a:lnTo>
                  <a:lnTo>
                    <a:pt x="7652004" y="67056"/>
                  </a:lnTo>
                  <a:lnTo>
                    <a:pt x="7652004" y="67876"/>
                  </a:lnTo>
                  <a:lnTo>
                    <a:pt x="7670292" y="77724"/>
                  </a:lnTo>
                  <a:lnTo>
                    <a:pt x="7688580" y="89916"/>
                  </a:lnTo>
                  <a:lnTo>
                    <a:pt x="7688580" y="88392"/>
                  </a:lnTo>
                  <a:lnTo>
                    <a:pt x="7705344" y="102108"/>
                  </a:lnTo>
                  <a:lnTo>
                    <a:pt x="7723632" y="114300"/>
                  </a:lnTo>
                  <a:lnTo>
                    <a:pt x="7723632" y="115685"/>
                  </a:lnTo>
                  <a:lnTo>
                    <a:pt x="7738872" y="129540"/>
                  </a:lnTo>
                  <a:lnTo>
                    <a:pt x="7754112" y="144780"/>
                  </a:lnTo>
                  <a:lnTo>
                    <a:pt x="7754112" y="143256"/>
                  </a:lnTo>
                  <a:lnTo>
                    <a:pt x="7784592" y="176784"/>
                  </a:lnTo>
                  <a:lnTo>
                    <a:pt x="7784592" y="177292"/>
                  </a:lnTo>
                  <a:lnTo>
                    <a:pt x="7796784" y="193548"/>
                  </a:lnTo>
                  <a:lnTo>
                    <a:pt x="7796784" y="192024"/>
                  </a:lnTo>
                  <a:lnTo>
                    <a:pt x="7821168" y="228600"/>
                  </a:lnTo>
                  <a:lnTo>
                    <a:pt x="7831836" y="248412"/>
                  </a:lnTo>
                  <a:lnTo>
                    <a:pt x="7831836" y="246888"/>
                  </a:lnTo>
                  <a:lnTo>
                    <a:pt x="7842504" y="266700"/>
                  </a:lnTo>
                  <a:lnTo>
                    <a:pt x="7851648" y="286512"/>
                  </a:lnTo>
                  <a:lnTo>
                    <a:pt x="7859268" y="307848"/>
                  </a:lnTo>
                  <a:lnTo>
                    <a:pt x="7866888" y="327660"/>
                  </a:lnTo>
                  <a:lnTo>
                    <a:pt x="7872984" y="350520"/>
                  </a:lnTo>
                  <a:lnTo>
                    <a:pt x="7872984" y="348996"/>
                  </a:lnTo>
                  <a:lnTo>
                    <a:pt x="7877556" y="371856"/>
                  </a:lnTo>
                  <a:lnTo>
                    <a:pt x="7883652" y="416052"/>
                  </a:lnTo>
                  <a:lnTo>
                    <a:pt x="7886700" y="461772"/>
                  </a:lnTo>
                  <a:lnTo>
                    <a:pt x="7886700" y="2394204"/>
                  </a:lnTo>
                  <a:lnTo>
                    <a:pt x="7894320" y="2356104"/>
                  </a:lnTo>
                  <a:lnTo>
                    <a:pt x="7897368" y="2333244"/>
                  </a:lnTo>
                  <a:lnTo>
                    <a:pt x="7898892" y="2310384"/>
                  </a:lnTo>
                  <a:close/>
                </a:path>
                <a:path w="7899400" h="2749550">
                  <a:moveTo>
                    <a:pt x="27432" y="2398776"/>
                  </a:moveTo>
                  <a:lnTo>
                    <a:pt x="21336" y="2375916"/>
                  </a:lnTo>
                  <a:lnTo>
                    <a:pt x="21336" y="2377440"/>
                  </a:lnTo>
                  <a:lnTo>
                    <a:pt x="15240" y="2331720"/>
                  </a:lnTo>
                  <a:lnTo>
                    <a:pt x="12192" y="2286000"/>
                  </a:lnTo>
                  <a:lnTo>
                    <a:pt x="12192" y="2394204"/>
                  </a:lnTo>
                  <a:lnTo>
                    <a:pt x="13716" y="2401824"/>
                  </a:lnTo>
                  <a:lnTo>
                    <a:pt x="19812" y="2423160"/>
                  </a:lnTo>
                  <a:lnTo>
                    <a:pt x="25908" y="2440228"/>
                  </a:lnTo>
                  <a:lnTo>
                    <a:pt x="25908" y="2398776"/>
                  </a:lnTo>
                  <a:lnTo>
                    <a:pt x="27432" y="2398776"/>
                  </a:lnTo>
                  <a:close/>
                </a:path>
                <a:path w="7899400" h="2749550">
                  <a:moveTo>
                    <a:pt x="27432" y="348996"/>
                  </a:moveTo>
                  <a:lnTo>
                    <a:pt x="25908" y="350520"/>
                  </a:lnTo>
                  <a:lnTo>
                    <a:pt x="25908" y="354711"/>
                  </a:lnTo>
                  <a:lnTo>
                    <a:pt x="27432" y="348996"/>
                  </a:lnTo>
                  <a:close/>
                </a:path>
                <a:path w="7899400" h="2749550">
                  <a:moveTo>
                    <a:pt x="115824" y="2572512"/>
                  </a:moveTo>
                  <a:lnTo>
                    <a:pt x="77724" y="2519172"/>
                  </a:lnTo>
                  <a:lnTo>
                    <a:pt x="56388" y="2481072"/>
                  </a:lnTo>
                  <a:lnTo>
                    <a:pt x="39624" y="2439924"/>
                  </a:lnTo>
                  <a:lnTo>
                    <a:pt x="39624" y="2441448"/>
                  </a:lnTo>
                  <a:lnTo>
                    <a:pt x="32004" y="2420112"/>
                  </a:lnTo>
                  <a:lnTo>
                    <a:pt x="25908" y="2398776"/>
                  </a:lnTo>
                  <a:lnTo>
                    <a:pt x="25908" y="2440228"/>
                  </a:lnTo>
                  <a:lnTo>
                    <a:pt x="27432" y="2444496"/>
                  </a:lnTo>
                  <a:lnTo>
                    <a:pt x="45720" y="2487168"/>
                  </a:lnTo>
                  <a:lnTo>
                    <a:pt x="54864" y="2506980"/>
                  </a:lnTo>
                  <a:lnTo>
                    <a:pt x="67056" y="2525268"/>
                  </a:lnTo>
                  <a:lnTo>
                    <a:pt x="79248" y="2545080"/>
                  </a:lnTo>
                  <a:lnTo>
                    <a:pt x="91440" y="2563368"/>
                  </a:lnTo>
                  <a:lnTo>
                    <a:pt x="105156" y="2580132"/>
                  </a:lnTo>
                  <a:lnTo>
                    <a:pt x="114300" y="2590190"/>
                  </a:lnTo>
                  <a:lnTo>
                    <a:pt x="114300" y="2572512"/>
                  </a:lnTo>
                  <a:lnTo>
                    <a:pt x="115824" y="2572512"/>
                  </a:lnTo>
                  <a:close/>
                </a:path>
                <a:path w="7899400" h="2749550">
                  <a:moveTo>
                    <a:pt x="115824" y="175260"/>
                  </a:moveTo>
                  <a:lnTo>
                    <a:pt x="114300" y="176784"/>
                  </a:lnTo>
                  <a:lnTo>
                    <a:pt x="114300" y="177292"/>
                  </a:lnTo>
                  <a:lnTo>
                    <a:pt x="115824" y="175260"/>
                  </a:lnTo>
                  <a:close/>
                </a:path>
                <a:path w="7899400" h="2749550">
                  <a:moveTo>
                    <a:pt x="329184" y="2715768"/>
                  </a:moveTo>
                  <a:lnTo>
                    <a:pt x="286512" y="2700528"/>
                  </a:lnTo>
                  <a:lnTo>
                    <a:pt x="266700" y="2691384"/>
                  </a:lnTo>
                  <a:lnTo>
                    <a:pt x="248412" y="2682240"/>
                  </a:lnTo>
                  <a:lnTo>
                    <a:pt x="228600" y="2670048"/>
                  </a:lnTo>
                  <a:lnTo>
                    <a:pt x="228600" y="2671572"/>
                  </a:lnTo>
                  <a:lnTo>
                    <a:pt x="210312" y="2659380"/>
                  </a:lnTo>
                  <a:lnTo>
                    <a:pt x="193548" y="2647188"/>
                  </a:lnTo>
                  <a:lnTo>
                    <a:pt x="176784" y="2633472"/>
                  </a:lnTo>
                  <a:lnTo>
                    <a:pt x="160020" y="2618232"/>
                  </a:lnTo>
                  <a:lnTo>
                    <a:pt x="160020" y="2619756"/>
                  </a:lnTo>
                  <a:lnTo>
                    <a:pt x="144780" y="2604516"/>
                  </a:lnTo>
                  <a:lnTo>
                    <a:pt x="129540" y="2587752"/>
                  </a:lnTo>
                  <a:lnTo>
                    <a:pt x="129540" y="2589276"/>
                  </a:lnTo>
                  <a:lnTo>
                    <a:pt x="114300" y="2572512"/>
                  </a:lnTo>
                  <a:lnTo>
                    <a:pt x="114300" y="2590190"/>
                  </a:lnTo>
                  <a:lnTo>
                    <a:pt x="150876" y="2628900"/>
                  </a:lnTo>
                  <a:lnTo>
                    <a:pt x="204216" y="2670048"/>
                  </a:lnTo>
                  <a:lnTo>
                    <a:pt x="262128" y="2703576"/>
                  </a:lnTo>
                  <a:lnTo>
                    <a:pt x="324612" y="2727960"/>
                  </a:lnTo>
                  <a:lnTo>
                    <a:pt x="327660" y="2728830"/>
                  </a:lnTo>
                  <a:lnTo>
                    <a:pt x="327660" y="2715768"/>
                  </a:lnTo>
                  <a:lnTo>
                    <a:pt x="329184" y="2715768"/>
                  </a:lnTo>
                  <a:close/>
                </a:path>
                <a:path w="7899400" h="2749550">
                  <a:moveTo>
                    <a:pt x="329184" y="32004"/>
                  </a:moveTo>
                  <a:lnTo>
                    <a:pt x="327660" y="32004"/>
                  </a:lnTo>
                  <a:lnTo>
                    <a:pt x="327660" y="32548"/>
                  </a:lnTo>
                  <a:lnTo>
                    <a:pt x="329184" y="32004"/>
                  </a:lnTo>
                  <a:close/>
                </a:path>
                <a:path w="7899400" h="2749550">
                  <a:moveTo>
                    <a:pt x="350520" y="2721864"/>
                  </a:moveTo>
                  <a:lnTo>
                    <a:pt x="327660" y="2715768"/>
                  </a:lnTo>
                  <a:lnTo>
                    <a:pt x="327660" y="2728830"/>
                  </a:lnTo>
                  <a:lnTo>
                    <a:pt x="345948" y="2734056"/>
                  </a:lnTo>
                  <a:lnTo>
                    <a:pt x="348996" y="2734665"/>
                  </a:lnTo>
                  <a:lnTo>
                    <a:pt x="348996" y="2721864"/>
                  </a:lnTo>
                  <a:lnTo>
                    <a:pt x="350520" y="2721864"/>
                  </a:lnTo>
                  <a:close/>
                </a:path>
                <a:path w="7899400" h="2749550">
                  <a:moveTo>
                    <a:pt x="350520" y="25908"/>
                  </a:moveTo>
                  <a:lnTo>
                    <a:pt x="348996" y="25908"/>
                  </a:lnTo>
                  <a:lnTo>
                    <a:pt x="348996" y="26314"/>
                  </a:lnTo>
                  <a:lnTo>
                    <a:pt x="350520" y="25908"/>
                  </a:lnTo>
                  <a:close/>
                </a:path>
                <a:path w="7899400" h="2749550">
                  <a:moveTo>
                    <a:pt x="7549896" y="2734665"/>
                  </a:moveTo>
                  <a:lnTo>
                    <a:pt x="7549896" y="2721864"/>
                  </a:lnTo>
                  <a:lnTo>
                    <a:pt x="7527036" y="2726436"/>
                  </a:lnTo>
                  <a:lnTo>
                    <a:pt x="7505700" y="2731008"/>
                  </a:lnTo>
                  <a:lnTo>
                    <a:pt x="7482840" y="2734056"/>
                  </a:lnTo>
                  <a:lnTo>
                    <a:pt x="7459980" y="2735580"/>
                  </a:lnTo>
                  <a:lnTo>
                    <a:pt x="438912" y="2735580"/>
                  </a:lnTo>
                  <a:lnTo>
                    <a:pt x="416052" y="2734056"/>
                  </a:lnTo>
                  <a:lnTo>
                    <a:pt x="393192" y="2731008"/>
                  </a:lnTo>
                  <a:lnTo>
                    <a:pt x="371856" y="2726436"/>
                  </a:lnTo>
                  <a:lnTo>
                    <a:pt x="348996" y="2721864"/>
                  </a:lnTo>
                  <a:lnTo>
                    <a:pt x="348996" y="2734665"/>
                  </a:lnTo>
                  <a:lnTo>
                    <a:pt x="391668" y="2743200"/>
                  </a:lnTo>
                  <a:lnTo>
                    <a:pt x="414528" y="2746248"/>
                  </a:lnTo>
                  <a:lnTo>
                    <a:pt x="438912" y="2747772"/>
                  </a:lnTo>
                  <a:lnTo>
                    <a:pt x="461772" y="2749296"/>
                  </a:lnTo>
                  <a:lnTo>
                    <a:pt x="7437120" y="2749296"/>
                  </a:lnTo>
                  <a:lnTo>
                    <a:pt x="7459980" y="2747772"/>
                  </a:lnTo>
                  <a:lnTo>
                    <a:pt x="7484364" y="2746248"/>
                  </a:lnTo>
                  <a:lnTo>
                    <a:pt x="7507224" y="2743200"/>
                  </a:lnTo>
                  <a:lnTo>
                    <a:pt x="7549896" y="2734665"/>
                  </a:lnTo>
                  <a:close/>
                </a:path>
                <a:path w="7899400" h="2749550">
                  <a:moveTo>
                    <a:pt x="7549896" y="26314"/>
                  </a:moveTo>
                  <a:lnTo>
                    <a:pt x="7549896" y="25908"/>
                  </a:lnTo>
                  <a:lnTo>
                    <a:pt x="7548372" y="25908"/>
                  </a:lnTo>
                  <a:lnTo>
                    <a:pt x="7549896" y="26314"/>
                  </a:lnTo>
                  <a:close/>
                </a:path>
                <a:path w="7899400" h="2749550">
                  <a:moveTo>
                    <a:pt x="7571232" y="2728830"/>
                  </a:moveTo>
                  <a:lnTo>
                    <a:pt x="7571232" y="2715768"/>
                  </a:lnTo>
                  <a:lnTo>
                    <a:pt x="7548372" y="2721864"/>
                  </a:lnTo>
                  <a:lnTo>
                    <a:pt x="7549896" y="2721864"/>
                  </a:lnTo>
                  <a:lnTo>
                    <a:pt x="7549896" y="2734665"/>
                  </a:lnTo>
                  <a:lnTo>
                    <a:pt x="7552944" y="2734056"/>
                  </a:lnTo>
                  <a:lnTo>
                    <a:pt x="7571232" y="2728830"/>
                  </a:lnTo>
                  <a:close/>
                </a:path>
                <a:path w="7899400" h="2749550">
                  <a:moveTo>
                    <a:pt x="7571232" y="32548"/>
                  </a:moveTo>
                  <a:lnTo>
                    <a:pt x="7571232" y="32004"/>
                  </a:lnTo>
                  <a:lnTo>
                    <a:pt x="7569708" y="32004"/>
                  </a:lnTo>
                  <a:lnTo>
                    <a:pt x="7571232" y="32548"/>
                  </a:lnTo>
                  <a:close/>
                </a:path>
                <a:path w="7899400" h="2749550">
                  <a:moveTo>
                    <a:pt x="7723632" y="2648331"/>
                  </a:moveTo>
                  <a:lnTo>
                    <a:pt x="7723632" y="2633472"/>
                  </a:lnTo>
                  <a:lnTo>
                    <a:pt x="7705344" y="2647188"/>
                  </a:lnTo>
                  <a:lnTo>
                    <a:pt x="7688580" y="2659380"/>
                  </a:lnTo>
                  <a:lnTo>
                    <a:pt x="7670292" y="2671572"/>
                  </a:lnTo>
                  <a:lnTo>
                    <a:pt x="7670292" y="2670048"/>
                  </a:lnTo>
                  <a:lnTo>
                    <a:pt x="7650480" y="2682240"/>
                  </a:lnTo>
                  <a:lnTo>
                    <a:pt x="7632192" y="2691384"/>
                  </a:lnTo>
                  <a:lnTo>
                    <a:pt x="7612380" y="2700528"/>
                  </a:lnTo>
                  <a:lnTo>
                    <a:pt x="7569708" y="2715768"/>
                  </a:lnTo>
                  <a:lnTo>
                    <a:pt x="7571232" y="2715768"/>
                  </a:lnTo>
                  <a:lnTo>
                    <a:pt x="7571232" y="2728830"/>
                  </a:lnTo>
                  <a:lnTo>
                    <a:pt x="7574280" y="2727960"/>
                  </a:lnTo>
                  <a:lnTo>
                    <a:pt x="7616952" y="2712720"/>
                  </a:lnTo>
                  <a:lnTo>
                    <a:pt x="7636764" y="2703576"/>
                  </a:lnTo>
                  <a:lnTo>
                    <a:pt x="7676388" y="2682240"/>
                  </a:lnTo>
                  <a:lnTo>
                    <a:pt x="7694676" y="2670048"/>
                  </a:lnTo>
                  <a:lnTo>
                    <a:pt x="7723632" y="2648331"/>
                  </a:lnTo>
                  <a:close/>
                </a:path>
                <a:path w="7899400" h="2749550">
                  <a:moveTo>
                    <a:pt x="7652004" y="67876"/>
                  </a:moveTo>
                  <a:lnTo>
                    <a:pt x="7652004" y="67056"/>
                  </a:lnTo>
                  <a:lnTo>
                    <a:pt x="7650480" y="67056"/>
                  </a:lnTo>
                  <a:lnTo>
                    <a:pt x="7652004" y="67876"/>
                  </a:lnTo>
                  <a:close/>
                </a:path>
                <a:path w="7899400" h="2749550">
                  <a:moveTo>
                    <a:pt x="7723632" y="115685"/>
                  </a:moveTo>
                  <a:lnTo>
                    <a:pt x="7723632" y="114300"/>
                  </a:lnTo>
                  <a:lnTo>
                    <a:pt x="7722108" y="114300"/>
                  </a:lnTo>
                  <a:lnTo>
                    <a:pt x="7723632" y="115685"/>
                  </a:lnTo>
                  <a:close/>
                </a:path>
                <a:path w="7899400" h="2749550">
                  <a:moveTo>
                    <a:pt x="7755636" y="2621280"/>
                  </a:moveTo>
                  <a:lnTo>
                    <a:pt x="7755636" y="2604516"/>
                  </a:lnTo>
                  <a:lnTo>
                    <a:pt x="7738872" y="2619756"/>
                  </a:lnTo>
                  <a:lnTo>
                    <a:pt x="7738872" y="2618232"/>
                  </a:lnTo>
                  <a:lnTo>
                    <a:pt x="7722108" y="2633472"/>
                  </a:lnTo>
                  <a:lnTo>
                    <a:pt x="7723632" y="2633472"/>
                  </a:lnTo>
                  <a:lnTo>
                    <a:pt x="7723632" y="2648331"/>
                  </a:lnTo>
                  <a:lnTo>
                    <a:pt x="7731252" y="2642616"/>
                  </a:lnTo>
                  <a:lnTo>
                    <a:pt x="7748016" y="2628900"/>
                  </a:lnTo>
                  <a:lnTo>
                    <a:pt x="7755636" y="2621280"/>
                  </a:lnTo>
                  <a:close/>
                </a:path>
                <a:path w="7899400" h="2749550">
                  <a:moveTo>
                    <a:pt x="7784592" y="2590190"/>
                  </a:moveTo>
                  <a:lnTo>
                    <a:pt x="7784592" y="2572512"/>
                  </a:lnTo>
                  <a:lnTo>
                    <a:pt x="7769352" y="2589276"/>
                  </a:lnTo>
                  <a:lnTo>
                    <a:pt x="7769352" y="2587752"/>
                  </a:lnTo>
                  <a:lnTo>
                    <a:pt x="7754112" y="2604516"/>
                  </a:lnTo>
                  <a:lnTo>
                    <a:pt x="7755636" y="2604516"/>
                  </a:lnTo>
                  <a:lnTo>
                    <a:pt x="7755636" y="2621280"/>
                  </a:lnTo>
                  <a:lnTo>
                    <a:pt x="7763256" y="2613660"/>
                  </a:lnTo>
                  <a:lnTo>
                    <a:pt x="7784592" y="2590190"/>
                  </a:lnTo>
                  <a:close/>
                </a:path>
                <a:path w="7899400" h="2749550">
                  <a:moveTo>
                    <a:pt x="7784592" y="177292"/>
                  </a:moveTo>
                  <a:lnTo>
                    <a:pt x="7784592" y="176784"/>
                  </a:lnTo>
                  <a:lnTo>
                    <a:pt x="7783068" y="175260"/>
                  </a:lnTo>
                  <a:lnTo>
                    <a:pt x="7784592" y="177292"/>
                  </a:lnTo>
                  <a:close/>
                </a:path>
                <a:path w="7899400" h="2749550">
                  <a:moveTo>
                    <a:pt x="7886700" y="2394204"/>
                  </a:moveTo>
                  <a:lnTo>
                    <a:pt x="7886700" y="2286000"/>
                  </a:lnTo>
                  <a:lnTo>
                    <a:pt x="7883652" y="2331720"/>
                  </a:lnTo>
                  <a:lnTo>
                    <a:pt x="7877556" y="2377440"/>
                  </a:lnTo>
                  <a:lnTo>
                    <a:pt x="7877556" y="2375916"/>
                  </a:lnTo>
                  <a:lnTo>
                    <a:pt x="7872984" y="2398776"/>
                  </a:lnTo>
                  <a:lnTo>
                    <a:pt x="7866888" y="2420112"/>
                  </a:lnTo>
                  <a:lnTo>
                    <a:pt x="7859268" y="2441448"/>
                  </a:lnTo>
                  <a:lnTo>
                    <a:pt x="7859268" y="2439924"/>
                  </a:lnTo>
                  <a:lnTo>
                    <a:pt x="7851648" y="2461260"/>
                  </a:lnTo>
                  <a:lnTo>
                    <a:pt x="7831836" y="2500884"/>
                  </a:lnTo>
                  <a:lnTo>
                    <a:pt x="7796784" y="2555748"/>
                  </a:lnTo>
                  <a:lnTo>
                    <a:pt x="7783068" y="2572512"/>
                  </a:lnTo>
                  <a:lnTo>
                    <a:pt x="7784592" y="2572512"/>
                  </a:lnTo>
                  <a:lnTo>
                    <a:pt x="7784592" y="2590190"/>
                  </a:lnTo>
                  <a:lnTo>
                    <a:pt x="7793736" y="2580132"/>
                  </a:lnTo>
                  <a:lnTo>
                    <a:pt x="7807452" y="2563368"/>
                  </a:lnTo>
                  <a:lnTo>
                    <a:pt x="7819644" y="2545080"/>
                  </a:lnTo>
                  <a:lnTo>
                    <a:pt x="7831836" y="2525268"/>
                  </a:lnTo>
                  <a:lnTo>
                    <a:pt x="7844028" y="2506980"/>
                  </a:lnTo>
                  <a:lnTo>
                    <a:pt x="7853172" y="2487168"/>
                  </a:lnTo>
                  <a:lnTo>
                    <a:pt x="7871460" y="2444496"/>
                  </a:lnTo>
                  <a:lnTo>
                    <a:pt x="7879080" y="2423160"/>
                  </a:lnTo>
                  <a:lnTo>
                    <a:pt x="7885176" y="2401824"/>
                  </a:lnTo>
                  <a:lnTo>
                    <a:pt x="7886700" y="2394204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4767" y="3570222"/>
            <a:ext cx="72542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Kondisi </a:t>
            </a:r>
            <a:r>
              <a:rPr sz="2400" spc="-140" dirty="0">
                <a:solidFill>
                  <a:srgbClr val="5A9BD5"/>
                </a:solidFill>
                <a:latin typeface="Arial"/>
                <a:cs typeface="Arial"/>
              </a:rPr>
              <a:t>kelangkaan </a:t>
            </a:r>
            <a:r>
              <a:rPr sz="2400" spc="-200" dirty="0">
                <a:solidFill>
                  <a:srgbClr val="5A9BD5"/>
                </a:solidFill>
                <a:latin typeface="Arial"/>
                <a:cs typeface="Arial"/>
              </a:rPr>
              <a:t>Pangan </a:t>
            </a:r>
            <a:r>
              <a:rPr sz="2400" spc="-155" dirty="0">
                <a:solidFill>
                  <a:srgbClr val="5A9BD5"/>
                </a:solidFill>
                <a:latin typeface="Arial"/>
                <a:cs typeface="Arial"/>
              </a:rPr>
              <a:t>yang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dialami </a:t>
            </a:r>
            <a:r>
              <a:rPr sz="2400" spc="-140" dirty="0">
                <a:solidFill>
                  <a:srgbClr val="5A9BD5"/>
                </a:solidFill>
                <a:latin typeface="Arial"/>
                <a:cs typeface="Arial"/>
              </a:rPr>
              <a:t>sebagian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besar  </a:t>
            </a:r>
            <a:r>
              <a:rPr sz="2400" spc="-135" dirty="0">
                <a:solidFill>
                  <a:srgbClr val="5A9BD5"/>
                </a:solidFill>
                <a:latin typeface="Arial"/>
                <a:cs typeface="Arial"/>
              </a:rPr>
              <a:t>masyarakat </a:t>
            </a:r>
            <a:r>
              <a:rPr sz="2400" spc="-35" dirty="0">
                <a:solidFill>
                  <a:srgbClr val="5A9BD5"/>
                </a:solidFill>
                <a:latin typeface="Arial"/>
                <a:cs typeface="Arial"/>
              </a:rPr>
              <a:t>di </a:t>
            </a:r>
            <a:r>
              <a:rPr sz="2400" spc="-100" dirty="0">
                <a:solidFill>
                  <a:srgbClr val="5A9BD5"/>
                </a:solidFill>
                <a:latin typeface="Arial"/>
                <a:cs typeface="Arial"/>
              </a:rPr>
              <a:t>suatu </a:t>
            </a:r>
            <a:r>
              <a:rPr sz="2400" spc="-90" dirty="0">
                <a:solidFill>
                  <a:srgbClr val="5A9BD5"/>
                </a:solidFill>
                <a:latin typeface="Arial"/>
                <a:cs typeface="Arial"/>
              </a:rPr>
              <a:t>wilayah </a:t>
            </a:r>
            <a:r>
              <a:rPr sz="2400" spc="-155" dirty="0">
                <a:solidFill>
                  <a:srgbClr val="5A9BD5"/>
                </a:solidFill>
                <a:latin typeface="Arial"/>
                <a:cs typeface="Arial"/>
              </a:rPr>
              <a:t>yang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disebabkan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oleh, </a:t>
            </a:r>
            <a:r>
              <a:rPr sz="2400" spc="-95" dirty="0">
                <a:solidFill>
                  <a:srgbClr val="5A9BD5"/>
                </a:solidFill>
                <a:latin typeface="Arial"/>
                <a:cs typeface="Arial"/>
              </a:rPr>
              <a:t>antara  </a:t>
            </a:r>
            <a:r>
              <a:rPr sz="2400" spc="-60" dirty="0">
                <a:solidFill>
                  <a:srgbClr val="5A9BD5"/>
                </a:solidFill>
                <a:latin typeface="Arial"/>
                <a:cs typeface="Arial"/>
              </a:rPr>
              <a:t>lain, </a:t>
            </a:r>
            <a:r>
              <a:rPr sz="2400" spc="-90" dirty="0">
                <a:solidFill>
                  <a:srgbClr val="5A9BD5"/>
                </a:solidFill>
                <a:latin typeface="Arial"/>
                <a:cs typeface="Arial"/>
              </a:rPr>
              <a:t>kesulitan </a:t>
            </a:r>
            <a:r>
              <a:rPr sz="2400" spc="-75" dirty="0">
                <a:solidFill>
                  <a:srgbClr val="5A9BD5"/>
                </a:solidFill>
                <a:latin typeface="Arial"/>
                <a:cs typeface="Arial"/>
              </a:rPr>
              <a:t>Distribusi </a:t>
            </a:r>
            <a:r>
              <a:rPr sz="2400" spc="-185" dirty="0">
                <a:solidFill>
                  <a:srgbClr val="5A9BD5"/>
                </a:solidFill>
                <a:latin typeface="Arial"/>
                <a:cs typeface="Arial"/>
              </a:rPr>
              <a:t>Pangan, </a:t>
            </a:r>
            <a:r>
              <a:rPr sz="2400" spc="-120" dirty="0">
                <a:solidFill>
                  <a:srgbClr val="5A9BD5"/>
                </a:solidFill>
                <a:latin typeface="Arial"/>
                <a:cs typeface="Arial"/>
              </a:rPr>
              <a:t>dampak </a:t>
            </a:r>
            <a:r>
              <a:rPr sz="2400" spc="-100" dirty="0">
                <a:solidFill>
                  <a:srgbClr val="5A9BD5"/>
                </a:solidFill>
                <a:latin typeface="Arial"/>
                <a:cs typeface="Arial"/>
              </a:rPr>
              <a:t>perubahan </a:t>
            </a:r>
            <a:r>
              <a:rPr sz="2400" spc="-35" dirty="0">
                <a:solidFill>
                  <a:srgbClr val="5A9BD5"/>
                </a:solidFill>
                <a:latin typeface="Arial"/>
                <a:cs typeface="Arial"/>
              </a:rPr>
              <a:t>iklim,  </a:t>
            </a:r>
            <a:r>
              <a:rPr sz="2400" spc="-140" dirty="0">
                <a:solidFill>
                  <a:srgbClr val="5A9BD5"/>
                </a:solidFill>
                <a:latin typeface="Arial"/>
                <a:cs typeface="Arial"/>
              </a:rPr>
              <a:t>bencana </a:t>
            </a:r>
            <a:r>
              <a:rPr sz="2400" spc="-110" dirty="0">
                <a:solidFill>
                  <a:srgbClr val="5A9BD5"/>
                </a:solidFill>
                <a:latin typeface="Arial"/>
                <a:cs typeface="Arial"/>
              </a:rPr>
              <a:t>alam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 </a:t>
            </a:r>
            <a:r>
              <a:rPr sz="2400" spc="-105" dirty="0">
                <a:solidFill>
                  <a:srgbClr val="5A9BD5"/>
                </a:solidFill>
                <a:latin typeface="Arial"/>
                <a:cs typeface="Arial"/>
              </a:rPr>
              <a:t>lingkungan,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 </a:t>
            </a:r>
            <a:r>
              <a:rPr sz="2400" spc="-55" dirty="0">
                <a:solidFill>
                  <a:srgbClr val="5A9BD5"/>
                </a:solidFill>
                <a:latin typeface="Arial"/>
                <a:cs typeface="Arial"/>
              </a:rPr>
              <a:t>konflik </a:t>
            </a:r>
            <a:r>
              <a:rPr sz="2400" spc="-120" dirty="0">
                <a:solidFill>
                  <a:srgbClr val="5A9BD5"/>
                </a:solidFill>
                <a:latin typeface="Arial"/>
                <a:cs typeface="Arial"/>
              </a:rPr>
              <a:t>sosial,</a:t>
            </a:r>
            <a:r>
              <a:rPr sz="2400" spc="-305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A9BD5"/>
                </a:solidFill>
                <a:latin typeface="Arial"/>
                <a:cs typeface="Arial"/>
              </a:rPr>
              <a:t>termasuk  </a:t>
            </a:r>
            <a:r>
              <a:rPr sz="2400" spc="-75" dirty="0">
                <a:solidFill>
                  <a:srgbClr val="5A9BD5"/>
                </a:solidFill>
                <a:latin typeface="Arial"/>
                <a:cs typeface="Arial"/>
              </a:rPr>
              <a:t>akibat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5A9BD5"/>
                </a:solidFill>
                <a:latin typeface="Arial"/>
                <a:cs typeface="Arial"/>
              </a:rPr>
              <a:t>perang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640" y="6605015"/>
              <a:ext cx="691895" cy="704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5752" y="6556247"/>
              <a:ext cx="1414272" cy="566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1416" y="585216"/>
            <a:ext cx="8839200" cy="791210"/>
            <a:chOff x="661416" y="585216"/>
            <a:chExt cx="8839200" cy="791210"/>
          </a:xfrm>
        </p:grpSpPr>
        <p:sp>
          <p:nvSpPr>
            <p:cNvPr id="8" name="object 8"/>
            <p:cNvSpPr/>
            <p:nvPr/>
          </p:nvSpPr>
          <p:spPr>
            <a:xfrm>
              <a:off x="665987" y="589787"/>
              <a:ext cx="8830310" cy="780415"/>
            </a:xfrm>
            <a:custGeom>
              <a:avLst/>
              <a:gdLst/>
              <a:ahLst/>
              <a:cxnLst/>
              <a:rect l="l" t="t" r="r" b="b"/>
              <a:pathLst>
                <a:path w="8830310" h="780415">
                  <a:moveTo>
                    <a:pt x="8830055" y="780287"/>
                  </a:moveTo>
                  <a:lnTo>
                    <a:pt x="8830055" y="0"/>
                  </a:lnTo>
                  <a:lnTo>
                    <a:pt x="0" y="0"/>
                  </a:lnTo>
                  <a:lnTo>
                    <a:pt x="0" y="780287"/>
                  </a:lnTo>
                  <a:lnTo>
                    <a:pt x="8830055" y="780287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416" y="585216"/>
              <a:ext cx="8839200" cy="791210"/>
            </a:xfrm>
            <a:custGeom>
              <a:avLst/>
              <a:gdLst/>
              <a:ahLst/>
              <a:cxnLst/>
              <a:rect l="l" t="t" r="r" b="b"/>
              <a:pathLst>
                <a:path w="8839200" h="791210">
                  <a:moveTo>
                    <a:pt x="8839200" y="787908"/>
                  </a:moveTo>
                  <a:lnTo>
                    <a:pt x="8839200" y="3048"/>
                  </a:lnTo>
                  <a:lnTo>
                    <a:pt x="883767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787908"/>
                  </a:lnTo>
                  <a:lnTo>
                    <a:pt x="1524" y="790956"/>
                  </a:lnTo>
                  <a:lnTo>
                    <a:pt x="4572" y="790956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8830056" y="9144"/>
                  </a:lnTo>
                  <a:lnTo>
                    <a:pt x="8830056" y="4572"/>
                  </a:lnTo>
                  <a:lnTo>
                    <a:pt x="8834628" y="9144"/>
                  </a:lnTo>
                  <a:lnTo>
                    <a:pt x="8834628" y="790956"/>
                  </a:lnTo>
                  <a:lnTo>
                    <a:pt x="8837676" y="790956"/>
                  </a:lnTo>
                  <a:lnTo>
                    <a:pt x="8839200" y="787908"/>
                  </a:lnTo>
                  <a:close/>
                </a:path>
                <a:path w="8839200" h="79121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8839200" h="791210">
                  <a:moveTo>
                    <a:pt x="9144" y="780288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780288"/>
                  </a:lnTo>
                  <a:lnTo>
                    <a:pt x="9144" y="780288"/>
                  </a:lnTo>
                  <a:close/>
                </a:path>
                <a:path w="8839200" h="791210">
                  <a:moveTo>
                    <a:pt x="8834628" y="780288"/>
                  </a:moveTo>
                  <a:lnTo>
                    <a:pt x="4572" y="780288"/>
                  </a:lnTo>
                  <a:lnTo>
                    <a:pt x="9144" y="784860"/>
                  </a:lnTo>
                  <a:lnTo>
                    <a:pt x="9144" y="790956"/>
                  </a:lnTo>
                  <a:lnTo>
                    <a:pt x="8830056" y="790956"/>
                  </a:lnTo>
                  <a:lnTo>
                    <a:pt x="8830056" y="784860"/>
                  </a:lnTo>
                  <a:lnTo>
                    <a:pt x="8834628" y="780288"/>
                  </a:lnTo>
                  <a:close/>
                </a:path>
                <a:path w="8839200" h="791210">
                  <a:moveTo>
                    <a:pt x="9144" y="790956"/>
                  </a:moveTo>
                  <a:lnTo>
                    <a:pt x="9144" y="784860"/>
                  </a:lnTo>
                  <a:lnTo>
                    <a:pt x="4572" y="780288"/>
                  </a:lnTo>
                  <a:lnTo>
                    <a:pt x="4572" y="790956"/>
                  </a:lnTo>
                  <a:lnTo>
                    <a:pt x="9144" y="790956"/>
                  </a:lnTo>
                  <a:close/>
                </a:path>
                <a:path w="8839200" h="791210">
                  <a:moveTo>
                    <a:pt x="8834628" y="9144"/>
                  </a:moveTo>
                  <a:lnTo>
                    <a:pt x="8830056" y="4572"/>
                  </a:lnTo>
                  <a:lnTo>
                    <a:pt x="8830056" y="9144"/>
                  </a:lnTo>
                  <a:lnTo>
                    <a:pt x="8834628" y="9144"/>
                  </a:lnTo>
                  <a:close/>
                </a:path>
                <a:path w="8839200" h="791210">
                  <a:moveTo>
                    <a:pt x="8834628" y="780288"/>
                  </a:moveTo>
                  <a:lnTo>
                    <a:pt x="8834628" y="9144"/>
                  </a:lnTo>
                  <a:lnTo>
                    <a:pt x="8830056" y="9144"/>
                  </a:lnTo>
                  <a:lnTo>
                    <a:pt x="8830056" y="780288"/>
                  </a:lnTo>
                  <a:lnTo>
                    <a:pt x="8834628" y="780288"/>
                  </a:lnTo>
                  <a:close/>
                </a:path>
                <a:path w="8839200" h="791210">
                  <a:moveTo>
                    <a:pt x="8834628" y="790956"/>
                  </a:moveTo>
                  <a:lnTo>
                    <a:pt x="8834628" y="780288"/>
                  </a:lnTo>
                  <a:lnTo>
                    <a:pt x="8830056" y="784860"/>
                  </a:lnTo>
                  <a:lnTo>
                    <a:pt x="8830056" y="790956"/>
                  </a:lnTo>
                  <a:lnTo>
                    <a:pt x="8834628" y="790956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5987" y="589787"/>
            <a:ext cx="8830310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9690" algn="ctr">
              <a:lnSpc>
                <a:spcPts val="2745"/>
              </a:lnSpc>
            </a:pPr>
            <a:r>
              <a:rPr sz="2800" spc="-380" dirty="0">
                <a:latin typeface="Arial"/>
                <a:cs typeface="Arial"/>
              </a:rPr>
              <a:t>KESIAPSIAGAAN </a:t>
            </a:r>
            <a:r>
              <a:rPr sz="2800" spc="-409" dirty="0">
                <a:latin typeface="Arial"/>
                <a:cs typeface="Arial"/>
              </a:rPr>
              <a:t>KRISIS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380" dirty="0">
                <a:latin typeface="Arial"/>
                <a:cs typeface="Arial"/>
              </a:rPr>
              <a:t>PANGAN</a:t>
            </a:r>
            <a:endParaRPr sz="2800">
              <a:latin typeface="Arial"/>
              <a:cs typeface="Arial"/>
            </a:endParaRPr>
          </a:p>
          <a:p>
            <a:pPr marL="5080" algn="ctr">
              <a:lnSpc>
                <a:spcPts val="3190"/>
              </a:lnSpc>
            </a:pPr>
            <a:r>
              <a:rPr sz="2800" spc="-310" dirty="0">
                <a:latin typeface="Arial"/>
                <a:cs typeface="Arial"/>
              </a:rPr>
              <a:t>DAN </a:t>
            </a:r>
            <a:r>
              <a:rPr sz="2800" spc="-365" dirty="0">
                <a:latin typeface="Arial"/>
                <a:cs typeface="Arial"/>
              </a:rPr>
              <a:t>PENANGGULANGAN </a:t>
            </a:r>
            <a:r>
              <a:rPr sz="2800" spc="-409" dirty="0">
                <a:latin typeface="Arial"/>
                <a:cs typeface="Arial"/>
              </a:rPr>
              <a:t>KRISIS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380" dirty="0">
                <a:latin typeface="Arial"/>
                <a:cs typeface="Arial"/>
              </a:rPr>
              <a:t>PANGAN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915" y="2405887"/>
            <a:ext cx="745934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0" dirty="0">
                <a:latin typeface="Arial"/>
                <a:cs typeface="Arial"/>
              </a:rPr>
              <a:t>Kesiapsiagaan </a:t>
            </a:r>
            <a:r>
              <a:rPr sz="2000" spc="-120" dirty="0">
                <a:latin typeface="Arial"/>
                <a:cs typeface="Arial"/>
              </a:rPr>
              <a:t>Krisis </a:t>
            </a:r>
            <a:r>
              <a:rPr sz="2000" spc="-165" dirty="0">
                <a:latin typeface="Arial"/>
                <a:cs typeface="Arial"/>
              </a:rPr>
              <a:t>Pangan </a:t>
            </a:r>
            <a:r>
              <a:rPr sz="2000" spc="-95" dirty="0">
                <a:latin typeface="Arial"/>
                <a:cs typeface="Arial"/>
              </a:rPr>
              <a:t>dan </a:t>
            </a:r>
            <a:r>
              <a:rPr sz="2000" spc="-105" dirty="0">
                <a:latin typeface="Arial"/>
                <a:cs typeface="Arial"/>
              </a:rPr>
              <a:t>penanggulangan </a:t>
            </a:r>
            <a:r>
              <a:rPr sz="2000" spc="-120" dirty="0">
                <a:latin typeface="Arial"/>
                <a:cs typeface="Arial"/>
              </a:rPr>
              <a:t>Krisis </a:t>
            </a:r>
            <a:r>
              <a:rPr sz="2000" spc="-165" dirty="0">
                <a:latin typeface="Arial"/>
                <a:cs typeface="Arial"/>
              </a:rPr>
              <a:t>Pangan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meliputi:</a:t>
            </a:r>
            <a:endParaRPr sz="2000">
              <a:latin typeface="Arial"/>
              <a:cs typeface="Arial"/>
            </a:endParaRPr>
          </a:p>
          <a:p>
            <a:pPr marL="416559" indent="-283845">
              <a:lnSpc>
                <a:spcPct val="100000"/>
              </a:lnSpc>
              <a:buAutoNum type="alphaLcPeriod"/>
              <a:tabLst>
                <a:tab pos="416559" algn="l"/>
              </a:tabLst>
            </a:pPr>
            <a:r>
              <a:rPr sz="2000" spc="-25" dirty="0">
                <a:latin typeface="Arial"/>
                <a:cs typeface="Arial"/>
              </a:rPr>
              <a:t>kriteria </a:t>
            </a:r>
            <a:r>
              <a:rPr sz="2000" spc="-120" dirty="0">
                <a:latin typeface="Arial"/>
                <a:cs typeface="Arial"/>
              </a:rPr>
              <a:t>Krisis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Pangan;</a:t>
            </a:r>
            <a:endParaRPr sz="2000">
              <a:latin typeface="Arial"/>
              <a:cs typeface="Arial"/>
            </a:endParaRPr>
          </a:p>
          <a:p>
            <a:pPr marL="416559" indent="-283845">
              <a:lnSpc>
                <a:spcPct val="100000"/>
              </a:lnSpc>
              <a:buAutoNum type="alphaLcPeriod"/>
              <a:tabLst>
                <a:tab pos="416559" algn="l"/>
              </a:tabLst>
            </a:pPr>
            <a:r>
              <a:rPr sz="2000" spc="-130" dirty="0">
                <a:latin typeface="Arial"/>
                <a:cs typeface="Arial"/>
              </a:rPr>
              <a:t>kesiapsiagaan </a:t>
            </a:r>
            <a:r>
              <a:rPr sz="2000" spc="-120" dirty="0">
                <a:latin typeface="Arial"/>
                <a:cs typeface="Arial"/>
              </a:rPr>
              <a:t>Krisis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Pangan;</a:t>
            </a:r>
            <a:endParaRPr sz="2000">
              <a:latin typeface="Arial"/>
              <a:cs typeface="Arial"/>
            </a:endParaRPr>
          </a:p>
          <a:p>
            <a:pPr marL="416559" indent="-283845">
              <a:lnSpc>
                <a:spcPct val="100000"/>
              </a:lnSpc>
              <a:buAutoNum type="alphaLcPeriod"/>
              <a:tabLst>
                <a:tab pos="416559" algn="l"/>
              </a:tabLst>
            </a:pPr>
            <a:r>
              <a:rPr sz="2000" spc="-75" dirty="0">
                <a:latin typeface="Arial"/>
                <a:cs typeface="Arial"/>
              </a:rPr>
              <a:t>kedaruratan </a:t>
            </a:r>
            <a:r>
              <a:rPr sz="2000" spc="-120" dirty="0">
                <a:latin typeface="Arial"/>
                <a:cs typeface="Arial"/>
              </a:rPr>
              <a:t>Krisis </a:t>
            </a:r>
            <a:r>
              <a:rPr sz="2000" spc="-145" dirty="0">
                <a:latin typeface="Arial"/>
                <a:cs typeface="Arial"/>
              </a:rPr>
              <a:t>Pangan;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dan</a:t>
            </a:r>
            <a:endParaRPr sz="2000">
              <a:latin typeface="Arial"/>
              <a:cs typeface="Arial"/>
            </a:endParaRPr>
          </a:p>
          <a:p>
            <a:pPr marL="416559" indent="-283845">
              <a:lnSpc>
                <a:spcPct val="100000"/>
              </a:lnSpc>
              <a:buAutoNum type="alphaLcPeriod"/>
              <a:tabLst>
                <a:tab pos="416559" algn="l"/>
              </a:tabLst>
            </a:pPr>
            <a:r>
              <a:rPr sz="2000" spc="-105" dirty="0">
                <a:latin typeface="Arial"/>
                <a:cs typeface="Arial"/>
              </a:rPr>
              <a:t>penanggulangan </a:t>
            </a:r>
            <a:r>
              <a:rPr sz="2000" spc="-120" dirty="0">
                <a:latin typeface="Arial"/>
                <a:cs typeface="Arial"/>
              </a:rPr>
              <a:t>Krisis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Pangan.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721" y="4623306"/>
            <a:ext cx="828040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penurunan </a:t>
            </a:r>
            <a:r>
              <a:rPr sz="2000" spc="-90" dirty="0">
                <a:latin typeface="Arial"/>
                <a:cs typeface="Arial"/>
              </a:rPr>
              <a:t>ketersediaan </a:t>
            </a:r>
            <a:r>
              <a:rPr sz="2000" spc="-165" dirty="0">
                <a:latin typeface="Arial"/>
                <a:cs typeface="Arial"/>
              </a:rPr>
              <a:t>Pangan </a:t>
            </a:r>
            <a:r>
              <a:rPr sz="2000" spc="-145" dirty="0">
                <a:latin typeface="Arial"/>
                <a:cs typeface="Arial"/>
              </a:rPr>
              <a:t>Pokok </a:t>
            </a:r>
            <a:r>
              <a:rPr sz="2000" spc="-95" dirty="0">
                <a:latin typeface="Arial"/>
                <a:cs typeface="Arial"/>
              </a:rPr>
              <a:t>bagi </a:t>
            </a:r>
            <a:r>
              <a:rPr sz="2000" spc="-120" dirty="0">
                <a:latin typeface="Arial"/>
                <a:cs typeface="Arial"/>
              </a:rPr>
              <a:t>sebagian </a:t>
            </a:r>
            <a:r>
              <a:rPr sz="2000" spc="-105" dirty="0">
                <a:latin typeface="Arial"/>
                <a:cs typeface="Arial"/>
              </a:rPr>
              <a:t>besar </a:t>
            </a:r>
            <a:r>
              <a:rPr sz="2000" spc="-114" dirty="0">
                <a:latin typeface="Arial"/>
                <a:cs typeface="Arial"/>
              </a:rPr>
              <a:t>masyarakat </a:t>
            </a:r>
            <a:r>
              <a:rPr sz="2000" spc="-85" dirty="0">
                <a:latin typeface="Arial"/>
                <a:cs typeface="Arial"/>
              </a:rPr>
              <a:t>dalam  </a:t>
            </a:r>
            <a:r>
              <a:rPr sz="2000" spc="-105" dirty="0">
                <a:latin typeface="Arial"/>
                <a:cs typeface="Arial"/>
              </a:rPr>
              <a:t>jangka </a:t>
            </a:r>
            <a:r>
              <a:rPr sz="2000" spc="-50" dirty="0">
                <a:latin typeface="Arial"/>
                <a:cs typeface="Arial"/>
              </a:rPr>
              <a:t>waktu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tertentu;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000" spc="-75" dirty="0">
                <a:latin typeface="Arial"/>
                <a:cs typeface="Arial"/>
              </a:rPr>
              <a:t>lonjakan </a:t>
            </a:r>
            <a:r>
              <a:rPr sz="2000" spc="-114" dirty="0">
                <a:latin typeface="Arial"/>
                <a:cs typeface="Arial"/>
              </a:rPr>
              <a:t>harga </a:t>
            </a:r>
            <a:r>
              <a:rPr sz="2000" spc="-165" dirty="0">
                <a:latin typeface="Arial"/>
                <a:cs typeface="Arial"/>
              </a:rPr>
              <a:t>Pangan </a:t>
            </a:r>
            <a:r>
              <a:rPr sz="2000" spc="-145" dirty="0">
                <a:latin typeface="Arial"/>
                <a:cs typeface="Arial"/>
              </a:rPr>
              <a:t>Pokok </a:t>
            </a:r>
            <a:r>
              <a:rPr sz="2000" spc="-85" dirty="0">
                <a:latin typeface="Arial"/>
                <a:cs typeface="Arial"/>
              </a:rPr>
              <a:t>dalam </a:t>
            </a:r>
            <a:r>
              <a:rPr sz="2000" spc="-105" dirty="0">
                <a:latin typeface="Arial"/>
                <a:cs typeface="Arial"/>
              </a:rPr>
              <a:t>jangka </a:t>
            </a:r>
            <a:r>
              <a:rPr sz="2000" spc="-50" dirty="0">
                <a:latin typeface="Arial"/>
                <a:cs typeface="Arial"/>
              </a:rPr>
              <a:t>waktu </a:t>
            </a:r>
            <a:r>
              <a:rPr sz="2000" spc="-10" dirty="0">
                <a:latin typeface="Arial"/>
                <a:cs typeface="Arial"/>
              </a:rPr>
              <a:t>tertentu;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dan/atau</a:t>
            </a:r>
            <a:endParaRPr sz="2000">
              <a:latin typeface="Arial"/>
              <a:cs typeface="Arial"/>
            </a:endParaRPr>
          </a:p>
          <a:p>
            <a:pPr marL="240665" marR="890905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penurunan </a:t>
            </a:r>
            <a:r>
              <a:rPr sz="2000" spc="-105" dirty="0">
                <a:latin typeface="Arial"/>
                <a:cs typeface="Arial"/>
              </a:rPr>
              <a:t>konsumsi </a:t>
            </a:r>
            <a:r>
              <a:rPr sz="2000" spc="-165" dirty="0">
                <a:latin typeface="Arial"/>
                <a:cs typeface="Arial"/>
              </a:rPr>
              <a:t>Pangan </a:t>
            </a:r>
            <a:r>
              <a:rPr sz="2000" spc="-145" dirty="0">
                <a:latin typeface="Arial"/>
                <a:cs typeface="Arial"/>
              </a:rPr>
              <a:t>Pokok </a:t>
            </a:r>
            <a:r>
              <a:rPr sz="2000" spc="-120" dirty="0">
                <a:latin typeface="Arial"/>
                <a:cs typeface="Arial"/>
              </a:rPr>
              <a:t>sebagian </a:t>
            </a:r>
            <a:r>
              <a:rPr sz="2000" spc="-105" dirty="0">
                <a:latin typeface="Arial"/>
                <a:cs typeface="Arial"/>
              </a:rPr>
              <a:t>besar </a:t>
            </a:r>
            <a:r>
              <a:rPr sz="2000" spc="-114" dirty="0">
                <a:latin typeface="Arial"/>
                <a:cs typeface="Arial"/>
              </a:rPr>
              <a:t>masyarakat </a:t>
            </a:r>
            <a:r>
              <a:rPr sz="2000" spc="-40" dirty="0">
                <a:latin typeface="Arial"/>
                <a:cs typeface="Arial"/>
              </a:rPr>
              <a:t>untuk  </a:t>
            </a:r>
            <a:r>
              <a:rPr sz="2000" spc="-70" dirty="0">
                <a:latin typeface="Arial"/>
                <a:cs typeface="Arial"/>
              </a:rPr>
              <a:t>memenuhi kebutuhan </a:t>
            </a:r>
            <a:r>
              <a:rPr sz="2000" spc="-165" dirty="0">
                <a:latin typeface="Arial"/>
                <a:cs typeface="Arial"/>
              </a:rPr>
              <a:t>Pangan </a:t>
            </a:r>
            <a:r>
              <a:rPr sz="2000" spc="-130" dirty="0">
                <a:latin typeface="Arial"/>
                <a:cs typeface="Arial"/>
              </a:rPr>
              <a:t>sesuai </a:t>
            </a:r>
            <a:r>
              <a:rPr sz="2000" spc="-65" dirty="0">
                <a:latin typeface="Arial"/>
                <a:cs typeface="Arial"/>
              </a:rPr>
              <a:t>norma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Gizi.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9328" y="1871472"/>
            <a:ext cx="7412990" cy="350520"/>
            <a:chOff x="719328" y="1871472"/>
            <a:chExt cx="7412990" cy="350520"/>
          </a:xfrm>
        </p:grpSpPr>
        <p:sp>
          <p:nvSpPr>
            <p:cNvPr id="14" name="object 14"/>
            <p:cNvSpPr/>
            <p:nvPr/>
          </p:nvSpPr>
          <p:spPr>
            <a:xfrm>
              <a:off x="725424" y="1877567"/>
              <a:ext cx="7400925" cy="338455"/>
            </a:xfrm>
            <a:custGeom>
              <a:avLst/>
              <a:gdLst/>
              <a:ahLst/>
              <a:cxnLst/>
              <a:rect l="l" t="t" r="r" b="b"/>
              <a:pathLst>
                <a:path w="7400925" h="338455">
                  <a:moveTo>
                    <a:pt x="7400543" y="338327"/>
                  </a:moveTo>
                  <a:lnTo>
                    <a:pt x="7400543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7400543" y="33832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9328" y="1871472"/>
              <a:ext cx="7412990" cy="350520"/>
            </a:xfrm>
            <a:custGeom>
              <a:avLst/>
              <a:gdLst/>
              <a:ahLst/>
              <a:cxnLst/>
              <a:rect l="l" t="t" r="r" b="b"/>
              <a:pathLst>
                <a:path w="7412990" h="350519">
                  <a:moveTo>
                    <a:pt x="7412736" y="347472"/>
                  </a:moveTo>
                  <a:lnTo>
                    <a:pt x="7412736" y="3048"/>
                  </a:lnTo>
                  <a:lnTo>
                    <a:pt x="740968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347472"/>
                  </a:lnTo>
                  <a:lnTo>
                    <a:pt x="3048" y="350520"/>
                  </a:lnTo>
                  <a:lnTo>
                    <a:pt x="6096" y="3505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400544" y="12192"/>
                  </a:lnTo>
                  <a:lnTo>
                    <a:pt x="7400544" y="6096"/>
                  </a:lnTo>
                  <a:lnTo>
                    <a:pt x="7406640" y="12192"/>
                  </a:lnTo>
                  <a:lnTo>
                    <a:pt x="7406640" y="350520"/>
                  </a:lnTo>
                  <a:lnTo>
                    <a:pt x="7409688" y="350520"/>
                  </a:lnTo>
                  <a:lnTo>
                    <a:pt x="7412736" y="347472"/>
                  </a:lnTo>
                  <a:close/>
                </a:path>
                <a:path w="7412990" h="35051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412990" h="350519">
                  <a:moveTo>
                    <a:pt x="12192" y="33832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38328"/>
                  </a:lnTo>
                  <a:lnTo>
                    <a:pt x="12192" y="338328"/>
                  </a:lnTo>
                  <a:close/>
                </a:path>
                <a:path w="7412990" h="350519">
                  <a:moveTo>
                    <a:pt x="7406640" y="338328"/>
                  </a:moveTo>
                  <a:lnTo>
                    <a:pt x="6096" y="338328"/>
                  </a:lnTo>
                  <a:lnTo>
                    <a:pt x="12192" y="344424"/>
                  </a:lnTo>
                  <a:lnTo>
                    <a:pt x="12192" y="350520"/>
                  </a:lnTo>
                  <a:lnTo>
                    <a:pt x="7400544" y="350520"/>
                  </a:lnTo>
                  <a:lnTo>
                    <a:pt x="7400544" y="344424"/>
                  </a:lnTo>
                  <a:lnTo>
                    <a:pt x="7406640" y="338328"/>
                  </a:lnTo>
                  <a:close/>
                </a:path>
                <a:path w="7412990" h="350519">
                  <a:moveTo>
                    <a:pt x="12192" y="350520"/>
                  </a:moveTo>
                  <a:lnTo>
                    <a:pt x="12192" y="344424"/>
                  </a:lnTo>
                  <a:lnTo>
                    <a:pt x="6096" y="338328"/>
                  </a:lnTo>
                  <a:lnTo>
                    <a:pt x="6096" y="350520"/>
                  </a:lnTo>
                  <a:lnTo>
                    <a:pt x="12192" y="350520"/>
                  </a:lnTo>
                  <a:close/>
                </a:path>
                <a:path w="7412990" h="350519">
                  <a:moveTo>
                    <a:pt x="7406640" y="12192"/>
                  </a:moveTo>
                  <a:lnTo>
                    <a:pt x="7400544" y="6096"/>
                  </a:lnTo>
                  <a:lnTo>
                    <a:pt x="7400544" y="12192"/>
                  </a:lnTo>
                  <a:lnTo>
                    <a:pt x="7406640" y="12192"/>
                  </a:lnTo>
                  <a:close/>
                </a:path>
                <a:path w="7412990" h="350519">
                  <a:moveTo>
                    <a:pt x="7406640" y="338328"/>
                  </a:moveTo>
                  <a:lnTo>
                    <a:pt x="7406640" y="12192"/>
                  </a:lnTo>
                  <a:lnTo>
                    <a:pt x="7400544" y="12192"/>
                  </a:lnTo>
                  <a:lnTo>
                    <a:pt x="7400544" y="338328"/>
                  </a:lnTo>
                  <a:lnTo>
                    <a:pt x="7406640" y="338328"/>
                  </a:lnTo>
                  <a:close/>
                </a:path>
                <a:path w="7412990" h="350519">
                  <a:moveTo>
                    <a:pt x="7406640" y="350520"/>
                  </a:moveTo>
                  <a:lnTo>
                    <a:pt x="7406640" y="338328"/>
                  </a:lnTo>
                  <a:lnTo>
                    <a:pt x="7400544" y="344424"/>
                  </a:lnTo>
                  <a:lnTo>
                    <a:pt x="7400544" y="350520"/>
                  </a:lnTo>
                  <a:lnTo>
                    <a:pt x="7406640" y="35052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5423" y="1877567"/>
            <a:ext cx="740092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>
              <a:lnSpc>
                <a:spcPts val="2625"/>
              </a:lnSpc>
            </a:pP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Dasar 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200" b="1" spc="-20" dirty="0">
                <a:solidFill>
                  <a:srgbClr val="FFFFFF"/>
                </a:solidFill>
                <a:latin typeface="Tahoma"/>
                <a:cs typeface="Tahoma"/>
              </a:rPr>
              <a:t>PP no 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17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200" b="1" spc="-20" dirty="0">
                <a:solidFill>
                  <a:srgbClr val="FFFFFF"/>
                </a:solidFill>
                <a:latin typeface="Tahoma"/>
                <a:cs typeface="Tahoma"/>
              </a:rPr>
              <a:t>2015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pasal 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41 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58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9892" y="4198620"/>
            <a:ext cx="8658225" cy="350520"/>
            <a:chOff x="659892" y="4198620"/>
            <a:chExt cx="8658225" cy="350520"/>
          </a:xfrm>
        </p:grpSpPr>
        <p:sp>
          <p:nvSpPr>
            <p:cNvPr id="18" name="object 18"/>
            <p:cNvSpPr/>
            <p:nvPr/>
          </p:nvSpPr>
          <p:spPr>
            <a:xfrm>
              <a:off x="665988" y="4204715"/>
              <a:ext cx="8646160" cy="338455"/>
            </a:xfrm>
            <a:custGeom>
              <a:avLst/>
              <a:gdLst/>
              <a:ahLst/>
              <a:cxnLst/>
              <a:rect l="l" t="t" r="r" b="b"/>
              <a:pathLst>
                <a:path w="8646160" h="338454">
                  <a:moveTo>
                    <a:pt x="8645651" y="33832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8645651" y="33832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9892" y="4198620"/>
              <a:ext cx="8658225" cy="350520"/>
            </a:xfrm>
            <a:custGeom>
              <a:avLst/>
              <a:gdLst/>
              <a:ahLst/>
              <a:cxnLst/>
              <a:rect l="l" t="t" r="r" b="b"/>
              <a:pathLst>
                <a:path w="8658225" h="350520">
                  <a:moveTo>
                    <a:pt x="8657844" y="347472"/>
                  </a:moveTo>
                  <a:lnTo>
                    <a:pt x="8657844" y="3048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347472"/>
                  </a:lnTo>
                  <a:lnTo>
                    <a:pt x="3048" y="350520"/>
                  </a:lnTo>
                  <a:lnTo>
                    <a:pt x="6096" y="3505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350520"/>
                  </a:lnTo>
                  <a:lnTo>
                    <a:pt x="8654796" y="350520"/>
                  </a:lnTo>
                  <a:lnTo>
                    <a:pt x="8657844" y="347472"/>
                  </a:lnTo>
                  <a:close/>
                </a:path>
                <a:path w="8658225" h="35052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350520">
                  <a:moveTo>
                    <a:pt x="12192" y="33832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38328"/>
                  </a:lnTo>
                  <a:lnTo>
                    <a:pt x="12192" y="338328"/>
                  </a:lnTo>
                  <a:close/>
                </a:path>
                <a:path w="8658225" h="350520">
                  <a:moveTo>
                    <a:pt x="8651748" y="338328"/>
                  </a:moveTo>
                  <a:lnTo>
                    <a:pt x="6096" y="338328"/>
                  </a:lnTo>
                  <a:lnTo>
                    <a:pt x="12192" y="344424"/>
                  </a:lnTo>
                  <a:lnTo>
                    <a:pt x="12192" y="350520"/>
                  </a:lnTo>
                  <a:lnTo>
                    <a:pt x="8645652" y="350520"/>
                  </a:lnTo>
                  <a:lnTo>
                    <a:pt x="8645652" y="344424"/>
                  </a:lnTo>
                  <a:lnTo>
                    <a:pt x="8651748" y="338328"/>
                  </a:lnTo>
                  <a:close/>
                </a:path>
                <a:path w="8658225" h="350520">
                  <a:moveTo>
                    <a:pt x="12192" y="350520"/>
                  </a:moveTo>
                  <a:lnTo>
                    <a:pt x="12192" y="344424"/>
                  </a:lnTo>
                  <a:lnTo>
                    <a:pt x="6096" y="338328"/>
                  </a:lnTo>
                  <a:lnTo>
                    <a:pt x="6096" y="350520"/>
                  </a:lnTo>
                  <a:lnTo>
                    <a:pt x="12192" y="350520"/>
                  </a:lnTo>
                  <a:close/>
                </a:path>
                <a:path w="8658225" h="350520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350520">
                  <a:moveTo>
                    <a:pt x="8651748" y="33832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338328"/>
                  </a:lnTo>
                  <a:lnTo>
                    <a:pt x="8651748" y="338328"/>
                  </a:lnTo>
                  <a:close/>
                </a:path>
                <a:path w="8658225" h="350520">
                  <a:moveTo>
                    <a:pt x="8651748" y="350520"/>
                  </a:moveTo>
                  <a:lnTo>
                    <a:pt x="8651748" y="338328"/>
                  </a:lnTo>
                  <a:lnTo>
                    <a:pt x="8645652" y="344424"/>
                  </a:lnTo>
                  <a:lnTo>
                    <a:pt x="8645652" y="350520"/>
                  </a:lnTo>
                  <a:lnTo>
                    <a:pt x="8651748" y="35052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5987" y="4204715"/>
            <a:ext cx="864616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2625"/>
              </a:lnSpc>
            </a:pPr>
            <a:r>
              <a:rPr sz="2200" b="1" spc="-30" dirty="0">
                <a:solidFill>
                  <a:srgbClr val="FFFFFF"/>
                </a:solidFill>
                <a:latin typeface="Tahoma"/>
                <a:cs typeface="Tahoma"/>
              </a:rPr>
              <a:t>Kriteria krisis</a:t>
            </a:r>
            <a:r>
              <a:rPr sz="22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pangan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6611" y="822959"/>
            <a:ext cx="7886700" cy="471170"/>
          </a:xfrm>
          <a:prstGeom prst="rect">
            <a:avLst/>
          </a:prstGeom>
          <a:solidFill>
            <a:srgbClr val="FFE698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3200"/>
              </a:lnSpc>
            </a:pPr>
            <a:r>
              <a:rPr b="0" spc="-195" dirty="0">
                <a:solidFill>
                  <a:srgbClr val="000000"/>
                </a:solidFill>
                <a:latin typeface="Arial"/>
                <a:cs typeface="Arial"/>
              </a:rPr>
              <a:t>Status </a:t>
            </a:r>
            <a:r>
              <a:rPr b="0" spc="-150" dirty="0">
                <a:solidFill>
                  <a:srgbClr val="000000"/>
                </a:solidFill>
                <a:latin typeface="Arial"/>
                <a:cs typeface="Arial"/>
              </a:rPr>
              <a:t>kedaruratan </a:t>
            </a:r>
            <a:r>
              <a:rPr b="0" spc="-195" dirty="0">
                <a:solidFill>
                  <a:srgbClr val="000000"/>
                </a:solidFill>
                <a:latin typeface="Arial"/>
                <a:cs typeface="Arial"/>
              </a:rPr>
              <a:t>Krisis </a:t>
            </a:r>
            <a:r>
              <a:rPr b="0" spc="-270" dirty="0">
                <a:solidFill>
                  <a:srgbClr val="000000"/>
                </a:solidFill>
                <a:latin typeface="Arial"/>
                <a:cs typeface="Arial"/>
              </a:rPr>
              <a:t>Pangan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tingkat</a:t>
            </a:r>
            <a:r>
              <a:rPr b="0" spc="-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60" dirty="0">
                <a:solidFill>
                  <a:srgbClr val="000000"/>
                </a:solidFill>
                <a:latin typeface="Arial"/>
                <a:cs typeface="Arial"/>
              </a:rPr>
              <a:t>nasional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363" y="2169667"/>
            <a:ext cx="76987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70" dirty="0">
                <a:latin typeface="Arial"/>
                <a:cs typeface="Arial"/>
              </a:rPr>
              <a:t>atau </a:t>
            </a:r>
            <a:r>
              <a:rPr sz="1800" spc="-135" dirty="0">
                <a:latin typeface="Arial"/>
                <a:cs typeface="Arial"/>
              </a:rPr>
              <a:t>sama  </a:t>
            </a:r>
            <a:r>
              <a:rPr sz="1800" spc="-100" dirty="0">
                <a:latin typeface="Arial"/>
                <a:cs typeface="Arial"/>
              </a:rPr>
              <a:t>dengan </a:t>
            </a:r>
            <a:r>
              <a:rPr sz="1800" spc="-170" dirty="0">
                <a:latin typeface="Arial"/>
                <a:cs typeface="Arial"/>
              </a:rPr>
              <a:t>70% </a:t>
            </a:r>
            <a:r>
              <a:rPr sz="1800" spc="-20" dirty="0">
                <a:latin typeface="Arial"/>
                <a:cs typeface="Arial"/>
              </a:rPr>
              <a:t>(tujuh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75" dirty="0">
                <a:latin typeface="Arial"/>
                <a:cs typeface="Arial"/>
              </a:rPr>
              <a:t>nasional;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atau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70" dirty="0">
                <a:latin typeface="Arial"/>
                <a:cs typeface="Arial"/>
              </a:rPr>
              <a:t>atau </a:t>
            </a:r>
            <a:r>
              <a:rPr sz="1800" spc="-135" dirty="0">
                <a:latin typeface="Arial"/>
                <a:cs typeface="Arial"/>
              </a:rPr>
              <a:t>sama  </a:t>
            </a:r>
            <a:r>
              <a:rPr sz="1800" spc="-100" dirty="0">
                <a:latin typeface="Arial"/>
                <a:cs typeface="Arial"/>
              </a:rPr>
              <a:t>dengan </a:t>
            </a:r>
            <a:r>
              <a:rPr sz="1800" spc="-170" dirty="0">
                <a:latin typeface="Arial"/>
                <a:cs typeface="Arial"/>
              </a:rPr>
              <a:t>70% </a:t>
            </a:r>
            <a:r>
              <a:rPr sz="1800" spc="-20" dirty="0">
                <a:latin typeface="Arial"/>
                <a:cs typeface="Arial"/>
              </a:rPr>
              <a:t>(tujuh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60" dirty="0">
                <a:latin typeface="Arial"/>
                <a:cs typeface="Arial"/>
              </a:rPr>
              <a:t>provinsi </a:t>
            </a:r>
            <a:r>
              <a:rPr sz="1800" spc="-114" dirty="0">
                <a:latin typeface="Arial"/>
                <a:cs typeface="Arial"/>
              </a:rPr>
              <a:t>yang 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35" dirty="0">
                <a:latin typeface="Arial"/>
                <a:cs typeface="Arial"/>
              </a:rPr>
              <a:t>Pangan;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9328" y="1571244"/>
            <a:ext cx="8658225" cy="350520"/>
            <a:chOff x="719328" y="1571244"/>
            <a:chExt cx="8658225" cy="350520"/>
          </a:xfrm>
        </p:grpSpPr>
        <p:sp>
          <p:nvSpPr>
            <p:cNvPr id="8" name="object 8"/>
            <p:cNvSpPr/>
            <p:nvPr/>
          </p:nvSpPr>
          <p:spPr>
            <a:xfrm>
              <a:off x="725424" y="1577339"/>
              <a:ext cx="8646160" cy="338455"/>
            </a:xfrm>
            <a:custGeom>
              <a:avLst/>
              <a:gdLst/>
              <a:ahLst/>
              <a:cxnLst/>
              <a:rect l="l" t="t" r="r" b="b"/>
              <a:pathLst>
                <a:path w="8646160" h="338455">
                  <a:moveTo>
                    <a:pt x="8645651" y="33832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8645651" y="33832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328" y="1571244"/>
              <a:ext cx="8658225" cy="350520"/>
            </a:xfrm>
            <a:custGeom>
              <a:avLst/>
              <a:gdLst/>
              <a:ahLst/>
              <a:cxnLst/>
              <a:rect l="l" t="t" r="r" b="b"/>
              <a:pathLst>
                <a:path w="8658225" h="350519">
                  <a:moveTo>
                    <a:pt x="8657844" y="347472"/>
                  </a:moveTo>
                  <a:lnTo>
                    <a:pt x="8657844" y="1524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347472"/>
                  </a:lnTo>
                  <a:lnTo>
                    <a:pt x="3048" y="350520"/>
                  </a:lnTo>
                  <a:lnTo>
                    <a:pt x="6096" y="3505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350520"/>
                  </a:lnTo>
                  <a:lnTo>
                    <a:pt x="8654796" y="350520"/>
                  </a:lnTo>
                  <a:lnTo>
                    <a:pt x="8657844" y="347472"/>
                  </a:lnTo>
                  <a:close/>
                </a:path>
                <a:path w="8658225" h="35051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350519">
                  <a:moveTo>
                    <a:pt x="12192" y="33832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38328"/>
                  </a:lnTo>
                  <a:lnTo>
                    <a:pt x="12192" y="338328"/>
                  </a:lnTo>
                  <a:close/>
                </a:path>
                <a:path w="8658225" h="350519">
                  <a:moveTo>
                    <a:pt x="8651748" y="338328"/>
                  </a:moveTo>
                  <a:lnTo>
                    <a:pt x="6096" y="338328"/>
                  </a:lnTo>
                  <a:lnTo>
                    <a:pt x="12192" y="344424"/>
                  </a:lnTo>
                  <a:lnTo>
                    <a:pt x="12192" y="350520"/>
                  </a:lnTo>
                  <a:lnTo>
                    <a:pt x="8645652" y="350520"/>
                  </a:lnTo>
                  <a:lnTo>
                    <a:pt x="8645652" y="344424"/>
                  </a:lnTo>
                  <a:lnTo>
                    <a:pt x="8651748" y="338328"/>
                  </a:lnTo>
                  <a:close/>
                </a:path>
                <a:path w="8658225" h="350519">
                  <a:moveTo>
                    <a:pt x="12192" y="350520"/>
                  </a:moveTo>
                  <a:lnTo>
                    <a:pt x="12192" y="344424"/>
                  </a:lnTo>
                  <a:lnTo>
                    <a:pt x="6096" y="338328"/>
                  </a:lnTo>
                  <a:lnTo>
                    <a:pt x="6096" y="350520"/>
                  </a:lnTo>
                  <a:lnTo>
                    <a:pt x="12192" y="350520"/>
                  </a:lnTo>
                  <a:close/>
                </a:path>
                <a:path w="8658225" h="350519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350519">
                  <a:moveTo>
                    <a:pt x="8651748" y="33832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338328"/>
                  </a:lnTo>
                  <a:lnTo>
                    <a:pt x="8651748" y="338328"/>
                  </a:lnTo>
                  <a:close/>
                </a:path>
                <a:path w="8658225" h="350519">
                  <a:moveTo>
                    <a:pt x="8651748" y="350520"/>
                  </a:moveTo>
                  <a:lnTo>
                    <a:pt x="8651748" y="338328"/>
                  </a:lnTo>
                  <a:lnTo>
                    <a:pt x="8645652" y="344424"/>
                  </a:lnTo>
                  <a:lnTo>
                    <a:pt x="8645652" y="350520"/>
                  </a:lnTo>
                  <a:lnTo>
                    <a:pt x="8651748" y="35052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5423" y="1577339"/>
            <a:ext cx="864616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2625"/>
              </a:lnSpc>
            </a:pP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Siaga 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(satu)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023" y="4611114"/>
            <a:ext cx="8242934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170" dirty="0">
                <a:latin typeface="Arial"/>
                <a:cs typeface="Arial"/>
              </a:rPr>
              <a:t>50% </a:t>
            </a:r>
            <a:r>
              <a:rPr sz="1800" spc="-55" dirty="0">
                <a:latin typeface="Arial"/>
                <a:cs typeface="Arial"/>
              </a:rPr>
              <a:t>(lima </a:t>
            </a:r>
            <a:r>
              <a:rPr sz="1800" spc="-45" dirty="0">
                <a:latin typeface="Arial"/>
                <a:cs typeface="Arial"/>
              </a:rPr>
              <a:t>puluh 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100" dirty="0">
                <a:latin typeface="Arial"/>
                <a:cs typeface="Arial"/>
              </a:rPr>
              <a:t>sampai dengan </a:t>
            </a:r>
            <a:r>
              <a:rPr sz="1800" spc="-170" dirty="0">
                <a:latin typeface="Arial"/>
                <a:cs typeface="Arial"/>
              </a:rPr>
              <a:t>70% </a:t>
            </a:r>
            <a:r>
              <a:rPr sz="1800" spc="-20" dirty="0">
                <a:latin typeface="Arial"/>
                <a:cs typeface="Arial"/>
              </a:rPr>
              <a:t>(tujuh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 </a:t>
            </a:r>
            <a:r>
              <a:rPr sz="1800" spc="-75" dirty="0">
                <a:latin typeface="Arial"/>
                <a:cs typeface="Arial"/>
              </a:rPr>
              <a:t>nasional;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atau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170" dirty="0">
                <a:latin typeface="Arial"/>
                <a:cs typeface="Arial"/>
              </a:rPr>
              <a:t>50% </a:t>
            </a:r>
            <a:r>
              <a:rPr sz="1800" spc="-55" dirty="0">
                <a:latin typeface="Arial"/>
                <a:cs typeface="Arial"/>
              </a:rPr>
              <a:t>(lima </a:t>
            </a:r>
            <a:r>
              <a:rPr sz="1800" spc="-45" dirty="0">
                <a:latin typeface="Arial"/>
                <a:cs typeface="Arial"/>
              </a:rPr>
              <a:t>puluh 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100" dirty="0">
                <a:latin typeface="Arial"/>
                <a:cs typeface="Arial"/>
              </a:rPr>
              <a:t>sampai dengan </a:t>
            </a:r>
            <a:r>
              <a:rPr sz="1800" spc="-170" dirty="0">
                <a:latin typeface="Arial"/>
                <a:cs typeface="Arial"/>
              </a:rPr>
              <a:t>70% </a:t>
            </a:r>
            <a:r>
              <a:rPr sz="1800" spc="-20" dirty="0">
                <a:latin typeface="Arial"/>
                <a:cs typeface="Arial"/>
              </a:rPr>
              <a:t>(tujuh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 </a:t>
            </a:r>
            <a:r>
              <a:rPr sz="1800" spc="-60" dirty="0">
                <a:latin typeface="Arial"/>
                <a:cs typeface="Arial"/>
              </a:rPr>
              <a:t>provinsi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Pangan;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9328" y="4012692"/>
            <a:ext cx="8658225" cy="350520"/>
            <a:chOff x="719328" y="4012692"/>
            <a:chExt cx="8658225" cy="350520"/>
          </a:xfrm>
        </p:grpSpPr>
        <p:sp>
          <p:nvSpPr>
            <p:cNvPr id="13" name="object 13"/>
            <p:cNvSpPr/>
            <p:nvPr/>
          </p:nvSpPr>
          <p:spPr>
            <a:xfrm>
              <a:off x="725424" y="4018788"/>
              <a:ext cx="8646160" cy="338455"/>
            </a:xfrm>
            <a:custGeom>
              <a:avLst/>
              <a:gdLst/>
              <a:ahLst/>
              <a:cxnLst/>
              <a:rect l="l" t="t" r="r" b="b"/>
              <a:pathLst>
                <a:path w="8646160" h="338454">
                  <a:moveTo>
                    <a:pt x="8645651" y="33832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8645651" y="33832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328" y="4012692"/>
              <a:ext cx="8658225" cy="350520"/>
            </a:xfrm>
            <a:custGeom>
              <a:avLst/>
              <a:gdLst/>
              <a:ahLst/>
              <a:cxnLst/>
              <a:rect l="l" t="t" r="r" b="b"/>
              <a:pathLst>
                <a:path w="8658225" h="350520">
                  <a:moveTo>
                    <a:pt x="8657844" y="347472"/>
                  </a:moveTo>
                  <a:lnTo>
                    <a:pt x="8657844" y="3048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347472"/>
                  </a:lnTo>
                  <a:lnTo>
                    <a:pt x="3048" y="350520"/>
                  </a:lnTo>
                  <a:lnTo>
                    <a:pt x="6096" y="3505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350520"/>
                  </a:lnTo>
                  <a:lnTo>
                    <a:pt x="8654796" y="350520"/>
                  </a:lnTo>
                  <a:lnTo>
                    <a:pt x="8657844" y="347472"/>
                  </a:lnTo>
                  <a:close/>
                </a:path>
                <a:path w="8658225" h="35052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350520">
                  <a:moveTo>
                    <a:pt x="12192" y="33832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38328"/>
                  </a:lnTo>
                  <a:lnTo>
                    <a:pt x="12192" y="338328"/>
                  </a:lnTo>
                  <a:close/>
                </a:path>
                <a:path w="8658225" h="350520">
                  <a:moveTo>
                    <a:pt x="8651748" y="338328"/>
                  </a:moveTo>
                  <a:lnTo>
                    <a:pt x="6096" y="338328"/>
                  </a:lnTo>
                  <a:lnTo>
                    <a:pt x="12192" y="344424"/>
                  </a:lnTo>
                  <a:lnTo>
                    <a:pt x="12192" y="350520"/>
                  </a:lnTo>
                  <a:lnTo>
                    <a:pt x="8645652" y="350520"/>
                  </a:lnTo>
                  <a:lnTo>
                    <a:pt x="8645652" y="344424"/>
                  </a:lnTo>
                  <a:lnTo>
                    <a:pt x="8651748" y="338328"/>
                  </a:lnTo>
                  <a:close/>
                </a:path>
                <a:path w="8658225" h="350520">
                  <a:moveTo>
                    <a:pt x="12192" y="350520"/>
                  </a:moveTo>
                  <a:lnTo>
                    <a:pt x="12192" y="344424"/>
                  </a:lnTo>
                  <a:lnTo>
                    <a:pt x="6096" y="338328"/>
                  </a:lnTo>
                  <a:lnTo>
                    <a:pt x="6096" y="350520"/>
                  </a:lnTo>
                  <a:lnTo>
                    <a:pt x="12192" y="350520"/>
                  </a:lnTo>
                  <a:close/>
                </a:path>
                <a:path w="8658225" h="350520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350520">
                  <a:moveTo>
                    <a:pt x="8651748" y="33832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338328"/>
                  </a:lnTo>
                  <a:lnTo>
                    <a:pt x="8651748" y="338328"/>
                  </a:lnTo>
                  <a:close/>
                </a:path>
                <a:path w="8658225" h="350520">
                  <a:moveTo>
                    <a:pt x="8651748" y="350520"/>
                  </a:moveTo>
                  <a:lnTo>
                    <a:pt x="8651748" y="338328"/>
                  </a:lnTo>
                  <a:lnTo>
                    <a:pt x="8645652" y="344424"/>
                  </a:lnTo>
                  <a:lnTo>
                    <a:pt x="8645652" y="350520"/>
                  </a:lnTo>
                  <a:lnTo>
                    <a:pt x="8651748" y="35052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5423" y="4018788"/>
            <a:ext cx="864616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2625"/>
              </a:lnSpc>
            </a:pP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Siaga 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(dua)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67801" y="881887"/>
            <a:ext cx="1828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Lanjutan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20" dirty="0">
                <a:latin typeface="Arial"/>
                <a:cs typeface="Arial"/>
              </a:rPr>
              <a:t>……………….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023" y="2169667"/>
            <a:ext cx="801052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170" dirty="0">
                <a:latin typeface="Arial"/>
                <a:cs typeface="Arial"/>
              </a:rPr>
              <a:t>40% </a:t>
            </a:r>
            <a:r>
              <a:rPr sz="1800" spc="-60" dirty="0">
                <a:latin typeface="Arial"/>
                <a:cs typeface="Arial"/>
              </a:rPr>
              <a:t>(empat 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100" dirty="0">
                <a:latin typeface="Arial"/>
                <a:cs typeface="Arial"/>
              </a:rPr>
              <a:t>sampai dengan </a:t>
            </a:r>
            <a:r>
              <a:rPr sz="1800" spc="-170" dirty="0">
                <a:latin typeface="Arial"/>
                <a:cs typeface="Arial"/>
              </a:rPr>
              <a:t>50% </a:t>
            </a:r>
            <a:r>
              <a:rPr sz="1800" spc="-55" dirty="0">
                <a:latin typeface="Arial"/>
                <a:cs typeface="Arial"/>
              </a:rPr>
              <a:t>(lima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 </a:t>
            </a:r>
            <a:r>
              <a:rPr sz="1800" spc="-75" dirty="0">
                <a:latin typeface="Arial"/>
                <a:cs typeface="Arial"/>
              </a:rPr>
              <a:t>nasional;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atau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jika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 </a:t>
            </a:r>
            <a:r>
              <a:rPr sz="1800" spc="-150" dirty="0">
                <a:latin typeface="Arial"/>
                <a:cs typeface="Arial"/>
              </a:rPr>
              <a:t>Pangan </a:t>
            </a:r>
            <a:r>
              <a:rPr sz="1800" spc="-45" dirty="0">
                <a:latin typeface="Arial"/>
                <a:cs typeface="Arial"/>
              </a:rPr>
              <a:t>lebih </a:t>
            </a:r>
            <a:r>
              <a:rPr sz="1800" spc="-95" dirty="0">
                <a:latin typeface="Arial"/>
                <a:cs typeface="Arial"/>
              </a:rPr>
              <a:t>besar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170" dirty="0">
                <a:latin typeface="Arial"/>
                <a:cs typeface="Arial"/>
              </a:rPr>
              <a:t>40% </a:t>
            </a:r>
            <a:r>
              <a:rPr sz="1800" spc="-60" dirty="0">
                <a:latin typeface="Arial"/>
                <a:cs typeface="Arial"/>
              </a:rPr>
              <a:t>(empat 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100" dirty="0">
                <a:latin typeface="Arial"/>
                <a:cs typeface="Arial"/>
              </a:rPr>
              <a:t>sampai dengan </a:t>
            </a:r>
            <a:r>
              <a:rPr sz="1800" spc="-170" dirty="0">
                <a:latin typeface="Arial"/>
                <a:cs typeface="Arial"/>
              </a:rPr>
              <a:t>50% </a:t>
            </a:r>
            <a:r>
              <a:rPr sz="1800" spc="-55" dirty="0">
                <a:latin typeface="Arial"/>
                <a:cs typeface="Arial"/>
              </a:rPr>
              <a:t>(lima </a:t>
            </a:r>
            <a:r>
              <a:rPr sz="1800" spc="-45" dirty="0">
                <a:latin typeface="Arial"/>
                <a:cs typeface="Arial"/>
              </a:rPr>
              <a:t>puluh </a:t>
            </a:r>
            <a:r>
              <a:rPr sz="1800" spc="-85" dirty="0">
                <a:latin typeface="Arial"/>
                <a:cs typeface="Arial"/>
              </a:rPr>
              <a:t>persen) </a:t>
            </a:r>
            <a:r>
              <a:rPr sz="1800" spc="-40" dirty="0">
                <a:latin typeface="Arial"/>
                <a:cs typeface="Arial"/>
              </a:rPr>
              <a:t>dari </a:t>
            </a:r>
            <a:r>
              <a:rPr sz="1800" spc="-5" dirty="0">
                <a:latin typeface="Arial"/>
                <a:cs typeface="Arial"/>
              </a:rPr>
              <a:t>total </a:t>
            </a:r>
            <a:r>
              <a:rPr sz="1800" spc="-50" dirty="0">
                <a:latin typeface="Arial"/>
                <a:cs typeface="Arial"/>
              </a:rPr>
              <a:t>jumlah </a:t>
            </a:r>
            <a:r>
              <a:rPr sz="1800" spc="-65" dirty="0">
                <a:latin typeface="Arial"/>
                <a:cs typeface="Arial"/>
              </a:rPr>
              <a:t>penduduk  </a:t>
            </a:r>
            <a:r>
              <a:rPr sz="1800" spc="-60" dirty="0">
                <a:latin typeface="Arial"/>
                <a:cs typeface="Arial"/>
              </a:rPr>
              <a:t>provinsi </a:t>
            </a:r>
            <a:r>
              <a:rPr sz="1800" spc="-114" dirty="0">
                <a:latin typeface="Arial"/>
                <a:cs typeface="Arial"/>
              </a:rPr>
              <a:t>yang </a:t>
            </a:r>
            <a:r>
              <a:rPr sz="1800" spc="-85" dirty="0">
                <a:latin typeface="Arial"/>
                <a:cs typeface="Arial"/>
              </a:rPr>
              <a:t>mengalami </a:t>
            </a:r>
            <a:r>
              <a:rPr sz="1800" spc="-110" dirty="0">
                <a:latin typeface="Arial"/>
                <a:cs typeface="Arial"/>
              </a:rPr>
              <a:t>Krisis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Pangan.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9328" y="1571244"/>
            <a:ext cx="8658225" cy="350520"/>
            <a:chOff x="719328" y="1571244"/>
            <a:chExt cx="8658225" cy="350520"/>
          </a:xfrm>
        </p:grpSpPr>
        <p:sp>
          <p:nvSpPr>
            <p:cNvPr id="8" name="object 8"/>
            <p:cNvSpPr/>
            <p:nvPr/>
          </p:nvSpPr>
          <p:spPr>
            <a:xfrm>
              <a:off x="725424" y="1577339"/>
              <a:ext cx="8646160" cy="338455"/>
            </a:xfrm>
            <a:custGeom>
              <a:avLst/>
              <a:gdLst/>
              <a:ahLst/>
              <a:cxnLst/>
              <a:rect l="l" t="t" r="r" b="b"/>
              <a:pathLst>
                <a:path w="8646160" h="338455">
                  <a:moveTo>
                    <a:pt x="8645651" y="33832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8645651" y="33832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328" y="1571244"/>
              <a:ext cx="8658225" cy="350520"/>
            </a:xfrm>
            <a:custGeom>
              <a:avLst/>
              <a:gdLst/>
              <a:ahLst/>
              <a:cxnLst/>
              <a:rect l="l" t="t" r="r" b="b"/>
              <a:pathLst>
                <a:path w="8658225" h="350519">
                  <a:moveTo>
                    <a:pt x="8657844" y="347472"/>
                  </a:moveTo>
                  <a:lnTo>
                    <a:pt x="8657844" y="1524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347472"/>
                  </a:lnTo>
                  <a:lnTo>
                    <a:pt x="3048" y="350520"/>
                  </a:lnTo>
                  <a:lnTo>
                    <a:pt x="6096" y="3505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350520"/>
                  </a:lnTo>
                  <a:lnTo>
                    <a:pt x="8654796" y="350520"/>
                  </a:lnTo>
                  <a:lnTo>
                    <a:pt x="8657844" y="347472"/>
                  </a:lnTo>
                  <a:close/>
                </a:path>
                <a:path w="8658225" h="35051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350519">
                  <a:moveTo>
                    <a:pt x="12192" y="33832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38328"/>
                  </a:lnTo>
                  <a:lnTo>
                    <a:pt x="12192" y="338328"/>
                  </a:lnTo>
                  <a:close/>
                </a:path>
                <a:path w="8658225" h="350519">
                  <a:moveTo>
                    <a:pt x="8651748" y="338328"/>
                  </a:moveTo>
                  <a:lnTo>
                    <a:pt x="6096" y="338328"/>
                  </a:lnTo>
                  <a:lnTo>
                    <a:pt x="12192" y="344424"/>
                  </a:lnTo>
                  <a:lnTo>
                    <a:pt x="12192" y="350520"/>
                  </a:lnTo>
                  <a:lnTo>
                    <a:pt x="8645652" y="350520"/>
                  </a:lnTo>
                  <a:lnTo>
                    <a:pt x="8645652" y="344424"/>
                  </a:lnTo>
                  <a:lnTo>
                    <a:pt x="8651748" y="338328"/>
                  </a:lnTo>
                  <a:close/>
                </a:path>
                <a:path w="8658225" h="350519">
                  <a:moveTo>
                    <a:pt x="12192" y="350520"/>
                  </a:moveTo>
                  <a:lnTo>
                    <a:pt x="12192" y="344424"/>
                  </a:lnTo>
                  <a:lnTo>
                    <a:pt x="6096" y="338328"/>
                  </a:lnTo>
                  <a:lnTo>
                    <a:pt x="6096" y="350520"/>
                  </a:lnTo>
                  <a:lnTo>
                    <a:pt x="12192" y="350520"/>
                  </a:lnTo>
                  <a:close/>
                </a:path>
                <a:path w="8658225" h="350519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350519">
                  <a:moveTo>
                    <a:pt x="8651748" y="33832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338328"/>
                  </a:lnTo>
                  <a:lnTo>
                    <a:pt x="8651748" y="338328"/>
                  </a:lnTo>
                  <a:close/>
                </a:path>
                <a:path w="8658225" h="350519">
                  <a:moveTo>
                    <a:pt x="8651748" y="350520"/>
                  </a:moveTo>
                  <a:lnTo>
                    <a:pt x="8651748" y="338328"/>
                  </a:lnTo>
                  <a:lnTo>
                    <a:pt x="8645652" y="344424"/>
                  </a:lnTo>
                  <a:lnTo>
                    <a:pt x="8645652" y="350520"/>
                  </a:lnTo>
                  <a:lnTo>
                    <a:pt x="8651748" y="35052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2625"/>
              </a:lnSpc>
            </a:pPr>
            <a:r>
              <a:rPr sz="2200" spc="-25" dirty="0">
                <a:latin typeface="Tahoma"/>
                <a:cs typeface="Tahoma"/>
              </a:rPr>
              <a:t>Siaga </a:t>
            </a:r>
            <a:r>
              <a:rPr sz="2200" spc="-5" dirty="0">
                <a:latin typeface="Tahoma"/>
                <a:cs typeface="Tahoma"/>
              </a:rPr>
              <a:t>3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(tiga)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7983" y="2703066"/>
            <a:ext cx="8068309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170" dirty="0">
                <a:latin typeface="Arial"/>
                <a:cs typeface="Arial"/>
              </a:rPr>
              <a:t>Pengadaan, </a:t>
            </a:r>
            <a:r>
              <a:rPr sz="2400" spc="-105" dirty="0">
                <a:latin typeface="Arial"/>
                <a:cs typeface="Arial"/>
              </a:rPr>
              <a:t>pengelolaan, </a:t>
            </a:r>
            <a:r>
              <a:rPr sz="2400" spc="-114" dirty="0">
                <a:latin typeface="Arial"/>
                <a:cs typeface="Arial"/>
              </a:rPr>
              <a:t>dan </a:t>
            </a:r>
            <a:r>
              <a:rPr sz="2400" spc="-105" dirty="0">
                <a:latin typeface="Arial"/>
                <a:cs typeface="Arial"/>
              </a:rPr>
              <a:t>penyaluran </a:t>
            </a:r>
            <a:r>
              <a:rPr sz="2400" spc="-190" dirty="0">
                <a:latin typeface="Arial"/>
                <a:cs typeface="Arial"/>
              </a:rPr>
              <a:t>Cadangan </a:t>
            </a:r>
            <a:r>
              <a:rPr sz="2400" spc="-200" dirty="0">
                <a:latin typeface="Arial"/>
                <a:cs typeface="Arial"/>
              </a:rPr>
              <a:t>Pangan  </a:t>
            </a:r>
            <a:r>
              <a:rPr sz="2400" spc="-95" dirty="0">
                <a:latin typeface="Arial"/>
                <a:cs typeface="Arial"/>
              </a:rPr>
              <a:t>Pemerintah, </a:t>
            </a:r>
            <a:r>
              <a:rPr sz="2400" spc="-190" dirty="0">
                <a:latin typeface="Arial"/>
                <a:cs typeface="Arial"/>
              </a:rPr>
              <a:t>Cadangan </a:t>
            </a:r>
            <a:r>
              <a:rPr sz="2400" spc="-200" dirty="0">
                <a:latin typeface="Arial"/>
                <a:cs typeface="Arial"/>
              </a:rPr>
              <a:t>Pangan </a:t>
            </a:r>
            <a:r>
              <a:rPr sz="2400" spc="-100" dirty="0">
                <a:latin typeface="Arial"/>
                <a:cs typeface="Arial"/>
              </a:rPr>
              <a:t>Pemerintah </a:t>
            </a:r>
            <a:r>
              <a:rPr sz="2400" spc="-110" dirty="0">
                <a:latin typeface="Arial"/>
                <a:cs typeface="Arial"/>
              </a:rPr>
              <a:t>Provinsi, </a:t>
            </a:r>
            <a:r>
              <a:rPr sz="2400" spc="-65" dirty="0">
                <a:latin typeface="Arial"/>
                <a:cs typeface="Arial"/>
              </a:rPr>
              <a:t>dan/atau  </a:t>
            </a:r>
            <a:r>
              <a:rPr sz="2400" spc="-190" dirty="0">
                <a:latin typeface="Arial"/>
                <a:cs typeface="Arial"/>
              </a:rPr>
              <a:t>Cadangan </a:t>
            </a:r>
            <a:r>
              <a:rPr sz="2400" spc="-200" dirty="0">
                <a:latin typeface="Arial"/>
                <a:cs typeface="Arial"/>
              </a:rPr>
              <a:t>Pangan </a:t>
            </a:r>
            <a:r>
              <a:rPr sz="2400" spc="-100" dirty="0">
                <a:latin typeface="Arial"/>
                <a:cs typeface="Arial"/>
              </a:rPr>
              <a:t>Pemerintah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Kabupaten/Kota;</a:t>
            </a:r>
            <a:endParaRPr sz="2400">
              <a:latin typeface="Arial"/>
              <a:cs typeface="Arial"/>
            </a:endParaRPr>
          </a:p>
          <a:p>
            <a:pPr marL="469265" marR="984885" indent="-45720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75" dirty="0">
                <a:latin typeface="Arial"/>
                <a:cs typeface="Arial"/>
              </a:rPr>
              <a:t>Mobilisasi </a:t>
            </a:r>
            <a:r>
              <a:rPr sz="2400" spc="-160" dirty="0">
                <a:latin typeface="Arial"/>
                <a:cs typeface="Arial"/>
              </a:rPr>
              <a:t>cadangan </a:t>
            </a:r>
            <a:r>
              <a:rPr sz="2400" spc="-200" dirty="0">
                <a:latin typeface="Arial"/>
                <a:cs typeface="Arial"/>
              </a:rPr>
              <a:t>Pangan </a:t>
            </a:r>
            <a:r>
              <a:rPr sz="2400" spc="-135" dirty="0">
                <a:latin typeface="Arial"/>
                <a:cs typeface="Arial"/>
              </a:rPr>
              <a:t>masyarakat </a:t>
            </a:r>
            <a:r>
              <a:rPr sz="2400" spc="-35" dirty="0">
                <a:latin typeface="Arial"/>
                <a:cs typeface="Arial"/>
              </a:rPr>
              <a:t>di </a:t>
            </a:r>
            <a:r>
              <a:rPr sz="2400" spc="-105" dirty="0">
                <a:latin typeface="Arial"/>
                <a:cs typeface="Arial"/>
              </a:rPr>
              <a:t>dalam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dan  </a:t>
            </a:r>
            <a:r>
              <a:rPr sz="2400" spc="-90" dirty="0">
                <a:latin typeface="Arial"/>
                <a:cs typeface="Arial"/>
              </a:rPr>
              <a:t>antardaerah;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120" dirty="0">
                <a:latin typeface="Arial"/>
                <a:cs typeface="Arial"/>
              </a:rPr>
              <a:t>Menggerakkan </a:t>
            </a:r>
            <a:r>
              <a:rPr sz="2400" spc="-80" dirty="0">
                <a:latin typeface="Arial"/>
                <a:cs typeface="Arial"/>
              </a:rPr>
              <a:t>partisipasi </a:t>
            </a:r>
            <a:r>
              <a:rPr sz="2400" spc="-125" dirty="0">
                <a:latin typeface="Arial"/>
                <a:cs typeface="Arial"/>
              </a:rPr>
              <a:t>masyarakat;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dan/atau</a:t>
            </a:r>
            <a:endParaRPr sz="2400">
              <a:latin typeface="Arial"/>
              <a:cs typeface="Arial"/>
            </a:endParaRPr>
          </a:p>
          <a:p>
            <a:pPr marL="469265" marR="466090" indent="-45720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spc="-100" dirty="0">
                <a:latin typeface="Arial"/>
                <a:cs typeface="Arial"/>
              </a:rPr>
              <a:t>Menerapkan </a:t>
            </a:r>
            <a:r>
              <a:rPr sz="2400" spc="-60" dirty="0">
                <a:latin typeface="Arial"/>
                <a:cs typeface="Arial"/>
              </a:rPr>
              <a:t>teknologi </a:t>
            </a:r>
            <a:r>
              <a:rPr sz="2400" spc="-45" dirty="0">
                <a:latin typeface="Arial"/>
                <a:cs typeface="Arial"/>
              </a:rPr>
              <a:t>untuk </a:t>
            </a:r>
            <a:r>
              <a:rPr sz="2400" spc="-125" dirty="0">
                <a:latin typeface="Arial"/>
                <a:cs typeface="Arial"/>
              </a:rPr>
              <a:t>mengatasi </a:t>
            </a:r>
            <a:r>
              <a:rPr sz="2400" spc="-145" dirty="0">
                <a:latin typeface="Arial"/>
                <a:cs typeface="Arial"/>
              </a:rPr>
              <a:t>Krisis </a:t>
            </a:r>
            <a:r>
              <a:rPr sz="2400" spc="-200" dirty="0">
                <a:latin typeface="Arial"/>
                <a:cs typeface="Arial"/>
              </a:rPr>
              <a:t>Pangan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dan  </a:t>
            </a:r>
            <a:r>
              <a:rPr sz="2400" spc="-120" dirty="0">
                <a:latin typeface="Arial"/>
                <a:cs typeface="Arial"/>
              </a:rPr>
              <a:t>pencemaran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lingkungan.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9328" y="1571244"/>
            <a:ext cx="8658225" cy="441959"/>
            <a:chOff x="719328" y="1571244"/>
            <a:chExt cx="8658225" cy="441959"/>
          </a:xfrm>
        </p:grpSpPr>
        <p:sp>
          <p:nvSpPr>
            <p:cNvPr id="7" name="object 7"/>
            <p:cNvSpPr/>
            <p:nvPr/>
          </p:nvSpPr>
          <p:spPr>
            <a:xfrm>
              <a:off x="725424" y="1577339"/>
              <a:ext cx="8646160" cy="429895"/>
            </a:xfrm>
            <a:custGeom>
              <a:avLst/>
              <a:gdLst/>
              <a:ahLst/>
              <a:cxnLst/>
              <a:rect l="l" t="t" r="r" b="b"/>
              <a:pathLst>
                <a:path w="8646160" h="429894">
                  <a:moveTo>
                    <a:pt x="8645651" y="429767"/>
                  </a:moveTo>
                  <a:lnTo>
                    <a:pt x="8645651" y="0"/>
                  </a:lnTo>
                  <a:lnTo>
                    <a:pt x="0" y="0"/>
                  </a:lnTo>
                  <a:lnTo>
                    <a:pt x="0" y="429767"/>
                  </a:lnTo>
                  <a:lnTo>
                    <a:pt x="8645651" y="429767"/>
                  </a:lnTo>
                  <a:close/>
                </a:path>
              </a:pathLst>
            </a:custGeom>
            <a:solidFill>
              <a:srgbClr val="5A9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328" y="1571244"/>
              <a:ext cx="8658225" cy="441959"/>
            </a:xfrm>
            <a:custGeom>
              <a:avLst/>
              <a:gdLst/>
              <a:ahLst/>
              <a:cxnLst/>
              <a:rect l="l" t="t" r="r" b="b"/>
              <a:pathLst>
                <a:path w="8658225" h="441960">
                  <a:moveTo>
                    <a:pt x="8657844" y="440436"/>
                  </a:moveTo>
                  <a:lnTo>
                    <a:pt x="8657844" y="1524"/>
                  </a:lnTo>
                  <a:lnTo>
                    <a:pt x="8654796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440436"/>
                  </a:lnTo>
                  <a:lnTo>
                    <a:pt x="3048" y="441960"/>
                  </a:lnTo>
                  <a:lnTo>
                    <a:pt x="6096" y="44196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645652" y="12192"/>
                  </a:lnTo>
                  <a:lnTo>
                    <a:pt x="8645652" y="6096"/>
                  </a:lnTo>
                  <a:lnTo>
                    <a:pt x="8651748" y="12192"/>
                  </a:lnTo>
                  <a:lnTo>
                    <a:pt x="8651748" y="441960"/>
                  </a:lnTo>
                  <a:lnTo>
                    <a:pt x="8654796" y="441960"/>
                  </a:lnTo>
                  <a:lnTo>
                    <a:pt x="8657844" y="440436"/>
                  </a:lnTo>
                  <a:close/>
                </a:path>
                <a:path w="8658225" h="44196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58225" h="441960">
                  <a:moveTo>
                    <a:pt x="12192" y="42976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429768"/>
                  </a:lnTo>
                  <a:lnTo>
                    <a:pt x="12192" y="429768"/>
                  </a:lnTo>
                  <a:close/>
                </a:path>
                <a:path w="8658225" h="441960">
                  <a:moveTo>
                    <a:pt x="8651748" y="429768"/>
                  </a:moveTo>
                  <a:lnTo>
                    <a:pt x="6096" y="429768"/>
                  </a:lnTo>
                  <a:lnTo>
                    <a:pt x="12192" y="435864"/>
                  </a:lnTo>
                  <a:lnTo>
                    <a:pt x="12192" y="441960"/>
                  </a:lnTo>
                  <a:lnTo>
                    <a:pt x="8645652" y="441960"/>
                  </a:lnTo>
                  <a:lnTo>
                    <a:pt x="8645652" y="435864"/>
                  </a:lnTo>
                  <a:lnTo>
                    <a:pt x="8651748" y="429768"/>
                  </a:lnTo>
                  <a:close/>
                </a:path>
                <a:path w="8658225" h="441960">
                  <a:moveTo>
                    <a:pt x="12192" y="441960"/>
                  </a:moveTo>
                  <a:lnTo>
                    <a:pt x="12192" y="435864"/>
                  </a:lnTo>
                  <a:lnTo>
                    <a:pt x="6096" y="429768"/>
                  </a:lnTo>
                  <a:lnTo>
                    <a:pt x="6096" y="441960"/>
                  </a:lnTo>
                  <a:lnTo>
                    <a:pt x="12192" y="441960"/>
                  </a:lnTo>
                  <a:close/>
                </a:path>
                <a:path w="8658225" h="441960">
                  <a:moveTo>
                    <a:pt x="8651748" y="12192"/>
                  </a:moveTo>
                  <a:lnTo>
                    <a:pt x="8645652" y="6096"/>
                  </a:lnTo>
                  <a:lnTo>
                    <a:pt x="8645652" y="12192"/>
                  </a:lnTo>
                  <a:lnTo>
                    <a:pt x="8651748" y="12192"/>
                  </a:lnTo>
                  <a:close/>
                </a:path>
                <a:path w="8658225" h="441960">
                  <a:moveTo>
                    <a:pt x="8651748" y="429768"/>
                  </a:moveTo>
                  <a:lnTo>
                    <a:pt x="8651748" y="12192"/>
                  </a:lnTo>
                  <a:lnTo>
                    <a:pt x="8645652" y="12192"/>
                  </a:lnTo>
                  <a:lnTo>
                    <a:pt x="8645652" y="429768"/>
                  </a:lnTo>
                  <a:lnTo>
                    <a:pt x="8651748" y="429768"/>
                  </a:lnTo>
                  <a:close/>
                </a:path>
                <a:path w="8658225" h="441960">
                  <a:moveTo>
                    <a:pt x="8651748" y="441960"/>
                  </a:moveTo>
                  <a:lnTo>
                    <a:pt x="8651748" y="429768"/>
                  </a:lnTo>
                  <a:lnTo>
                    <a:pt x="8645652" y="435864"/>
                  </a:lnTo>
                  <a:lnTo>
                    <a:pt x="8645652" y="441960"/>
                  </a:lnTo>
                  <a:lnTo>
                    <a:pt x="8651748" y="441960"/>
                  </a:lnTo>
                  <a:close/>
                </a:path>
              </a:pathLst>
            </a:custGeom>
            <a:solidFill>
              <a:srgbClr val="3F6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3175"/>
              </a:lnSpc>
            </a:pPr>
            <a:r>
              <a:rPr spc="-250" dirty="0"/>
              <a:t>Penanggulangan </a:t>
            </a:r>
            <a:r>
              <a:rPr spc="-285" dirty="0"/>
              <a:t>Krisis</a:t>
            </a:r>
            <a:r>
              <a:rPr spc="15" dirty="0"/>
              <a:t> </a:t>
            </a:r>
            <a:r>
              <a:rPr spc="-280" dirty="0"/>
              <a:t>Pangan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0831" y="1001268"/>
            <a:ext cx="8507095" cy="730250"/>
            <a:chOff x="560831" y="1001268"/>
            <a:chExt cx="8507095" cy="730250"/>
          </a:xfrm>
        </p:grpSpPr>
        <p:sp>
          <p:nvSpPr>
            <p:cNvPr id="6" name="object 6"/>
            <p:cNvSpPr/>
            <p:nvPr/>
          </p:nvSpPr>
          <p:spPr>
            <a:xfrm>
              <a:off x="565403" y="1005839"/>
              <a:ext cx="8496300" cy="721360"/>
            </a:xfrm>
            <a:custGeom>
              <a:avLst/>
              <a:gdLst/>
              <a:ahLst/>
              <a:cxnLst/>
              <a:rect l="l" t="t" r="r" b="b"/>
              <a:pathLst>
                <a:path w="8496300" h="721360">
                  <a:moveTo>
                    <a:pt x="8496299" y="720851"/>
                  </a:moveTo>
                  <a:lnTo>
                    <a:pt x="8496299" y="0"/>
                  </a:lnTo>
                  <a:lnTo>
                    <a:pt x="0" y="0"/>
                  </a:lnTo>
                  <a:lnTo>
                    <a:pt x="0" y="720851"/>
                  </a:lnTo>
                  <a:lnTo>
                    <a:pt x="8496299" y="720851"/>
                  </a:lnTo>
                  <a:close/>
                </a:path>
              </a:pathLst>
            </a:custGeom>
            <a:solidFill>
              <a:srgbClr val="98C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831" y="1001268"/>
              <a:ext cx="8507095" cy="730250"/>
            </a:xfrm>
            <a:custGeom>
              <a:avLst/>
              <a:gdLst/>
              <a:ahLst/>
              <a:cxnLst/>
              <a:rect l="l" t="t" r="r" b="b"/>
              <a:pathLst>
                <a:path w="8507095" h="730250">
                  <a:moveTo>
                    <a:pt x="8506968" y="728472"/>
                  </a:moveTo>
                  <a:lnTo>
                    <a:pt x="8506968" y="3048"/>
                  </a:lnTo>
                  <a:lnTo>
                    <a:pt x="8503920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728472"/>
                  </a:lnTo>
                  <a:lnTo>
                    <a:pt x="1524" y="729996"/>
                  </a:lnTo>
                  <a:lnTo>
                    <a:pt x="4572" y="729996"/>
                  </a:lnTo>
                  <a:lnTo>
                    <a:pt x="4572" y="10668"/>
                  </a:lnTo>
                  <a:lnTo>
                    <a:pt x="9144" y="4572"/>
                  </a:lnTo>
                  <a:lnTo>
                    <a:pt x="9144" y="10668"/>
                  </a:lnTo>
                  <a:lnTo>
                    <a:pt x="8496300" y="10668"/>
                  </a:lnTo>
                  <a:lnTo>
                    <a:pt x="8496300" y="4572"/>
                  </a:lnTo>
                  <a:lnTo>
                    <a:pt x="8500872" y="10668"/>
                  </a:lnTo>
                  <a:lnTo>
                    <a:pt x="8500872" y="729996"/>
                  </a:lnTo>
                  <a:lnTo>
                    <a:pt x="8503920" y="729996"/>
                  </a:lnTo>
                  <a:lnTo>
                    <a:pt x="8506968" y="728472"/>
                  </a:lnTo>
                  <a:close/>
                </a:path>
                <a:path w="8507095" h="730250">
                  <a:moveTo>
                    <a:pt x="9144" y="10668"/>
                  </a:moveTo>
                  <a:lnTo>
                    <a:pt x="9144" y="4572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8507095" h="730250">
                  <a:moveTo>
                    <a:pt x="9144" y="720852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720852"/>
                  </a:lnTo>
                  <a:lnTo>
                    <a:pt x="9144" y="720852"/>
                  </a:lnTo>
                  <a:close/>
                </a:path>
                <a:path w="8507095" h="730250">
                  <a:moveTo>
                    <a:pt x="8500872" y="720852"/>
                  </a:moveTo>
                  <a:lnTo>
                    <a:pt x="4572" y="720852"/>
                  </a:lnTo>
                  <a:lnTo>
                    <a:pt x="9144" y="725424"/>
                  </a:lnTo>
                  <a:lnTo>
                    <a:pt x="9144" y="729996"/>
                  </a:lnTo>
                  <a:lnTo>
                    <a:pt x="8496300" y="729996"/>
                  </a:lnTo>
                  <a:lnTo>
                    <a:pt x="8496300" y="725424"/>
                  </a:lnTo>
                  <a:lnTo>
                    <a:pt x="8500872" y="720852"/>
                  </a:lnTo>
                  <a:close/>
                </a:path>
                <a:path w="8507095" h="730250">
                  <a:moveTo>
                    <a:pt x="9144" y="729996"/>
                  </a:moveTo>
                  <a:lnTo>
                    <a:pt x="9144" y="725424"/>
                  </a:lnTo>
                  <a:lnTo>
                    <a:pt x="4572" y="720852"/>
                  </a:lnTo>
                  <a:lnTo>
                    <a:pt x="4572" y="729996"/>
                  </a:lnTo>
                  <a:lnTo>
                    <a:pt x="9144" y="729996"/>
                  </a:lnTo>
                  <a:close/>
                </a:path>
                <a:path w="8507095" h="730250">
                  <a:moveTo>
                    <a:pt x="8500872" y="10668"/>
                  </a:moveTo>
                  <a:lnTo>
                    <a:pt x="8496300" y="4572"/>
                  </a:lnTo>
                  <a:lnTo>
                    <a:pt x="8496300" y="10668"/>
                  </a:lnTo>
                  <a:lnTo>
                    <a:pt x="8500872" y="10668"/>
                  </a:lnTo>
                  <a:close/>
                </a:path>
                <a:path w="8507095" h="730250">
                  <a:moveTo>
                    <a:pt x="8500872" y="720852"/>
                  </a:moveTo>
                  <a:lnTo>
                    <a:pt x="8500872" y="10668"/>
                  </a:lnTo>
                  <a:lnTo>
                    <a:pt x="8496300" y="10668"/>
                  </a:lnTo>
                  <a:lnTo>
                    <a:pt x="8496300" y="720852"/>
                  </a:lnTo>
                  <a:lnTo>
                    <a:pt x="8500872" y="720852"/>
                  </a:lnTo>
                  <a:close/>
                </a:path>
                <a:path w="8507095" h="730250">
                  <a:moveTo>
                    <a:pt x="8500872" y="729996"/>
                  </a:moveTo>
                  <a:lnTo>
                    <a:pt x="8500872" y="720852"/>
                  </a:lnTo>
                  <a:lnTo>
                    <a:pt x="8496300" y="725424"/>
                  </a:lnTo>
                  <a:lnTo>
                    <a:pt x="8496300" y="729996"/>
                  </a:lnTo>
                  <a:lnTo>
                    <a:pt x="8500872" y="72999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5404" y="1005839"/>
            <a:ext cx="8496300" cy="7213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44"/>
              </a:spcBef>
            </a:pPr>
            <a:r>
              <a:rPr b="0" spc="-390" dirty="0">
                <a:solidFill>
                  <a:srgbClr val="000000"/>
                </a:solidFill>
                <a:latin typeface="Arial"/>
                <a:cs typeface="Arial"/>
              </a:rPr>
              <a:t>REFERENSI 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BACAAN </a:t>
            </a:r>
            <a:r>
              <a:rPr b="0" spc="-290" dirty="0">
                <a:solidFill>
                  <a:srgbClr val="000000"/>
                </a:solidFill>
                <a:latin typeface="Arial"/>
                <a:cs typeface="Arial"/>
              </a:rPr>
              <a:t>PERATURAN</a:t>
            </a:r>
            <a:r>
              <a:rPr b="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60" dirty="0">
                <a:solidFill>
                  <a:srgbClr val="000000"/>
                </a:solidFill>
                <a:latin typeface="Arial"/>
                <a:cs typeface="Arial"/>
              </a:rPr>
              <a:t>PERUNDANGAN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47344" y="2225040"/>
            <a:ext cx="7899400" cy="3397250"/>
            <a:chOff x="847344" y="2225040"/>
            <a:chExt cx="7899400" cy="3397250"/>
          </a:xfrm>
        </p:grpSpPr>
        <p:sp>
          <p:nvSpPr>
            <p:cNvPr id="10" name="object 10"/>
            <p:cNvSpPr/>
            <p:nvPr/>
          </p:nvSpPr>
          <p:spPr>
            <a:xfrm>
              <a:off x="853439" y="2231136"/>
              <a:ext cx="7886700" cy="3383279"/>
            </a:xfrm>
            <a:custGeom>
              <a:avLst/>
              <a:gdLst/>
              <a:ahLst/>
              <a:cxnLst/>
              <a:rect l="l" t="t" r="r" b="b"/>
              <a:pathLst>
                <a:path w="7886700" h="3383279">
                  <a:moveTo>
                    <a:pt x="7886699" y="2819399"/>
                  </a:moveTo>
                  <a:lnTo>
                    <a:pt x="7886699" y="563879"/>
                  </a:lnTo>
                  <a:lnTo>
                    <a:pt x="7884625" y="515084"/>
                  </a:lnTo>
                  <a:lnTo>
                    <a:pt x="7878517" y="467469"/>
                  </a:lnTo>
                  <a:lnTo>
                    <a:pt x="7868546" y="421200"/>
                  </a:lnTo>
                  <a:lnTo>
                    <a:pt x="7854882" y="376445"/>
                  </a:lnTo>
                  <a:lnTo>
                    <a:pt x="7837695" y="333369"/>
                  </a:lnTo>
                  <a:lnTo>
                    <a:pt x="7817157" y="292139"/>
                  </a:lnTo>
                  <a:lnTo>
                    <a:pt x="7793439" y="252923"/>
                  </a:lnTo>
                  <a:lnTo>
                    <a:pt x="7766710" y="215886"/>
                  </a:lnTo>
                  <a:lnTo>
                    <a:pt x="7737141" y="181195"/>
                  </a:lnTo>
                  <a:lnTo>
                    <a:pt x="7704904" y="149018"/>
                  </a:lnTo>
                  <a:lnTo>
                    <a:pt x="7670168" y="119520"/>
                  </a:lnTo>
                  <a:lnTo>
                    <a:pt x="7633104" y="92868"/>
                  </a:lnTo>
                  <a:lnTo>
                    <a:pt x="7593884" y="69229"/>
                  </a:lnTo>
                  <a:lnTo>
                    <a:pt x="7552677" y="48770"/>
                  </a:lnTo>
                  <a:lnTo>
                    <a:pt x="7509654" y="31657"/>
                  </a:lnTo>
                  <a:lnTo>
                    <a:pt x="7464987" y="18057"/>
                  </a:lnTo>
                  <a:lnTo>
                    <a:pt x="7418844" y="8136"/>
                  </a:lnTo>
                  <a:lnTo>
                    <a:pt x="7371398" y="2061"/>
                  </a:lnTo>
                  <a:lnTo>
                    <a:pt x="7322819" y="0"/>
                  </a:lnTo>
                  <a:lnTo>
                    <a:pt x="563879" y="0"/>
                  </a:lnTo>
                  <a:lnTo>
                    <a:pt x="515300" y="2061"/>
                  </a:lnTo>
                  <a:lnTo>
                    <a:pt x="467854" y="8136"/>
                  </a:lnTo>
                  <a:lnTo>
                    <a:pt x="421712" y="18057"/>
                  </a:lnTo>
                  <a:lnTo>
                    <a:pt x="377045" y="31657"/>
                  </a:lnTo>
                  <a:lnTo>
                    <a:pt x="334022" y="48770"/>
                  </a:lnTo>
                  <a:lnTo>
                    <a:pt x="292815" y="69229"/>
                  </a:lnTo>
                  <a:lnTo>
                    <a:pt x="253595" y="92868"/>
                  </a:lnTo>
                  <a:lnTo>
                    <a:pt x="216531" y="119520"/>
                  </a:lnTo>
                  <a:lnTo>
                    <a:pt x="181795" y="149018"/>
                  </a:lnTo>
                  <a:lnTo>
                    <a:pt x="149558" y="181195"/>
                  </a:lnTo>
                  <a:lnTo>
                    <a:pt x="119989" y="215886"/>
                  </a:lnTo>
                  <a:lnTo>
                    <a:pt x="93260" y="252923"/>
                  </a:lnTo>
                  <a:lnTo>
                    <a:pt x="69541" y="292139"/>
                  </a:lnTo>
                  <a:lnTo>
                    <a:pt x="49003" y="333369"/>
                  </a:lnTo>
                  <a:lnTo>
                    <a:pt x="31817" y="376445"/>
                  </a:lnTo>
                  <a:lnTo>
                    <a:pt x="18153" y="421200"/>
                  </a:lnTo>
                  <a:lnTo>
                    <a:pt x="8181" y="467469"/>
                  </a:lnTo>
                  <a:lnTo>
                    <a:pt x="2073" y="515084"/>
                  </a:lnTo>
                  <a:lnTo>
                    <a:pt x="0" y="563879"/>
                  </a:lnTo>
                  <a:lnTo>
                    <a:pt x="0" y="2819399"/>
                  </a:lnTo>
                  <a:lnTo>
                    <a:pt x="2073" y="2868195"/>
                  </a:lnTo>
                  <a:lnTo>
                    <a:pt x="8181" y="2915810"/>
                  </a:lnTo>
                  <a:lnTo>
                    <a:pt x="18153" y="2962079"/>
                  </a:lnTo>
                  <a:lnTo>
                    <a:pt x="31817" y="3006834"/>
                  </a:lnTo>
                  <a:lnTo>
                    <a:pt x="49003" y="3049910"/>
                  </a:lnTo>
                  <a:lnTo>
                    <a:pt x="69541" y="3091140"/>
                  </a:lnTo>
                  <a:lnTo>
                    <a:pt x="93260" y="3130356"/>
                  </a:lnTo>
                  <a:lnTo>
                    <a:pt x="119989" y="3167393"/>
                  </a:lnTo>
                  <a:lnTo>
                    <a:pt x="149558" y="3202084"/>
                  </a:lnTo>
                  <a:lnTo>
                    <a:pt x="181795" y="3234261"/>
                  </a:lnTo>
                  <a:lnTo>
                    <a:pt x="216531" y="3263759"/>
                  </a:lnTo>
                  <a:lnTo>
                    <a:pt x="253595" y="3290411"/>
                  </a:lnTo>
                  <a:lnTo>
                    <a:pt x="292815" y="3314050"/>
                  </a:lnTo>
                  <a:lnTo>
                    <a:pt x="334022" y="3334509"/>
                  </a:lnTo>
                  <a:lnTo>
                    <a:pt x="377045" y="3351622"/>
                  </a:lnTo>
                  <a:lnTo>
                    <a:pt x="421712" y="3365222"/>
                  </a:lnTo>
                  <a:lnTo>
                    <a:pt x="467854" y="3375143"/>
                  </a:lnTo>
                  <a:lnTo>
                    <a:pt x="515300" y="3381218"/>
                  </a:lnTo>
                  <a:lnTo>
                    <a:pt x="563879" y="3383279"/>
                  </a:lnTo>
                  <a:lnTo>
                    <a:pt x="7322819" y="3383279"/>
                  </a:lnTo>
                  <a:lnTo>
                    <a:pt x="7371398" y="3381218"/>
                  </a:lnTo>
                  <a:lnTo>
                    <a:pt x="7418844" y="3375143"/>
                  </a:lnTo>
                  <a:lnTo>
                    <a:pt x="7464987" y="3365222"/>
                  </a:lnTo>
                  <a:lnTo>
                    <a:pt x="7509654" y="3351622"/>
                  </a:lnTo>
                  <a:lnTo>
                    <a:pt x="7552677" y="3334509"/>
                  </a:lnTo>
                  <a:lnTo>
                    <a:pt x="7593884" y="3314050"/>
                  </a:lnTo>
                  <a:lnTo>
                    <a:pt x="7633104" y="3290411"/>
                  </a:lnTo>
                  <a:lnTo>
                    <a:pt x="7670168" y="3263759"/>
                  </a:lnTo>
                  <a:lnTo>
                    <a:pt x="7704904" y="3234261"/>
                  </a:lnTo>
                  <a:lnTo>
                    <a:pt x="7737141" y="3202084"/>
                  </a:lnTo>
                  <a:lnTo>
                    <a:pt x="7766710" y="3167393"/>
                  </a:lnTo>
                  <a:lnTo>
                    <a:pt x="7793439" y="3130356"/>
                  </a:lnTo>
                  <a:lnTo>
                    <a:pt x="7817157" y="3091140"/>
                  </a:lnTo>
                  <a:lnTo>
                    <a:pt x="7837695" y="3049910"/>
                  </a:lnTo>
                  <a:lnTo>
                    <a:pt x="7854882" y="3006834"/>
                  </a:lnTo>
                  <a:lnTo>
                    <a:pt x="7868546" y="2962079"/>
                  </a:lnTo>
                  <a:lnTo>
                    <a:pt x="7878517" y="2915810"/>
                  </a:lnTo>
                  <a:lnTo>
                    <a:pt x="7884625" y="2868195"/>
                  </a:lnTo>
                  <a:lnTo>
                    <a:pt x="7886699" y="2819399"/>
                  </a:lnTo>
                  <a:close/>
                </a:path>
              </a:pathLst>
            </a:custGeom>
            <a:solidFill>
              <a:srgbClr val="DE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344" y="2225040"/>
              <a:ext cx="7899400" cy="3397250"/>
            </a:xfrm>
            <a:custGeom>
              <a:avLst/>
              <a:gdLst/>
              <a:ahLst/>
              <a:cxnLst/>
              <a:rect l="l" t="t" r="r" b="b"/>
              <a:pathLst>
                <a:path w="7899400" h="3397250">
                  <a:moveTo>
                    <a:pt x="7898892" y="2855976"/>
                  </a:moveTo>
                  <a:lnTo>
                    <a:pt x="7898892" y="541020"/>
                  </a:lnTo>
                  <a:lnTo>
                    <a:pt x="7892796" y="483108"/>
                  </a:lnTo>
                  <a:lnTo>
                    <a:pt x="7880604" y="426720"/>
                  </a:lnTo>
                  <a:lnTo>
                    <a:pt x="7863840" y="373380"/>
                  </a:lnTo>
                  <a:lnTo>
                    <a:pt x="7842504" y="323088"/>
                  </a:lnTo>
                  <a:lnTo>
                    <a:pt x="7830312" y="297180"/>
                  </a:lnTo>
                  <a:lnTo>
                    <a:pt x="7786116" y="228600"/>
                  </a:lnTo>
                  <a:lnTo>
                    <a:pt x="7751064" y="185928"/>
                  </a:lnTo>
                  <a:lnTo>
                    <a:pt x="7712964" y="147828"/>
                  </a:lnTo>
                  <a:lnTo>
                    <a:pt x="7670292" y="112776"/>
                  </a:lnTo>
                  <a:lnTo>
                    <a:pt x="7624572" y="82296"/>
                  </a:lnTo>
                  <a:lnTo>
                    <a:pt x="7575804" y="54864"/>
                  </a:lnTo>
                  <a:lnTo>
                    <a:pt x="7525512" y="33528"/>
                  </a:lnTo>
                  <a:lnTo>
                    <a:pt x="7470648" y="16764"/>
                  </a:lnTo>
                  <a:lnTo>
                    <a:pt x="7415784" y="6096"/>
                  </a:lnTo>
                  <a:lnTo>
                    <a:pt x="7357872" y="0"/>
                  </a:lnTo>
                  <a:lnTo>
                    <a:pt x="541020" y="0"/>
                  </a:lnTo>
                  <a:lnTo>
                    <a:pt x="483108" y="6096"/>
                  </a:lnTo>
                  <a:lnTo>
                    <a:pt x="428244" y="16764"/>
                  </a:lnTo>
                  <a:lnTo>
                    <a:pt x="373380" y="33528"/>
                  </a:lnTo>
                  <a:lnTo>
                    <a:pt x="323088" y="54864"/>
                  </a:lnTo>
                  <a:lnTo>
                    <a:pt x="274320" y="82296"/>
                  </a:lnTo>
                  <a:lnTo>
                    <a:pt x="228600" y="112776"/>
                  </a:lnTo>
                  <a:lnTo>
                    <a:pt x="187452" y="147828"/>
                  </a:lnTo>
                  <a:lnTo>
                    <a:pt x="166116" y="166116"/>
                  </a:lnTo>
                  <a:lnTo>
                    <a:pt x="129540" y="207264"/>
                  </a:lnTo>
                  <a:lnTo>
                    <a:pt x="82296" y="274320"/>
                  </a:lnTo>
                  <a:lnTo>
                    <a:pt x="56388" y="323088"/>
                  </a:lnTo>
                  <a:lnTo>
                    <a:pt x="44196" y="347472"/>
                  </a:lnTo>
                  <a:lnTo>
                    <a:pt x="25908" y="400812"/>
                  </a:lnTo>
                  <a:lnTo>
                    <a:pt x="10668" y="454152"/>
                  </a:lnTo>
                  <a:lnTo>
                    <a:pt x="0" y="541020"/>
                  </a:lnTo>
                  <a:lnTo>
                    <a:pt x="0" y="2855976"/>
                  </a:lnTo>
                  <a:lnTo>
                    <a:pt x="6096" y="2912364"/>
                  </a:lnTo>
                  <a:lnTo>
                    <a:pt x="10668" y="2941320"/>
                  </a:lnTo>
                  <a:lnTo>
                    <a:pt x="12192" y="2946806"/>
                  </a:lnTo>
                  <a:lnTo>
                    <a:pt x="12192" y="569976"/>
                  </a:lnTo>
                  <a:lnTo>
                    <a:pt x="15240" y="512064"/>
                  </a:lnTo>
                  <a:lnTo>
                    <a:pt x="15240" y="513588"/>
                  </a:lnTo>
                  <a:lnTo>
                    <a:pt x="18288" y="484632"/>
                  </a:lnTo>
                  <a:lnTo>
                    <a:pt x="30480" y="429768"/>
                  </a:lnTo>
                  <a:lnTo>
                    <a:pt x="30480" y="431292"/>
                  </a:lnTo>
                  <a:lnTo>
                    <a:pt x="38100" y="403860"/>
                  </a:lnTo>
                  <a:lnTo>
                    <a:pt x="45720" y="377952"/>
                  </a:lnTo>
                  <a:lnTo>
                    <a:pt x="56388" y="352044"/>
                  </a:lnTo>
                  <a:lnTo>
                    <a:pt x="56388" y="353568"/>
                  </a:lnTo>
                  <a:lnTo>
                    <a:pt x="67056" y="327660"/>
                  </a:lnTo>
                  <a:lnTo>
                    <a:pt x="79248" y="303276"/>
                  </a:lnTo>
                  <a:lnTo>
                    <a:pt x="79248" y="304800"/>
                  </a:lnTo>
                  <a:lnTo>
                    <a:pt x="92964" y="280416"/>
                  </a:lnTo>
                  <a:lnTo>
                    <a:pt x="123444" y="236220"/>
                  </a:lnTo>
                  <a:lnTo>
                    <a:pt x="156972" y="195072"/>
                  </a:lnTo>
                  <a:lnTo>
                    <a:pt x="214884" y="138684"/>
                  </a:lnTo>
                  <a:lnTo>
                    <a:pt x="214884" y="140208"/>
                  </a:lnTo>
                  <a:lnTo>
                    <a:pt x="236220" y="123444"/>
                  </a:lnTo>
                  <a:lnTo>
                    <a:pt x="257556" y="107797"/>
                  </a:lnTo>
                  <a:lnTo>
                    <a:pt x="257556" y="106680"/>
                  </a:lnTo>
                  <a:lnTo>
                    <a:pt x="280416" y="93821"/>
                  </a:lnTo>
                  <a:lnTo>
                    <a:pt x="280416" y="92964"/>
                  </a:lnTo>
                  <a:lnTo>
                    <a:pt x="304800" y="79248"/>
                  </a:lnTo>
                  <a:lnTo>
                    <a:pt x="327660" y="67818"/>
                  </a:lnTo>
                  <a:lnTo>
                    <a:pt x="327660" y="67056"/>
                  </a:lnTo>
                  <a:lnTo>
                    <a:pt x="353568" y="56388"/>
                  </a:lnTo>
                  <a:lnTo>
                    <a:pt x="377952" y="45720"/>
                  </a:lnTo>
                  <a:lnTo>
                    <a:pt x="403860" y="36576"/>
                  </a:lnTo>
                  <a:lnTo>
                    <a:pt x="431292" y="28956"/>
                  </a:lnTo>
                  <a:lnTo>
                    <a:pt x="457200" y="23198"/>
                  </a:lnTo>
                  <a:lnTo>
                    <a:pt x="457200" y="22860"/>
                  </a:lnTo>
                  <a:lnTo>
                    <a:pt x="484632" y="18528"/>
                  </a:lnTo>
                  <a:lnTo>
                    <a:pt x="484632" y="18288"/>
                  </a:lnTo>
                  <a:lnTo>
                    <a:pt x="513588" y="15240"/>
                  </a:lnTo>
                  <a:lnTo>
                    <a:pt x="541020" y="12192"/>
                  </a:lnTo>
                  <a:lnTo>
                    <a:pt x="7357872" y="12192"/>
                  </a:lnTo>
                  <a:lnTo>
                    <a:pt x="7385304" y="15240"/>
                  </a:lnTo>
                  <a:lnTo>
                    <a:pt x="7414260" y="18288"/>
                  </a:lnTo>
                  <a:lnTo>
                    <a:pt x="7467600" y="28956"/>
                  </a:lnTo>
                  <a:lnTo>
                    <a:pt x="7520940" y="45720"/>
                  </a:lnTo>
                  <a:lnTo>
                    <a:pt x="7545324" y="56388"/>
                  </a:lnTo>
                  <a:lnTo>
                    <a:pt x="7571232" y="67056"/>
                  </a:lnTo>
                  <a:lnTo>
                    <a:pt x="7571232" y="67818"/>
                  </a:lnTo>
                  <a:lnTo>
                    <a:pt x="7594092" y="79248"/>
                  </a:lnTo>
                  <a:lnTo>
                    <a:pt x="7618476" y="92964"/>
                  </a:lnTo>
                  <a:lnTo>
                    <a:pt x="7641336" y="106680"/>
                  </a:lnTo>
                  <a:lnTo>
                    <a:pt x="7641336" y="107797"/>
                  </a:lnTo>
                  <a:lnTo>
                    <a:pt x="7662672" y="123444"/>
                  </a:lnTo>
                  <a:lnTo>
                    <a:pt x="7684008" y="140208"/>
                  </a:lnTo>
                  <a:lnTo>
                    <a:pt x="7684008" y="138684"/>
                  </a:lnTo>
                  <a:lnTo>
                    <a:pt x="7723632" y="175260"/>
                  </a:lnTo>
                  <a:lnTo>
                    <a:pt x="7758684" y="214884"/>
                  </a:lnTo>
                  <a:lnTo>
                    <a:pt x="7790688" y="257556"/>
                  </a:lnTo>
                  <a:lnTo>
                    <a:pt x="7819644" y="304800"/>
                  </a:lnTo>
                  <a:lnTo>
                    <a:pt x="7819644" y="303276"/>
                  </a:lnTo>
                  <a:lnTo>
                    <a:pt x="7831836" y="327660"/>
                  </a:lnTo>
                  <a:lnTo>
                    <a:pt x="7842504" y="353568"/>
                  </a:lnTo>
                  <a:lnTo>
                    <a:pt x="7842504" y="352044"/>
                  </a:lnTo>
                  <a:lnTo>
                    <a:pt x="7853172" y="377952"/>
                  </a:lnTo>
                  <a:lnTo>
                    <a:pt x="7860792" y="403860"/>
                  </a:lnTo>
                  <a:lnTo>
                    <a:pt x="7868412" y="431292"/>
                  </a:lnTo>
                  <a:lnTo>
                    <a:pt x="7868412" y="429768"/>
                  </a:lnTo>
                  <a:lnTo>
                    <a:pt x="7880604" y="484632"/>
                  </a:lnTo>
                  <a:lnTo>
                    <a:pt x="7883652" y="513588"/>
                  </a:lnTo>
                  <a:lnTo>
                    <a:pt x="7883652" y="512064"/>
                  </a:lnTo>
                  <a:lnTo>
                    <a:pt x="7886700" y="569976"/>
                  </a:lnTo>
                  <a:lnTo>
                    <a:pt x="7886700" y="2946806"/>
                  </a:lnTo>
                  <a:lnTo>
                    <a:pt x="7888224" y="2941320"/>
                  </a:lnTo>
                  <a:lnTo>
                    <a:pt x="7892796" y="2912364"/>
                  </a:lnTo>
                  <a:lnTo>
                    <a:pt x="7898892" y="2855976"/>
                  </a:lnTo>
                  <a:close/>
                </a:path>
                <a:path w="7899400" h="3397250">
                  <a:moveTo>
                    <a:pt x="259080" y="3288792"/>
                  </a:moveTo>
                  <a:lnTo>
                    <a:pt x="236220" y="3273552"/>
                  </a:lnTo>
                  <a:lnTo>
                    <a:pt x="214884" y="3256788"/>
                  </a:lnTo>
                  <a:lnTo>
                    <a:pt x="175260" y="3220212"/>
                  </a:lnTo>
                  <a:lnTo>
                    <a:pt x="156972" y="3200400"/>
                  </a:lnTo>
                  <a:lnTo>
                    <a:pt x="156972" y="3201924"/>
                  </a:lnTo>
                  <a:lnTo>
                    <a:pt x="123444" y="3159252"/>
                  </a:lnTo>
                  <a:lnTo>
                    <a:pt x="92964" y="3115056"/>
                  </a:lnTo>
                  <a:lnTo>
                    <a:pt x="67056" y="3067812"/>
                  </a:lnTo>
                  <a:lnTo>
                    <a:pt x="45720" y="3017520"/>
                  </a:lnTo>
                  <a:lnTo>
                    <a:pt x="30480" y="2965704"/>
                  </a:lnTo>
                  <a:lnTo>
                    <a:pt x="18288" y="2910840"/>
                  </a:lnTo>
                  <a:lnTo>
                    <a:pt x="12192" y="2825496"/>
                  </a:lnTo>
                  <a:lnTo>
                    <a:pt x="12192" y="2946806"/>
                  </a:lnTo>
                  <a:lnTo>
                    <a:pt x="25908" y="2996184"/>
                  </a:lnTo>
                  <a:lnTo>
                    <a:pt x="44196" y="3048000"/>
                  </a:lnTo>
                  <a:lnTo>
                    <a:pt x="68580" y="3098292"/>
                  </a:lnTo>
                  <a:lnTo>
                    <a:pt x="97536" y="3145536"/>
                  </a:lnTo>
                  <a:lnTo>
                    <a:pt x="129540" y="3188208"/>
                  </a:lnTo>
                  <a:lnTo>
                    <a:pt x="166116" y="3229356"/>
                  </a:lnTo>
                  <a:lnTo>
                    <a:pt x="187452" y="3247644"/>
                  </a:lnTo>
                  <a:lnTo>
                    <a:pt x="207264" y="3265932"/>
                  </a:lnTo>
                  <a:lnTo>
                    <a:pt x="228600" y="3282696"/>
                  </a:lnTo>
                  <a:lnTo>
                    <a:pt x="251460" y="3299460"/>
                  </a:lnTo>
                  <a:lnTo>
                    <a:pt x="257556" y="3303117"/>
                  </a:lnTo>
                  <a:lnTo>
                    <a:pt x="257556" y="3288792"/>
                  </a:lnTo>
                  <a:lnTo>
                    <a:pt x="259080" y="3288792"/>
                  </a:lnTo>
                  <a:close/>
                </a:path>
                <a:path w="7899400" h="3397250">
                  <a:moveTo>
                    <a:pt x="259080" y="106680"/>
                  </a:moveTo>
                  <a:lnTo>
                    <a:pt x="257556" y="106680"/>
                  </a:lnTo>
                  <a:lnTo>
                    <a:pt x="257556" y="107797"/>
                  </a:lnTo>
                  <a:lnTo>
                    <a:pt x="259080" y="106680"/>
                  </a:lnTo>
                  <a:close/>
                </a:path>
                <a:path w="7899400" h="3397250">
                  <a:moveTo>
                    <a:pt x="281940" y="3302508"/>
                  </a:moveTo>
                  <a:lnTo>
                    <a:pt x="257556" y="3288792"/>
                  </a:lnTo>
                  <a:lnTo>
                    <a:pt x="257556" y="3303117"/>
                  </a:lnTo>
                  <a:lnTo>
                    <a:pt x="274320" y="3313176"/>
                  </a:lnTo>
                  <a:lnTo>
                    <a:pt x="280416" y="3316605"/>
                  </a:lnTo>
                  <a:lnTo>
                    <a:pt x="280416" y="3302508"/>
                  </a:lnTo>
                  <a:lnTo>
                    <a:pt x="281940" y="3302508"/>
                  </a:lnTo>
                  <a:close/>
                </a:path>
                <a:path w="7899400" h="3397250">
                  <a:moveTo>
                    <a:pt x="281940" y="92964"/>
                  </a:moveTo>
                  <a:lnTo>
                    <a:pt x="280416" y="92964"/>
                  </a:lnTo>
                  <a:lnTo>
                    <a:pt x="280416" y="93821"/>
                  </a:lnTo>
                  <a:lnTo>
                    <a:pt x="281940" y="92964"/>
                  </a:lnTo>
                  <a:close/>
                </a:path>
                <a:path w="7899400" h="3397250">
                  <a:moveTo>
                    <a:pt x="329184" y="3328416"/>
                  </a:moveTo>
                  <a:lnTo>
                    <a:pt x="304800" y="3316224"/>
                  </a:lnTo>
                  <a:lnTo>
                    <a:pt x="280416" y="3302508"/>
                  </a:lnTo>
                  <a:lnTo>
                    <a:pt x="280416" y="3316605"/>
                  </a:lnTo>
                  <a:lnTo>
                    <a:pt x="323088" y="3340608"/>
                  </a:lnTo>
                  <a:lnTo>
                    <a:pt x="327660" y="3342490"/>
                  </a:lnTo>
                  <a:lnTo>
                    <a:pt x="327660" y="3328416"/>
                  </a:lnTo>
                  <a:lnTo>
                    <a:pt x="329184" y="3328416"/>
                  </a:lnTo>
                  <a:close/>
                </a:path>
                <a:path w="7899400" h="3397250">
                  <a:moveTo>
                    <a:pt x="329184" y="67056"/>
                  </a:moveTo>
                  <a:lnTo>
                    <a:pt x="327660" y="67056"/>
                  </a:lnTo>
                  <a:lnTo>
                    <a:pt x="327660" y="67818"/>
                  </a:lnTo>
                  <a:lnTo>
                    <a:pt x="329184" y="67056"/>
                  </a:lnTo>
                  <a:close/>
                </a:path>
                <a:path w="7899400" h="3397250">
                  <a:moveTo>
                    <a:pt x="458724" y="3372612"/>
                  </a:moveTo>
                  <a:lnTo>
                    <a:pt x="403860" y="3358896"/>
                  </a:lnTo>
                  <a:lnTo>
                    <a:pt x="353568" y="3340608"/>
                  </a:lnTo>
                  <a:lnTo>
                    <a:pt x="327660" y="3328416"/>
                  </a:lnTo>
                  <a:lnTo>
                    <a:pt x="327660" y="3342490"/>
                  </a:lnTo>
                  <a:lnTo>
                    <a:pt x="374904" y="3361944"/>
                  </a:lnTo>
                  <a:lnTo>
                    <a:pt x="428244" y="3378708"/>
                  </a:lnTo>
                  <a:lnTo>
                    <a:pt x="457200" y="3385058"/>
                  </a:lnTo>
                  <a:lnTo>
                    <a:pt x="457200" y="3372612"/>
                  </a:lnTo>
                  <a:lnTo>
                    <a:pt x="458724" y="3372612"/>
                  </a:lnTo>
                  <a:close/>
                </a:path>
                <a:path w="7899400" h="3397250">
                  <a:moveTo>
                    <a:pt x="458724" y="22860"/>
                  </a:moveTo>
                  <a:lnTo>
                    <a:pt x="457200" y="22860"/>
                  </a:lnTo>
                  <a:lnTo>
                    <a:pt x="457200" y="23198"/>
                  </a:lnTo>
                  <a:lnTo>
                    <a:pt x="458724" y="22860"/>
                  </a:lnTo>
                  <a:close/>
                </a:path>
                <a:path w="7899400" h="3397250">
                  <a:moveTo>
                    <a:pt x="486156" y="3377184"/>
                  </a:moveTo>
                  <a:lnTo>
                    <a:pt x="457200" y="3372612"/>
                  </a:lnTo>
                  <a:lnTo>
                    <a:pt x="457200" y="3385058"/>
                  </a:lnTo>
                  <a:lnTo>
                    <a:pt x="484632" y="3389616"/>
                  </a:lnTo>
                  <a:lnTo>
                    <a:pt x="484632" y="3377184"/>
                  </a:lnTo>
                  <a:lnTo>
                    <a:pt x="486156" y="3377184"/>
                  </a:lnTo>
                  <a:close/>
                </a:path>
                <a:path w="7899400" h="3397250">
                  <a:moveTo>
                    <a:pt x="486156" y="18288"/>
                  </a:moveTo>
                  <a:lnTo>
                    <a:pt x="484632" y="18288"/>
                  </a:lnTo>
                  <a:lnTo>
                    <a:pt x="484632" y="18528"/>
                  </a:lnTo>
                  <a:lnTo>
                    <a:pt x="486156" y="18288"/>
                  </a:lnTo>
                  <a:close/>
                </a:path>
                <a:path w="7899400" h="3397250">
                  <a:moveTo>
                    <a:pt x="7571232" y="3342608"/>
                  </a:moveTo>
                  <a:lnTo>
                    <a:pt x="7571232" y="3328416"/>
                  </a:lnTo>
                  <a:lnTo>
                    <a:pt x="7545324" y="3340608"/>
                  </a:lnTo>
                  <a:lnTo>
                    <a:pt x="7520940" y="3349752"/>
                  </a:lnTo>
                  <a:lnTo>
                    <a:pt x="7467600" y="3366516"/>
                  </a:lnTo>
                  <a:lnTo>
                    <a:pt x="7414260" y="3377184"/>
                  </a:lnTo>
                  <a:lnTo>
                    <a:pt x="7385304" y="3380232"/>
                  </a:lnTo>
                  <a:lnTo>
                    <a:pt x="7357872" y="3383280"/>
                  </a:lnTo>
                  <a:lnTo>
                    <a:pt x="541020" y="3383280"/>
                  </a:lnTo>
                  <a:lnTo>
                    <a:pt x="513588" y="3380232"/>
                  </a:lnTo>
                  <a:lnTo>
                    <a:pt x="484632" y="3377184"/>
                  </a:lnTo>
                  <a:lnTo>
                    <a:pt x="484632" y="3389616"/>
                  </a:lnTo>
                  <a:lnTo>
                    <a:pt x="512064" y="3393948"/>
                  </a:lnTo>
                  <a:lnTo>
                    <a:pt x="569976" y="3396996"/>
                  </a:lnTo>
                  <a:lnTo>
                    <a:pt x="7328916" y="3396996"/>
                  </a:lnTo>
                  <a:lnTo>
                    <a:pt x="7386828" y="3393948"/>
                  </a:lnTo>
                  <a:lnTo>
                    <a:pt x="7443216" y="3384804"/>
                  </a:lnTo>
                  <a:lnTo>
                    <a:pt x="7498080" y="3371088"/>
                  </a:lnTo>
                  <a:lnTo>
                    <a:pt x="7551420" y="3351276"/>
                  </a:lnTo>
                  <a:lnTo>
                    <a:pt x="7571232" y="3342608"/>
                  </a:lnTo>
                  <a:close/>
                </a:path>
                <a:path w="7899400" h="3397250">
                  <a:moveTo>
                    <a:pt x="7571232" y="67818"/>
                  </a:moveTo>
                  <a:lnTo>
                    <a:pt x="7571232" y="67056"/>
                  </a:lnTo>
                  <a:lnTo>
                    <a:pt x="7569708" y="67056"/>
                  </a:lnTo>
                  <a:lnTo>
                    <a:pt x="7571232" y="67818"/>
                  </a:lnTo>
                  <a:close/>
                </a:path>
                <a:path w="7899400" h="3397250">
                  <a:moveTo>
                    <a:pt x="7641336" y="3303117"/>
                  </a:moveTo>
                  <a:lnTo>
                    <a:pt x="7641336" y="3288792"/>
                  </a:lnTo>
                  <a:lnTo>
                    <a:pt x="7618476" y="3302508"/>
                  </a:lnTo>
                  <a:lnTo>
                    <a:pt x="7594092" y="3316224"/>
                  </a:lnTo>
                  <a:lnTo>
                    <a:pt x="7569708" y="3328416"/>
                  </a:lnTo>
                  <a:lnTo>
                    <a:pt x="7571232" y="3328416"/>
                  </a:lnTo>
                  <a:lnTo>
                    <a:pt x="7571232" y="3342608"/>
                  </a:lnTo>
                  <a:lnTo>
                    <a:pt x="7575804" y="3340608"/>
                  </a:lnTo>
                  <a:lnTo>
                    <a:pt x="7624572" y="3313176"/>
                  </a:lnTo>
                  <a:lnTo>
                    <a:pt x="7641336" y="3303117"/>
                  </a:lnTo>
                  <a:close/>
                </a:path>
                <a:path w="7899400" h="3397250">
                  <a:moveTo>
                    <a:pt x="7641336" y="107797"/>
                  </a:moveTo>
                  <a:lnTo>
                    <a:pt x="7641336" y="106680"/>
                  </a:lnTo>
                  <a:lnTo>
                    <a:pt x="7639812" y="106680"/>
                  </a:lnTo>
                  <a:lnTo>
                    <a:pt x="7641336" y="107797"/>
                  </a:lnTo>
                  <a:close/>
                </a:path>
                <a:path w="7899400" h="3397250">
                  <a:moveTo>
                    <a:pt x="7886700" y="2946806"/>
                  </a:moveTo>
                  <a:lnTo>
                    <a:pt x="7886700" y="2825496"/>
                  </a:lnTo>
                  <a:lnTo>
                    <a:pt x="7883652" y="2883408"/>
                  </a:lnTo>
                  <a:lnTo>
                    <a:pt x="7880604" y="2910840"/>
                  </a:lnTo>
                  <a:lnTo>
                    <a:pt x="7868412" y="2965704"/>
                  </a:lnTo>
                  <a:lnTo>
                    <a:pt x="7853172" y="3017520"/>
                  </a:lnTo>
                  <a:lnTo>
                    <a:pt x="7831836" y="3067812"/>
                  </a:lnTo>
                  <a:lnTo>
                    <a:pt x="7805928" y="3115056"/>
                  </a:lnTo>
                  <a:lnTo>
                    <a:pt x="7775448" y="3159252"/>
                  </a:lnTo>
                  <a:lnTo>
                    <a:pt x="7741920" y="3201924"/>
                  </a:lnTo>
                  <a:lnTo>
                    <a:pt x="7741920" y="3200400"/>
                  </a:lnTo>
                  <a:lnTo>
                    <a:pt x="7723632" y="3220212"/>
                  </a:lnTo>
                  <a:lnTo>
                    <a:pt x="7684008" y="3256788"/>
                  </a:lnTo>
                  <a:lnTo>
                    <a:pt x="7662672" y="3273552"/>
                  </a:lnTo>
                  <a:lnTo>
                    <a:pt x="7639812" y="3288792"/>
                  </a:lnTo>
                  <a:lnTo>
                    <a:pt x="7641336" y="3288792"/>
                  </a:lnTo>
                  <a:lnTo>
                    <a:pt x="7641336" y="3303117"/>
                  </a:lnTo>
                  <a:lnTo>
                    <a:pt x="7647432" y="3299460"/>
                  </a:lnTo>
                  <a:lnTo>
                    <a:pt x="7691628" y="3265932"/>
                  </a:lnTo>
                  <a:lnTo>
                    <a:pt x="7732776" y="3229356"/>
                  </a:lnTo>
                  <a:lnTo>
                    <a:pt x="7769352" y="3188208"/>
                  </a:lnTo>
                  <a:lnTo>
                    <a:pt x="7801356" y="3145536"/>
                  </a:lnTo>
                  <a:lnTo>
                    <a:pt x="7830312" y="3098292"/>
                  </a:lnTo>
                  <a:lnTo>
                    <a:pt x="7854696" y="3048000"/>
                  </a:lnTo>
                  <a:lnTo>
                    <a:pt x="7872984" y="2996184"/>
                  </a:lnTo>
                  <a:lnTo>
                    <a:pt x="7886700" y="2946806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96771" y="2427222"/>
            <a:ext cx="738505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Undang-undang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No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18 </a:t>
            </a:r>
            <a:r>
              <a:rPr sz="2400" spc="-185" dirty="0">
                <a:solidFill>
                  <a:srgbClr val="5A9BD5"/>
                </a:solidFill>
                <a:latin typeface="Arial"/>
                <a:cs typeface="Arial"/>
              </a:rPr>
              <a:t>Tahun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2012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tentang</a:t>
            </a:r>
            <a:r>
              <a:rPr sz="2400" spc="-11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5A9BD5"/>
                </a:solidFill>
                <a:latin typeface="Arial"/>
                <a:cs typeface="Arial"/>
              </a:rPr>
              <a:t>Pangan</a:t>
            </a:r>
            <a:endParaRPr sz="2400">
              <a:latin typeface="Arial"/>
              <a:cs typeface="Arial"/>
            </a:endParaRPr>
          </a:p>
          <a:p>
            <a:pPr marL="469265" marR="8191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Undang-undang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No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23 </a:t>
            </a:r>
            <a:r>
              <a:rPr sz="2400" spc="-185" dirty="0">
                <a:solidFill>
                  <a:srgbClr val="5A9BD5"/>
                </a:solidFill>
                <a:latin typeface="Arial"/>
                <a:cs typeface="Arial"/>
              </a:rPr>
              <a:t>Tahun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2014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tentang </a:t>
            </a:r>
            <a:r>
              <a:rPr sz="2400" spc="-100" dirty="0">
                <a:solidFill>
                  <a:srgbClr val="5A9BD5"/>
                </a:solidFill>
                <a:latin typeface="Arial"/>
                <a:cs typeface="Arial"/>
              </a:rPr>
              <a:t>Pemerintah  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Daerah</a:t>
            </a:r>
            <a:endParaRPr sz="2400">
              <a:latin typeface="Arial"/>
              <a:cs typeface="Arial"/>
            </a:endParaRPr>
          </a:p>
          <a:p>
            <a:pPr marL="469265" marR="85471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10" dirty="0">
                <a:solidFill>
                  <a:srgbClr val="5A9BD5"/>
                </a:solidFill>
                <a:latin typeface="Arial"/>
                <a:cs typeface="Arial"/>
              </a:rPr>
              <a:t>Peraturan </a:t>
            </a:r>
            <a:r>
              <a:rPr sz="2400" spc="-100" dirty="0">
                <a:solidFill>
                  <a:srgbClr val="5A9BD5"/>
                </a:solidFill>
                <a:latin typeface="Arial"/>
                <a:cs typeface="Arial"/>
              </a:rPr>
              <a:t>Pemerintah </a:t>
            </a:r>
            <a:r>
              <a:rPr sz="2400" spc="-130" dirty="0">
                <a:solidFill>
                  <a:srgbClr val="5A9BD5"/>
                </a:solidFill>
                <a:latin typeface="Arial"/>
                <a:cs typeface="Arial"/>
              </a:rPr>
              <a:t>No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17 </a:t>
            </a:r>
            <a:r>
              <a:rPr sz="2400" spc="-185" dirty="0">
                <a:solidFill>
                  <a:srgbClr val="5A9BD5"/>
                </a:solidFill>
                <a:latin typeface="Arial"/>
                <a:cs typeface="Arial"/>
              </a:rPr>
              <a:t>Tahun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2015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tentang  </a:t>
            </a:r>
            <a:r>
              <a:rPr sz="2400" spc="-140" dirty="0">
                <a:solidFill>
                  <a:srgbClr val="5A9BD5"/>
                </a:solidFill>
                <a:latin typeface="Arial"/>
                <a:cs typeface="Arial"/>
              </a:rPr>
              <a:t>Ketahanan </a:t>
            </a:r>
            <a:r>
              <a:rPr sz="2400" spc="-200" dirty="0">
                <a:solidFill>
                  <a:srgbClr val="5A9BD5"/>
                </a:solidFill>
                <a:latin typeface="Arial"/>
                <a:cs typeface="Arial"/>
              </a:rPr>
              <a:t>Pangan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Gizi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10" dirty="0">
                <a:solidFill>
                  <a:srgbClr val="5A9BD5"/>
                </a:solidFill>
                <a:latin typeface="Arial"/>
                <a:cs typeface="Arial"/>
              </a:rPr>
              <a:t>Permentan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43 </a:t>
            </a:r>
            <a:r>
              <a:rPr sz="2400" spc="-65" dirty="0">
                <a:solidFill>
                  <a:srgbClr val="5A9BD5"/>
                </a:solidFill>
                <a:latin typeface="Arial"/>
                <a:cs typeface="Arial"/>
              </a:rPr>
              <a:t>tahun </a:t>
            </a:r>
            <a:r>
              <a:rPr sz="2400" spc="-125" dirty="0">
                <a:solidFill>
                  <a:srgbClr val="5A9BD5"/>
                </a:solidFill>
                <a:latin typeface="Arial"/>
                <a:cs typeface="Arial"/>
              </a:rPr>
              <a:t>2010 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tentang </a:t>
            </a:r>
            <a:r>
              <a:rPr sz="2400" spc="-150" dirty="0">
                <a:solidFill>
                  <a:srgbClr val="5A9BD5"/>
                </a:solidFill>
                <a:latin typeface="Arial"/>
                <a:cs typeface="Arial"/>
              </a:rPr>
              <a:t>Sistem</a:t>
            </a:r>
            <a:r>
              <a:rPr sz="2400" spc="-33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5A9BD5"/>
                </a:solidFill>
                <a:latin typeface="Arial"/>
                <a:cs typeface="Arial"/>
              </a:rPr>
              <a:t>Kewaspadaan  </a:t>
            </a:r>
            <a:r>
              <a:rPr sz="2400" spc="-200" dirty="0">
                <a:solidFill>
                  <a:srgbClr val="5A9BD5"/>
                </a:solidFill>
                <a:latin typeface="Arial"/>
                <a:cs typeface="Arial"/>
              </a:rPr>
              <a:t>Pangan </a:t>
            </a:r>
            <a:r>
              <a:rPr sz="2400" spc="-114" dirty="0">
                <a:solidFill>
                  <a:srgbClr val="5A9BD5"/>
                </a:solidFill>
                <a:latin typeface="Arial"/>
                <a:cs typeface="Arial"/>
              </a:rPr>
              <a:t>dan</a:t>
            </a:r>
            <a:r>
              <a:rPr sz="2400" spc="-70" dirty="0">
                <a:solidFill>
                  <a:srgbClr val="5A9BD5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5A9BD5"/>
                </a:solidFill>
                <a:latin typeface="Arial"/>
                <a:cs typeface="Arial"/>
              </a:rPr>
              <a:t>Gizi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86796" y="692149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07592" y="1072896"/>
            <a:ext cx="7652384" cy="3496310"/>
            <a:chOff x="1307592" y="1072896"/>
            <a:chExt cx="7652384" cy="3496310"/>
          </a:xfrm>
        </p:grpSpPr>
        <p:sp>
          <p:nvSpPr>
            <p:cNvPr id="6" name="object 6"/>
            <p:cNvSpPr/>
            <p:nvPr/>
          </p:nvSpPr>
          <p:spPr>
            <a:xfrm>
              <a:off x="1313688" y="1078992"/>
              <a:ext cx="7646034" cy="3482340"/>
            </a:xfrm>
            <a:custGeom>
              <a:avLst/>
              <a:gdLst/>
              <a:ahLst/>
              <a:cxnLst/>
              <a:rect l="l" t="t" r="r" b="b"/>
              <a:pathLst>
                <a:path w="7646034" h="3482340">
                  <a:moveTo>
                    <a:pt x="7645908" y="2580132"/>
                  </a:moveTo>
                  <a:lnTo>
                    <a:pt x="7645908" y="515112"/>
                  </a:lnTo>
                  <a:lnTo>
                    <a:pt x="7643793" y="468152"/>
                  </a:lnTo>
                  <a:lnTo>
                    <a:pt x="7637573" y="422388"/>
                  </a:lnTo>
                  <a:lnTo>
                    <a:pt x="7627429" y="378001"/>
                  </a:lnTo>
                  <a:lnTo>
                    <a:pt x="7613546" y="335171"/>
                  </a:lnTo>
                  <a:lnTo>
                    <a:pt x="7596107" y="294078"/>
                  </a:lnTo>
                  <a:lnTo>
                    <a:pt x="7575296" y="254903"/>
                  </a:lnTo>
                  <a:lnTo>
                    <a:pt x="7551295" y="217825"/>
                  </a:lnTo>
                  <a:lnTo>
                    <a:pt x="7524289" y="183026"/>
                  </a:lnTo>
                  <a:lnTo>
                    <a:pt x="7494460" y="150685"/>
                  </a:lnTo>
                  <a:lnTo>
                    <a:pt x="7461993" y="120983"/>
                  </a:lnTo>
                  <a:lnTo>
                    <a:pt x="7427070" y="94100"/>
                  </a:lnTo>
                  <a:lnTo>
                    <a:pt x="7389876" y="70216"/>
                  </a:lnTo>
                  <a:lnTo>
                    <a:pt x="7350593" y="49513"/>
                  </a:lnTo>
                  <a:lnTo>
                    <a:pt x="7309405" y="32169"/>
                  </a:lnTo>
                  <a:lnTo>
                    <a:pt x="7266495" y="18365"/>
                  </a:lnTo>
                  <a:lnTo>
                    <a:pt x="7222048" y="8282"/>
                  </a:lnTo>
                  <a:lnTo>
                    <a:pt x="7176245" y="2100"/>
                  </a:lnTo>
                  <a:lnTo>
                    <a:pt x="7129272" y="0"/>
                  </a:lnTo>
                  <a:lnTo>
                    <a:pt x="516636" y="0"/>
                  </a:lnTo>
                  <a:lnTo>
                    <a:pt x="469662" y="2100"/>
                  </a:lnTo>
                  <a:lnTo>
                    <a:pt x="423860" y="8282"/>
                  </a:lnTo>
                  <a:lnTo>
                    <a:pt x="379412" y="18365"/>
                  </a:lnTo>
                  <a:lnTo>
                    <a:pt x="336502" y="32169"/>
                  </a:lnTo>
                  <a:lnTo>
                    <a:pt x="295314" y="49513"/>
                  </a:lnTo>
                  <a:lnTo>
                    <a:pt x="256032" y="70216"/>
                  </a:lnTo>
                  <a:lnTo>
                    <a:pt x="218837" y="94100"/>
                  </a:lnTo>
                  <a:lnTo>
                    <a:pt x="183914" y="120983"/>
                  </a:lnTo>
                  <a:lnTo>
                    <a:pt x="151447" y="150685"/>
                  </a:lnTo>
                  <a:lnTo>
                    <a:pt x="121618" y="183026"/>
                  </a:lnTo>
                  <a:lnTo>
                    <a:pt x="94612" y="217825"/>
                  </a:lnTo>
                  <a:lnTo>
                    <a:pt x="70612" y="254903"/>
                  </a:lnTo>
                  <a:lnTo>
                    <a:pt x="49800" y="294078"/>
                  </a:lnTo>
                  <a:lnTo>
                    <a:pt x="32361" y="335171"/>
                  </a:lnTo>
                  <a:lnTo>
                    <a:pt x="18478" y="378001"/>
                  </a:lnTo>
                  <a:lnTo>
                    <a:pt x="8334" y="422388"/>
                  </a:lnTo>
                  <a:lnTo>
                    <a:pt x="2114" y="468152"/>
                  </a:lnTo>
                  <a:lnTo>
                    <a:pt x="0" y="515112"/>
                  </a:lnTo>
                  <a:lnTo>
                    <a:pt x="0" y="2580132"/>
                  </a:lnTo>
                  <a:lnTo>
                    <a:pt x="2114" y="2627092"/>
                  </a:lnTo>
                  <a:lnTo>
                    <a:pt x="8334" y="2672855"/>
                  </a:lnTo>
                  <a:lnTo>
                    <a:pt x="18478" y="2717242"/>
                  </a:lnTo>
                  <a:lnTo>
                    <a:pt x="32361" y="2760072"/>
                  </a:lnTo>
                  <a:lnTo>
                    <a:pt x="49800" y="2801165"/>
                  </a:lnTo>
                  <a:lnTo>
                    <a:pt x="70612" y="2840340"/>
                  </a:lnTo>
                  <a:lnTo>
                    <a:pt x="94612" y="2877418"/>
                  </a:lnTo>
                  <a:lnTo>
                    <a:pt x="121618" y="2912217"/>
                  </a:lnTo>
                  <a:lnTo>
                    <a:pt x="151447" y="2944558"/>
                  </a:lnTo>
                  <a:lnTo>
                    <a:pt x="183914" y="2974260"/>
                  </a:lnTo>
                  <a:lnTo>
                    <a:pt x="218837" y="3001143"/>
                  </a:lnTo>
                  <a:lnTo>
                    <a:pt x="256032" y="3025027"/>
                  </a:lnTo>
                  <a:lnTo>
                    <a:pt x="295314" y="3045731"/>
                  </a:lnTo>
                  <a:lnTo>
                    <a:pt x="336502" y="3063074"/>
                  </a:lnTo>
                  <a:lnTo>
                    <a:pt x="379412" y="3076878"/>
                  </a:lnTo>
                  <a:lnTo>
                    <a:pt x="423860" y="3086961"/>
                  </a:lnTo>
                  <a:lnTo>
                    <a:pt x="469662" y="3093143"/>
                  </a:lnTo>
                  <a:lnTo>
                    <a:pt x="516636" y="3095244"/>
                  </a:lnTo>
                  <a:lnTo>
                    <a:pt x="1274064" y="3095244"/>
                  </a:lnTo>
                  <a:lnTo>
                    <a:pt x="2231136" y="3482340"/>
                  </a:lnTo>
                  <a:lnTo>
                    <a:pt x="3186684" y="3095244"/>
                  </a:lnTo>
                  <a:lnTo>
                    <a:pt x="7129272" y="3095244"/>
                  </a:lnTo>
                  <a:lnTo>
                    <a:pt x="7176245" y="3093143"/>
                  </a:lnTo>
                  <a:lnTo>
                    <a:pt x="7222048" y="3086961"/>
                  </a:lnTo>
                  <a:lnTo>
                    <a:pt x="7266495" y="3076878"/>
                  </a:lnTo>
                  <a:lnTo>
                    <a:pt x="7309405" y="3063074"/>
                  </a:lnTo>
                  <a:lnTo>
                    <a:pt x="7350593" y="3045731"/>
                  </a:lnTo>
                  <a:lnTo>
                    <a:pt x="7389876" y="3025027"/>
                  </a:lnTo>
                  <a:lnTo>
                    <a:pt x="7427070" y="3001143"/>
                  </a:lnTo>
                  <a:lnTo>
                    <a:pt x="7461993" y="2974260"/>
                  </a:lnTo>
                  <a:lnTo>
                    <a:pt x="7494460" y="2944558"/>
                  </a:lnTo>
                  <a:lnTo>
                    <a:pt x="7524289" y="2912217"/>
                  </a:lnTo>
                  <a:lnTo>
                    <a:pt x="7551295" y="2877418"/>
                  </a:lnTo>
                  <a:lnTo>
                    <a:pt x="7575296" y="2840340"/>
                  </a:lnTo>
                  <a:lnTo>
                    <a:pt x="7596107" y="2801165"/>
                  </a:lnTo>
                  <a:lnTo>
                    <a:pt x="7613546" y="2760072"/>
                  </a:lnTo>
                  <a:lnTo>
                    <a:pt x="7627429" y="2717242"/>
                  </a:lnTo>
                  <a:lnTo>
                    <a:pt x="7637573" y="2672855"/>
                  </a:lnTo>
                  <a:lnTo>
                    <a:pt x="7643793" y="2627092"/>
                  </a:lnTo>
                  <a:lnTo>
                    <a:pt x="7645908" y="2580132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7592" y="1072896"/>
              <a:ext cx="7645400" cy="3496310"/>
            </a:xfrm>
            <a:custGeom>
              <a:avLst/>
              <a:gdLst/>
              <a:ahLst/>
              <a:cxnLst/>
              <a:rect l="l" t="t" r="r" b="b"/>
              <a:pathLst>
                <a:path w="7645400" h="3496310">
                  <a:moveTo>
                    <a:pt x="63500" y="2807208"/>
                  </a:moveTo>
                  <a:lnTo>
                    <a:pt x="38100" y="2761488"/>
                  </a:lnTo>
                  <a:lnTo>
                    <a:pt x="25400" y="2712720"/>
                  </a:lnTo>
                  <a:lnTo>
                    <a:pt x="25400" y="2714244"/>
                  </a:lnTo>
                  <a:lnTo>
                    <a:pt x="12700" y="2688336"/>
                  </a:lnTo>
                  <a:lnTo>
                    <a:pt x="12700" y="391668"/>
                  </a:lnTo>
                  <a:lnTo>
                    <a:pt x="0" y="416052"/>
                  </a:lnTo>
                  <a:lnTo>
                    <a:pt x="0" y="2691384"/>
                  </a:lnTo>
                  <a:lnTo>
                    <a:pt x="12700" y="2717292"/>
                  </a:lnTo>
                  <a:lnTo>
                    <a:pt x="25400" y="2766060"/>
                  </a:lnTo>
                  <a:lnTo>
                    <a:pt x="50800" y="2811780"/>
                  </a:lnTo>
                  <a:lnTo>
                    <a:pt x="50800" y="2807208"/>
                  </a:lnTo>
                  <a:lnTo>
                    <a:pt x="63500" y="2807208"/>
                  </a:lnTo>
                  <a:close/>
                </a:path>
                <a:path w="7645400" h="3496310">
                  <a:moveTo>
                    <a:pt x="7632700" y="419100"/>
                  </a:moveTo>
                  <a:lnTo>
                    <a:pt x="7632700" y="365760"/>
                  </a:lnTo>
                  <a:lnTo>
                    <a:pt x="7620000" y="342900"/>
                  </a:lnTo>
                  <a:lnTo>
                    <a:pt x="7607300" y="318516"/>
                  </a:lnTo>
                  <a:lnTo>
                    <a:pt x="7594600" y="272796"/>
                  </a:lnTo>
                  <a:lnTo>
                    <a:pt x="7569200" y="230124"/>
                  </a:lnTo>
                  <a:lnTo>
                    <a:pt x="7543800" y="208788"/>
                  </a:lnTo>
                  <a:lnTo>
                    <a:pt x="7531100" y="188976"/>
                  </a:lnTo>
                  <a:lnTo>
                    <a:pt x="7493000" y="152400"/>
                  </a:lnTo>
                  <a:lnTo>
                    <a:pt x="7480300" y="135636"/>
                  </a:lnTo>
                  <a:lnTo>
                    <a:pt x="7454900" y="118872"/>
                  </a:lnTo>
                  <a:lnTo>
                    <a:pt x="7442200" y="103632"/>
                  </a:lnTo>
                  <a:lnTo>
                    <a:pt x="7416800" y="88392"/>
                  </a:lnTo>
                  <a:lnTo>
                    <a:pt x="7404100" y="74676"/>
                  </a:lnTo>
                  <a:lnTo>
                    <a:pt x="7353300" y="50292"/>
                  </a:lnTo>
                  <a:lnTo>
                    <a:pt x="7327900" y="41148"/>
                  </a:lnTo>
                  <a:lnTo>
                    <a:pt x="7302500" y="30480"/>
                  </a:lnTo>
                  <a:lnTo>
                    <a:pt x="7264400" y="15240"/>
                  </a:lnTo>
                  <a:lnTo>
                    <a:pt x="7239000" y="10668"/>
                  </a:lnTo>
                  <a:lnTo>
                    <a:pt x="7213600" y="4572"/>
                  </a:lnTo>
                  <a:lnTo>
                    <a:pt x="7188200" y="1524"/>
                  </a:lnTo>
                  <a:lnTo>
                    <a:pt x="7150100" y="0"/>
                  </a:lnTo>
                  <a:lnTo>
                    <a:pt x="482600" y="0"/>
                  </a:lnTo>
                  <a:lnTo>
                    <a:pt x="457200" y="1524"/>
                  </a:lnTo>
                  <a:lnTo>
                    <a:pt x="431800" y="4572"/>
                  </a:lnTo>
                  <a:lnTo>
                    <a:pt x="406400" y="10668"/>
                  </a:lnTo>
                  <a:lnTo>
                    <a:pt x="381000" y="15240"/>
                  </a:lnTo>
                  <a:lnTo>
                    <a:pt x="330200" y="30480"/>
                  </a:lnTo>
                  <a:lnTo>
                    <a:pt x="317500" y="41148"/>
                  </a:lnTo>
                  <a:lnTo>
                    <a:pt x="292100" y="50292"/>
                  </a:lnTo>
                  <a:lnTo>
                    <a:pt x="241300" y="74676"/>
                  </a:lnTo>
                  <a:lnTo>
                    <a:pt x="228600" y="88392"/>
                  </a:lnTo>
                  <a:lnTo>
                    <a:pt x="177800" y="118872"/>
                  </a:lnTo>
                  <a:lnTo>
                    <a:pt x="165100" y="135636"/>
                  </a:lnTo>
                  <a:lnTo>
                    <a:pt x="127000" y="170688"/>
                  </a:lnTo>
                  <a:lnTo>
                    <a:pt x="114300" y="188976"/>
                  </a:lnTo>
                  <a:lnTo>
                    <a:pt x="101600" y="208788"/>
                  </a:lnTo>
                  <a:lnTo>
                    <a:pt x="63500" y="251460"/>
                  </a:lnTo>
                  <a:lnTo>
                    <a:pt x="63500" y="272796"/>
                  </a:lnTo>
                  <a:lnTo>
                    <a:pt x="38100" y="318516"/>
                  </a:lnTo>
                  <a:lnTo>
                    <a:pt x="25400" y="342900"/>
                  </a:lnTo>
                  <a:lnTo>
                    <a:pt x="12700" y="365760"/>
                  </a:lnTo>
                  <a:lnTo>
                    <a:pt x="12700" y="419100"/>
                  </a:lnTo>
                  <a:lnTo>
                    <a:pt x="25400" y="394716"/>
                  </a:lnTo>
                  <a:lnTo>
                    <a:pt x="38100" y="345948"/>
                  </a:lnTo>
                  <a:lnTo>
                    <a:pt x="50800" y="323088"/>
                  </a:lnTo>
                  <a:lnTo>
                    <a:pt x="50800" y="300228"/>
                  </a:lnTo>
                  <a:lnTo>
                    <a:pt x="88900" y="236220"/>
                  </a:lnTo>
                  <a:lnTo>
                    <a:pt x="101600" y="216408"/>
                  </a:lnTo>
                  <a:lnTo>
                    <a:pt x="127000" y="198120"/>
                  </a:lnTo>
                  <a:lnTo>
                    <a:pt x="139700" y="178308"/>
                  </a:lnTo>
                  <a:lnTo>
                    <a:pt x="139700" y="179832"/>
                  </a:lnTo>
                  <a:lnTo>
                    <a:pt x="152400" y="161544"/>
                  </a:lnTo>
                  <a:lnTo>
                    <a:pt x="190500" y="128016"/>
                  </a:lnTo>
                  <a:lnTo>
                    <a:pt x="215900" y="112776"/>
                  </a:lnTo>
                  <a:lnTo>
                    <a:pt x="228600" y="99060"/>
                  </a:lnTo>
                  <a:lnTo>
                    <a:pt x="254000" y="85344"/>
                  </a:lnTo>
                  <a:lnTo>
                    <a:pt x="266700" y="79248"/>
                  </a:lnTo>
                  <a:lnTo>
                    <a:pt x="266700" y="73152"/>
                  </a:lnTo>
                  <a:lnTo>
                    <a:pt x="317500" y="51816"/>
                  </a:lnTo>
                  <a:lnTo>
                    <a:pt x="342900" y="42672"/>
                  </a:lnTo>
                  <a:lnTo>
                    <a:pt x="393700" y="27432"/>
                  </a:lnTo>
                  <a:lnTo>
                    <a:pt x="406400" y="25146"/>
                  </a:lnTo>
                  <a:lnTo>
                    <a:pt x="406400" y="22860"/>
                  </a:lnTo>
                  <a:lnTo>
                    <a:pt x="495300" y="12192"/>
                  </a:lnTo>
                  <a:lnTo>
                    <a:pt x="7150100" y="12192"/>
                  </a:lnTo>
                  <a:lnTo>
                    <a:pt x="7188200" y="15240"/>
                  </a:lnTo>
                  <a:lnTo>
                    <a:pt x="7200900" y="18288"/>
                  </a:lnTo>
                  <a:lnTo>
                    <a:pt x="7251700" y="27432"/>
                  </a:lnTo>
                  <a:lnTo>
                    <a:pt x="7302500" y="42672"/>
                  </a:lnTo>
                  <a:lnTo>
                    <a:pt x="7327900" y="51816"/>
                  </a:lnTo>
                  <a:lnTo>
                    <a:pt x="7378700" y="73152"/>
                  </a:lnTo>
                  <a:lnTo>
                    <a:pt x="7391400" y="85344"/>
                  </a:lnTo>
                  <a:lnTo>
                    <a:pt x="7416800" y="99060"/>
                  </a:lnTo>
                  <a:lnTo>
                    <a:pt x="7429500" y="112776"/>
                  </a:lnTo>
                  <a:lnTo>
                    <a:pt x="7454900" y="128016"/>
                  </a:lnTo>
                  <a:lnTo>
                    <a:pt x="7493000" y="161544"/>
                  </a:lnTo>
                  <a:lnTo>
                    <a:pt x="7505700" y="179832"/>
                  </a:lnTo>
                  <a:lnTo>
                    <a:pt x="7505700" y="178308"/>
                  </a:lnTo>
                  <a:lnTo>
                    <a:pt x="7518400" y="198120"/>
                  </a:lnTo>
                  <a:lnTo>
                    <a:pt x="7543800" y="216408"/>
                  </a:lnTo>
                  <a:lnTo>
                    <a:pt x="7543800" y="226314"/>
                  </a:lnTo>
                  <a:lnTo>
                    <a:pt x="7556500" y="236220"/>
                  </a:lnTo>
                  <a:lnTo>
                    <a:pt x="7594600" y="300228"/>
                  </a:lnTo>
                  <a:lnTo>
                    <a:pt x="7594600" y="323088"/>
                  </a:lnTo>
                  <a:lnTo>
                    <a:pt x="7607300" y="345948"/>
                  </a:lnTo>
                  <a:lnTo>
                    <a:pt x="7620000" y="370332"/>
                  </a:lnTo>
                  <a:lnTo>
                    <a:pt x="7632700" y="419100"/>
                  </a:lnTo>
                  <a:close/>
                </a:path>
                <a:path w="7645400" h="3496310">
                  <a:moveTo>
                    <a:pt x="63500" y="300228"/>
                  </a:moveTo>
                  <a:lnTo>
                    <a:pt x="50800" y="300228"/>
                  </a:lnTo>
                  <a:lnTo>
                    <a:pt x="50800" y="323088"/>
                  </a:lnTo>
                  <a:lnTo>
                    <a:pt x="63500" y="300228"/>
                  </a:lnTo>
                  <a:close/>
                </a:path>
                <a:path w="7645400" h="3496310">
                  <a:moveTo>
                    <a:pt x="279400" y="3034284"/>
                  </a:moveTo>
                  <a:lnTo>
                    <a:pt x="254000" y="3022092"/>
                  </a:lnTo>
                  <a:lnTo>
                    <a:pt x="228600" y="3008376"/>
                  </a:lnTo>
                  <a:lnTo>
                    <a:pt x="215900" y="2994660"/>
                  </a:lnTo>
                  <a:lnTo>
                    <a:pt x="190500" y="2979420"/>
                  </a:lnTo>
                  <a:lnTo>
                    <a:pt x="152400" y="2945892"/>
                  </a:lnTo>
                  <a:lnTo>
                    <a:pt x="139700" y="2929128"/>
                  </a:lnTo>
                  <a:lnTo>
                    <a:pt x="127000" y="2910840"/>
                  </a:lnTo>
                  <a:lnTo>
                    <a:pt x="101600" y="2891028"/>
                  </a:lnTo>
                  <a:lnTo>
                    <a:pt x="88900" y="2871216"/>
                  </a:lnTo>
                  <a:lnTo>
                    <a:pt x="50800" y="2807208"/>
                  </a:lnTo>
                  <a:lnTo>
                    <a:pt x="50800" y="2811780"/>
                  </a:lnTo>
                  <a:lnTo>
                    <a:pt x="63500" y="2857500"/>
                  </a:lnTo>
                  <a:lnTo>
                    <a:pt x="88900" y="2878836"/>
                  </a:lnTo>
                  <a:lnTo>
                    <a:pt x="114300" y="2918460"/>
                  </a:lnTo>
                  <a:lnTo>
                    <a:pt x="127000" y="2936748"/>
                  </a:lnTo>
                  <a:lnTo>
                    <a:pt x="152400" y="2955036"/>
                  </a:lnTo>
                  <a:lnTo>
                    <a:pt x="165100" y="2973324"/>
                  </a:lnTo>
                  <a:lnTo>
                    <a:pt x="177800" y="2988564"/>
                  </a:lnTo>
                  <a:lnTo>
                    <a:pt x="203200" y="3005328"/>
                  </a:lnTo>
                  <a:lnTo>
                    <a:pt x="228600" y="3019044"/>
                  </a:lnTo>
                  <a:lnTo>
                    <a:pt x="241300" y="3032760"/>
                  </a:lnTo>
                  <a:lnTo>
                    <a:pt x="266700" y="3044952"/>
                  </a:lnTo>
                  <a:lnTo>
                    <a:pt x="266700" y="3034284"/>
                  </a:lnTo>
                  <a:lnTo>
                    <a:pt x="279400" y="3034284"/>
                  </a:lnTo>
                  <a:close/>
                </a:path>
                <a:path w="7645400" h="3496310">
                  <a:moveTo>
                    <a:pt x="279400" y="73152"/>
                  </a:moveTo>
                  <a:lnTo>
                    <a:pt x="266700" y="73152"/>
                  </a:lnTo>
                  <a:lnTo>
                    <a:pt x="266700" y="79248"/>
                  </a:lnTo>
                  <a:lnTo>
                    <a:pt x="279400" y="73152"/>
                  </a:lnTo>
                  <a:close/>
                </a:path>
                <a:path w="7645400" h="3496310">
                  <a:moveTo>
                    <a:pt x="419100" y="3086100"/>
                  </a:moveTo>
                  <a:lnTo>
                    <a:pt x="393700" y="3080004"/>
                  </a:lnTo>
                  <a:lnTo>
                    <a:pt x="342900" y="3064764"/>
                  </a:lnTo>
                  <a:lnTo>
                    <a:pt x="317500" y="3055620"/>
                  </a:lnTo>
                  <a:lnTo>
                    <a:pt x="266700" y="3034284"/>
                  </a:lnTo>
                  <a:lnTo>
                    <a:pt x="266700" y="3044952"/>
                  </a:lnTo>
                  <a:lnTo>
                    <a:pt x="292100" y="3057144"/>
                  </a:lnTo>
                  <a:lnTo>
                    <a:pt x="317500" y="3067812"/>
                  </a:lnTo>
                  <a:lnTo>
                    <a:pt x="330200" y="3076956"/>
                  </a:lnTo>
                  <a:lnTo>
                    <a:pt x="381000" y="3092196"/>
                  </a:lnTo>
                  <a:lnTo>
                    <a:pt x="406400" y="3098292"/>
                  </a:lnTo>
                  <a:lnTo>
                    <a:pt x="406400" y="3086100"/>
                  </a:lnTo>
                  <a:lnTo>
                    <a:pt x="419100" y="3086100"/>
                  </a:lnTo>
                  <a:close/>
                </a:path>
                <a:path w="7645400" h="3496310">
                  <a:moveTo>
                    <a:pt x="419100" y="22860"/>
                  </a:moveTo>
                  <a:lnTo>
                    <a:pt x="406400" y="22860"/>
                  </a:lnTo>
                  <a:lnTo>
                    <a:pt x="406400" y="25146"/>
                  </a:lnTo>
                  <a:lnTo>
                    <a:pt x="419100" y="22860"/>
                  </a:lnTo>
                  <a:close/>
                </a:path>
                <a:path w="7645400" h="3496310">
                  <a:moveTo>
                    <a:pt x="2228850" y="3481307"/>
                  </a:moveTo>
                  <a:lnTo>
                    <a:pt x="1270000" y="3095244"/>
                  </a:lnTo>
                  <a:lnTo>
                    <a:pt x="495300" y="3095244"/>
                  </a:lnTo>
                  <a:lnTo>
                    <a:pt x="469900" y="3093720"/>
                  </a:lnTo>
                  <a:lnTo>
                    <a:pt x="444500" y="3089148"/>
                  </a:lnTo>
                  <a:lnTo>
                    <a:pt x="444500" y="3090672"/>
                  </a:lnTo>
                  <a:lnTo>
                    <a:pt x="406400" y="3086100"/>
                  </a:lnTo>
                  <a:lnTo>
                    <a:pt x="406400" y="3098292"/>
                  </a:lnTo>
                  <a:lnTo>
                    <a:pt x="431800" y="3102864"/>
                  </a:lnTo>
                  <a:lnTo>
                    <a:pt x="457200" y="3105912"/>
                  </a:lnTo>
                  <a:lnTo>
                    <a:pt x="482600" y="3107436"/>
                  </a:lnTo>
                  <a:lnTo>
                    <a:pt x="520700" y="3108960"/>
                  </a:lnTo>
                  <a:lnTo>
                    <a:pt x="1270000" y="3108960"/>
                  </a:lnTo>
                  <a:lnTo>
                    <a:pt x="1270000" y="3107436"/>
                  </a:lnTo>
                  <a:lnTo>
                    <a:pt x="2222500" y="3490942"/>
                  </a:lnTo>
                  <a:lnTo>
                    <a:pt x="2222500" y="3483864"/>
                  </a:lnTo>
                  <a:lnTo>
                    <a:pt x="2228850" y="3481307"/>
                  </a:lnTo>
                  <a:close/>
                </a:path>
                <a:path w="7645400" h="3496310">
                  <a:moveTo>
                    <a:pt x="2235200" y="3483864"/>
                  </a:moveTo>
                  <a:lnTo>
                    <a:pt x="2228850" y="3481307"/>
                  </a:lnTo>
                  <a:lnTo>
                    <a:pt x="2222500" y="3483864"/>
                  </a:lnTo>
                  <a:lnTo>
                    <a:pt x="2235200" y="3483864"/>
                  </a:lnTo>
                  <a:close/>
                </a:path>
                <a:path w="7645400" h="3496310">
                  <a:moveTo>
                    <a:pt x="2235200" y="3496056"/>
                  </a:moveTo>
                  <a:lnTo>
                    <a:pt x="2235200" y="3483864"/>
                  </a:lnTo>
                  <a:lnTo>
                    <a:pt x="2222500" y="3483864"/>
                  </a:lnTo>
                  <a:lnTo>
                    <a:pt x="2222500" y="3490942"/>
                  </a:lnTo>
                  <a:lnTo>
                    <a:pt x="2235200" y="3496056"/>
                  </a:lnTo>
                  <a:close/>
                </a:path>
                <a:path w="7645400" h="3496310">
                  <a:moveTo>
                    <a:pt x="7543800" y="2905252"/>
                  </a:moveTo>
                  <a:lnTo>
                    <a:pt x="7543800" y="2891028"/>
                  </a:lnTo>
                  <a:lnTo>
                    <a:pt x="7518400" y="2910840"/>
                  </a:lnTo>
                  <a:lnTo>
                    <a:pt x="7505700" y="2929128"/>
                  </a:lnTo>
                  <a:lnTo>
                    <a:pt x="7493000" y="2945892"/>
                  </a:lnTo>
                  <a:lnTo>
                    <a:pt x="7454900" y="2979420"/>
                  </a:lnTo>
                  <a:lnTo>
                    <a:pt x="7429500" y="2994660"/>
                  </a:lnTo>
                  <a:lnTo>
                    <a:pt x="7416800" y="3008376"/>
                  </a:lnTo>
                  <a:lnTo>
                    <a:pt x="7391400" y="3022092"/>
                  </a:lnTo>
                  <a:lnTo>
                    <a:pt x="7378700" y="3034284"/>
                  </a:lnTo>
                  <a:lnTo>
                    <a:pt x="7327900" y="3055620"/>
                  </a:lnTo>
                  <a:lnTo>
                    <a:pt x="7302500" y="3064764"/>
                  </a:lnTo>
                  <a:lnTo>
                    <a:pt x="7251700" y="3080004"/>
                  </a:lnTo>
                  <a:lnTo>
                    <a:pt x="7226300" y="3086100"/>
                  </a:lnTo>
                  <a:lnTo>
                    <a:pt x="7200900" y="3090672"/>
                  </a:lnTo>
                  <a:lnTo>
                    <a:pt x="7200900" y="3089148"/>
                  </a:lnTo>
                  <a:lnTo>
                    <a:pt x="7188200" y="3093720"/>
                  </a:lnTo>
                  <a:lnTo>
                    <a:pt x="7150100" y="3095244"/>
                  </a:lnTo>
                  <a:lnTo>
                    <a:pt x="3187700" y="3095244"/>
                  </a:lnTo>
                  <a:lnTo>
                    <a:pt x="2228850" y="3481307"/>
                  </a:lnTo>
                  <a:lnTo>
                    <a:pt x="2235200" y="3483864"/>
                  </a:lnTo>
                  <a:lnTo>
                    <a:pt x="2235200" y="3496056"/>
                  </a:lnTo>
                  <a:lnTo>
                    <a:pt x="3187700" y="3107436"/>
                  </a:lnTo>
                  <a:lnTo>
                    <a:pt x="3187700" y="3108960"/>
                  </a:lnTo>
                  <a:lnTo>
                    <a:pt x="7124700" y="3108960"/>
                  </a:lnTo>
                  <a:lnTo>
                    <a:pt x="7150100" y="3107436"/>
                  </a:lnTo>
                  <a:lnTo>
                    <a:pt x="7188200" y="3105912"/>
                  </a:lnTo>
                  <a:lnTo>
                    <a:pt x="7213600" y="3102864"/>
                  </a:lnTo>
                  <a:lnTo>
                    <a:pt x="7239000" y="3098292"/>
                  </a:lnTo>
                  <a:lnTo>
                    <a:pt x="7264400" y="3092196"/>
                  </a:lnTo>
                  <a:lnTo>
                    <a:pt x="7302500" y="3076956"/>
                  </a:lnTo>
                  <a:lnTo>
                    <a:pt x="7327900" y="3067812"/>
                  </a:lnTo>
                  <a:lnTo>
                    <a:pt x="7353300" y="3057144"/>
                  </a:lnTo>
                  <a:lnTo>
                    <a:pt x="7404100" y="3032760"/>
                  </a:lnTo>
                  <a:lnTo>
                    <a:pt x="7442200" y="3005328"/>
                  </a:lnTo>
                  <a:lnTo>
                    <a:pt x="7454900" y="2988564"/>
                  </a:lnTo>
                  <a:lnTo>
                    <a:pt x="7480300" y="2973324"/>
                  </a:lnTo>
                  <a:lnTo>
                    <a:pt x="7493000" y="2955036"/>
                  </a:lnTo>
                  <a:lnTo>
                    <a:pt x="7531100" y="2918460"/>
                  </a:lnTo>
                  <a:lnTo>
                    <a:pt x="7543800" y="2905252"/>
                  </a:lnTo>
                  <a:close/>
                </a:path>
                <a:path w="7645400" h="3496310">
                  <a:moveTo>
                    <a:pt x="7543800" y="226314"/>
                  </a:moveTo>
                  <a:lnTo>
                    <a:pt x="7543800" y="216408"/>
                  </a:lnTo>
                  <a:lnTo>
                    <a:pt x="7531100" y="216408"/>
                  </a:lnTo>
                  <a:lnTo>
                    <a:pt x="7543800" y="226314"/>
                  </a:lnTo>
                  <a:close/>
                </a:path>
                <a:path w="7645400" h="3496310">
                  <a:moveTo>
                    <a:pt x="7632700" y="2741676"/>
                  </a:moveTo>
                  <a:lnTo>
                    <a:pt x="7632700" y="2688336"/>
                  </a:lnTo>
                  <a:lnTo>
                    <a:pt x="7620000" y="2714244"/>
                  </a:lnTo>
                  <a:lnTo>
                    <a:pt x="7620000" y="2737104"/>
                  </a:lnTo>
                  <a:lnTo>
                    <a:pt x="7607300" y="2761488"/>
                  </a:lnTo>
                  <a:lnTo>
                    <a:pt x="7594600" y="2784348"/>
                  </a:lnTo>
                  <a:lnTo>
                    <a:pt x="7594600" y="2807208"/>
                  </a:lnTo>
                  <a:lnTo>
                    <a:pt x="7556500" y="2871216"/>
                  </a:lnTo>
                  <a:lnTo>
                    <a:pt x="7531100" y="2891028"/>
                  </a:lnTo>
                  <a:lnTo>
                    <a:pt x="7543800" y="2891028"/>
                  </a:lnTo>
                  <a:lnTo>
                    <a:pt x="7543800" y="2905252"/>
                  </a:lnTo>
                  <a:lnTo>
                    <a:pt x="7569200" y="2878836"/>
                  </a:lnTo>
                  <a:lnTo>
                    <a:pt x="7581900" y="2857500"/>
                  </a:lnTo>
                  <a:lnTo>
                    <a:pt x="7594600" y="2834640"/>
                  </a:lnTo>
                  <a:lnTo>
                    <a:pt x="7607300" y="2788920"/>
                  </a:lnTo>
                  <a:lnTo>
                    <a:pt x="7620000" y="2766060"/>
                  </a:lnTo>
                  <a:lnTo>
                    <a:pt x="7632700" y="2741676"/>
                  </a:lnTo>
                  <a:close/>
                </a:path>
                <a:path w="7645400" h="3496310">
                  <a:moveTo>
                    <a:pt x="7645400" y="521208"/>
                  </a:moveTo>
                  <a:lnTo>
                    <a:pt x="7645400" y="416052"/>
                  </a:lnTo>
                  <a:lnTo>
                    <a:pt x="7632700" y="391668"/>
                  </a:lnTo>
                  <a:lnTo>
                    <a:pt x="7632700" y="469392"/>
                  </a:lnTo>
                  <a:lnTo>
                    <a:pt x="7645400" y="521208"/>
                  </a:lnTo>
                  <a:close/>
                </a:path>
                <a:path w="7645400" h="3496310">
                  <a:moveTo>
                    <a:pt x="7645400" y="2691384"/>
                  </a:moveTo>
                  <a:lnTo>
                    <a:pt x="7645400" y="2586228"/>
                  </a:lnTo>
                  <a:lnTo>
                    <a:pt x="7632700" y="2638044"/>
                  </a:lnTo>
                  <a:lnTo>
                    <a:pt x="7632700" y="2717292"/>
                  </a:lnTo>
                  <a:lnTo>
                    <a:pt x="7645400" y="2691384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3303" y="1425955"/>
            <a:ext cx="718693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Penduduk 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yang mengkonsumsi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kalori per hari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70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persen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AKG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atau 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setara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1.400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kkal.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720" algn="l"/>
              </a:tabLst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Proporsi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populasi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mengalami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ketidakcukupan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konsumsi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pangan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di 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bawah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kebutuhan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energi</a:t>
            </a:r>
            <a:r>
              <a:rPr sz="1800" i="1" spc="-35" dirty="0">
                <a:solidFill>
                  <a:srgbClr val="FFFFFF"/>
                </a:solidFill>
                <a:latin typeface="Arial"/>
                <a:cs typeface="Arial"/>
              </a:rPr>
              <a:t>/Minimum </a:t>
            </a: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Dietary </a:t>
            </a:r>
            <a:r>
              <a:rPr sz="1800" i="1" spc="-125" dirty="0">
                <a:solidFill>
                  <a:srgbClr val="FFFFFF"/>
                </a:solidFill>
                <a:latin typeface="Arial"/>
                <a:cs typeface="Arial"/>
              </a:rPr>
              <a:t>Energy  </a:t>
            </a:r>
            <a:r>
              <a:rPr sz="1800" i="1" spc="-95" dirty="0">
                <a:solidFill>
                  <a:srgbClr val="FFFFFF"/>
                </a:solidFill>
                <a:latin typeface="Arial"/>
                <a:cs typeface="Arial"/>
              </a:rPr>
              <a:t>Requirement 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(MDER)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hidup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sehat,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aktif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produktif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sesuai 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tinggi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badan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menurut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umur,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jenis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kelamin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serta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konsumsi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kalori  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(BPS)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0379" y="5612891"/>
            <a:ext cx="1399540" cy="291465"/>
            <a:chOff x="3040379" y="5612891"/>
            <a:chExt cx="1399540" cy="291465"/>
          </a:xfrm>
        </p:grpSpPr>
        <p:sp>
          <p:nvSpPr>
            <p:cNvPr id="10" name="object 10"/>
            <p:cNvSpPr/>
            <p:nvPr/>
          </p:nvSpPr>
          <p:spPr>
            <a:xfrm>
              <a:off x="3044952" y="5617464"/>
              <a:ext cx="1390015" cy="281940"/>
            </a:xfrm>
            <a:custGeom>
              <a:avLst/>
              <a:gdLst/>
              <a:ahLst/>
              <a:cxnLst/>
              <a:rect l="l" t="t" r="r" b="b"/>
              <a:pathLst>
                <a:path w="1390014" h="281939">
                  <a:moveTo>
                    <a:pt x="1170432" y="277368"/>
                  </a:moveTo>
                  <a:lnTo>
                    <a:pt x="1095756" y="4572"/>
                  </a:lnTo>
                  <a:lnTo>
                    <a:pt x="1021080" y="4572"/>
                  </a:lnTo>
                  <a:lnTo>
                    <a:pt x="941832" y="277368"/>
                  </a:lnTo>
                  <a:lnTo>
                    <a:pt x="979932" y="277368"/>
                  </a:lnTo>
                  <a:lnTo>
                    <a:pt x="996696" y="219456"/>
                  </a:lnTo>
                  <a:lnTo>
                    <a:pt x="1004316" y="219456"/>
                  </a:lnTo>
                  <a:lnTo>
                    <a:pt x="1004316" y="185928"/>
                  </a:lnTo>
                  <a:lnTo>
                    <a:pt x="1034796" y="76200"/>
                  </a:lnTo>
                  <a:lnTo>
                    <a:pt x="1062228" y="185928"/>
                  </a:lnTo>
                  <a:lnTo>
                    <a:pt x="1062228" y="219456"/>
                  </a:lnTo>
                  <a:lnTo>
                    <a:pt x="1069848" y="219456"/>
                  </a:lnTo>
                  <a:lnTo>
                    <a:pt x="1085088" y="277368"/>
                  </a:lnTo>
                  <a:lnTo>
                    <a:pt x="1170432" y="277368"/>
                  </a:lnTo>
                  <a:close/>
                </a:path>
                <a:path w="1390014" h="281939">
                  <a:moveTo>
                    <a:pt x="1062228" y="219456"/>
                  </a:moveTo>
                  <a:lnTo>
                    <a:pt x="1062228" y="185928"/>
                  </a:lnTo>
                  <a:lnTo>
                    <a:pt x="1004316" y="185928"/>
                  </a:lnTo>
                  <a:lnTo>
                    <a:pt x="1004316" y="219456"/>
                  </a:lnTo>
                  <a:lnTo>
                    <a:pt x="1062228" y="219456"/>
                  </a:lnTo>
                  <a:close/>
                </a:path>
                <a:path w="1390014" h="281939">
                  <a:moveTo>
                    <a:pt x="220980" y="85344"/>
                  </a:moveTo>
                  <a:lnTo>
                    <a:pt x="214455" y="50220"/>
                  </a:lnTo>
                  <a:lnTo>
                    <a:pt x="195072" y="24955"/>
                  </a:lnTo>
                  <a:lnTo>
                    <a:pt x="163115" y="9691"/>
                  </a:lnTo>
                  <a:lnTo>
                    <a:pt x="118872" y="4572"/>
                  </a:lnTo>
                  <a:lnTo>
                    <a:pt x="0" y="4572"/>
                  </a:lnTo>
                  <a:lnTo>
                    <a:pt x="0" y="277368"/>
                  </a:lnTo>
                  <a:lnTo>
                    <a:pt x="85344" y="277368"/>
                  </a:lnTo>
                  <a:lnTo>
                    <a:pt x="85344" y="36576"/>
                  </a:lnTo>
                  <a:lnTo>
                    <a:pt x="99060" y="36576"/>
                  </a:lnTo>
                  <a:lnTo>
                    <a:pt x="115300" y="39481"/>
                  </a:lnTo>
                  <a:lnTo>
                    <a:pt x="127254" y="48387"/>
                  </a:lnTo>
                  <a:lnTo>
                    <a:pt x="134635" y="63579"/>
                  </a:lnTo>
                  <a:lnTo>
                    <a:pt x="137160" y="85344"/>
                  </a:lnTo>
                  <a:lnTo>
                    <a:pt x="137160" y="166118"/>
                  </a:lnTo>
                  <a:lnTo>
                    <a:pt x="157329" y="163996"/>
                  </a:lnTo>
                  <a:lnTo>
                    <a:pt x="192595" y="148399"/>
                  </a:lnTo>
                  <a:lnTo>
                    <a:pt x="213860" y="122229"/>
                  </a:lnTo>
                  <a:lnTo>
                    <a:pt x="220980" y="85344"/>
                  </a:lnTo>
                  <a:close/>
                </a:path>
                <a:path w="1390014" h="281939">
                  <a:moveTo>
                    <a:pt x="137160" y="166118"/>
                  </a:moveTo>
                  <a:lnTo>
                    <a:pt x="137160" y="85344"/>
                  </a:lnTo>
                  <a:lnTo>
                    <a:pt x="134635" y="107346"/>
                  </a:lnTo>
                  <a:lnTo>
                    <a:pt x="127254" y="123063"/>
                  </a:lnTo>
                  <a:lnTo>
                    <a:pt x="115300" y="132492"/>
                  </a:lnTo>
                  <a:lnTo>
                    <a:pt x="99060" y="135636"/>
                  </a:lnTo>
                  <a:lnTo>
                    <a:pt x="85344" y="135636"/>
                  </a:lnTo>
                  <a:lnTo>
                    <a:pt x="85344" y="169164"/>
                  </a:lnTo>
                  <a:lnTo>
                    <a:pt x="108204" y="169164"/>
                  </a:lnTo>
                  <a:lnTo>
                    <a:pt x="137160" y="166118"/>
                  </a:lnTo>
                  <a:close/>
                </a:path>
                <a:path w="1390014" h="281939">
                  <a:moveTo>
                    <a:pt x="446532" y="277368"/>
                  </a:moveTo>
                  <a:lnTo>
                    <a:pt x="371856" y="4572"/>
                  </a:lnTo>
                  <a:lnTo>
                    <a:pt x="297180" y="4572"/>
                  </a:lnTo>
                  <a:lnTo>
                    <a:pt x="217932" y="277368"/>
                  </a:lnTo>
                  <a:lnTo>
                    <a:pt x="256032" y="277368"/>
                  </a:lnTo>
                  <a:lnTo>
                    <a:pt x="272796" y="219456"/>
                  </a:lnTo>
                  <a:lnTo>
                    <a:pt x="280416" y="219456"/>
                  </a:lnTo>
                  <a:lnTo>
                    <a:pt x="280416" y="185928"/>
                  </a:lnTo>
                  <a:lnTo>
                    <a:pt x="310896" y="76200"/>
                  </a:lnTo>
                  <a:lnTo>
                    <a:pt x="338328" y="185928"/>
                  </a:lnTo>
                  <a:lnTo>
                    <a:pt x="338328" y="219456"/>
                  </a:lnTo>
                  <a:lnTo>
                    <a:pt x="345948" y="219456"/>
                  </a:lnTo>
                  <a:lnTo>
                    <a:pt x="361188" y="277368"/>
                  </a:lnTo>
                  <a:lnTo>
                    <a:pt x="446532" y="277368"/>
                  </a:lnTo>
                  <a:close/>
                </a:path>
                <a:path w="1390014" h="281939">
                  <a:moveTo>
                    <a:pt x="338328" y="219456"/>
                  </a:moveTo>
                  <a:lnTo>
                    <a:pt x="338328" y="185928"/>
                  </a:lnTo>
                  <a:lnTo>
                    <a:pt x="280416" y="185928"/>
                  </a:lnTo>
                  <a:lnTo>
                    <a:pt x="280416" y="219456"/>
                  </a:lnTo>
                  <a:lnTo>
                    <a:pt x="338328" y="219456"/>
                  </a:lnTo>
                  <a:close/>
                </a:path>
                <a:path w="1390014" h="281939">
                  <a:moveTo>
                    <a:pt x="1389888" y="277368"/>
                  </a:moveTo>
                  <a:lnTo>
                    <a:pt x="1389888" y="4572"/>
                  </a:lnTo>
                  <a:lnTo>
                    <a:pt x="1356360" y="4572"/>
                  </a:lnTo>
                  <a:lnTo>
                    <a:pt x="1356360" y="185928"/>
                  </a:lnTo>
                  <a:lnTo>
                    <a:pt x="1240536" y="4572"/>
                  </a:lnTo>
                  <a:lnTo>
                    <a:pt x="1185672" y="4572"/>
                  </a:lnTo>
                  <a:lnTo>
                    <a:pt x="1185672" y="277368"/>
                  </a:lnTo>
                  <a:lnTo>
                    <a:pt x="1219200" y="277368"/>
                  </a:lnTo>
                  <a:lnTo>
                    <a:pt x="1219200" y="109728"/>
                  </a:lnTo>
                  <a:lnTo>
                    <a:pt x="1324356" y="277368"/>
                  </a:lnTo>
                  <a:lnTo>
                    <a:pt x="1389888" y="277368"/>
                  </a:lnTo>
                  <a:close/>
                </a:path>
                <a:path w="1390014" h="281939">
                  <a:moveTo>
                    <a:pt x="667512" y="277368"/>
                  </a:moveTo>
                  <a:lnTo>
                    <a:pt x="667512" y="4572"/>
                  </a:lnTo>
                  <a:lnTo>
                    <a:pt x="633984" y="4572"/>
                  </a:lnTo>
                  <a:lnTo>
                    <a:pt x="633984" y="185928"/>
                  </a:lnTo>
                  <a:lnTo>
                    <a:pt x="518160" y="4572"/>
                  </a:lnTo>
                  <a:lnTo>
                    <a:pt x="463296" y="4572"/>
                  </a:lnTo>
                  <a:lnTo>
                    <a:pt x="463296" y="277368"/>
                  </a:lnTo>
                  <a:lnTo>
                    <a:pt x="496824" y="277368"/>
                  </a:lnTo>
                  <a:lnTo>
                    <a:pt x="496824" y="109728"/>
                  </a:lnTo>
                  <a:lnTo>
                    <a:pt x="601980" y="277368"/>
                  </a:lnTo>
                  <a:lnTo>
                    <a:pt x="667512" y="277368"/>
                  </a:lnTo>
                  <a:close/>
                </a:path>
                <a:path w="1390014" h="281939">
                  <a:moveTo>
                    <a:pt x="920496" y="80772"/>
                  </a:moveTo>
                  <a:lnTo>
                    <a:pt x="908756" y="45005"/>
                  </a:lnTo>
                  <a:lnTo>
                    <a:pt x="889444" y="19812"/>
                  </a:lnTo>
                  <a:lnTo>
                    <a:pt x="862417" y="4905"/>
                  </a:lnTo>
                  <a:lnTo>
                    <a:pt x="827532" y="0"/>
                  </a:lnTo>
                  <a:lnTo>
                    <a:pt x="800100" y="2347"/>
                  </a:lnTo>
                  <a:lnTo>
                    <a:pt x="753379" y="21859"/>
                  </a:lnTo>
                  <a:lnTo>
                    <a:pt x="718566" y="60745"/>
                  </a:lnTo>
                  <a:lnTo>
                    <a:pt x="700278" y="112704"/>
                  </a:lnTo>
                  <a:lnTo>
                    <a:pt x="697992" y="143256"/>
                  </a:lnTo>
                  <a:lnTo>
                    <a:pt x="700230" y="174426"/>
                  </a:lnTo>
                  <a:lnTo>
                    <a:pt x="717280" y="225337"/>
                  </a:lnTo>
                  <a:lnTo>
                    <a:pt x="750355" y="261366"/>
                  </a:lnTo>
                  <a:lnTo>
                    <a:pt x="790956" y="277811"/>
                  </a:lnTo>
                  <a:lnTo>
                    <a:pt x="790956" y="144780"/>
                  </a:lnTo>
                  <a:lnTo>
                    <a:pt x="791527" y="114228"/>
                  </a:lnTo>
                  <a:lnTo>
                    <a:pt x="796099" y="69127"/>
                  </a:lnTo>
                  <a:lnTo>
                    <a:pt x="824960" y="33432"/>
                  </a:lnTo>
                  <a:lnTo>
                    <a:pt x="836676" y="32004"/>
                  </a:lnTo>
                  <a:lnTo>
                    <a:pt x="852725" y="34599"/>
                  </a:lnTo>
                  <a:lnTo>
                    <a:pt x="864489" y="42481"/>
                  </a:lnTo>
                  <a:lnTo>
                    <a:pt x="872251" y="55792"/>
                  </a:lnTo>
                  <a:lnTo>
                    <a:pt x="876300" y="74676"/>
                  </a:lnTo>
                  <a:lnTo>
                    <a:pt x="876300" y="99060"/>
                  </a:lnTo>
                  <a:lnTo>
                    <a:pt x="920496" y="80772"/>
                  </a:lnTo>
                  <a:close/>
                </a:path>
                <a:path w="1390014" h="281939">
                  <a:moveTo>
                    <a:pt x="851916" y="278694"/>
                  </a:moveTo>
                  <a:lnTo>
                    <a:pt x="851916" y="222504"/>
                  </a:lnTo>
                  <a:lnTo>
                    <a:pt x="850463" y="234505"/>
                  </a:lnTo>
                  <a:lnTo>
                    <a:pt x="846010" y="243078"/>
                  </a:lnTo>
                  <a:lnTo>
                    <a:pt x="838414" y="248221"/>
                  </a:lnTo>
                  <a:lnTo>
                    <a:pt x="827532" y="249936"/>
                  </a:lnTo>
                  <a:lnTo>
                    <a:pt x="817864" y="248745"/>
                  </a:lnTo>
                  <a:lnTo>
                    <a:pt x="794813" y="215717"/>
                  </a:lnTo>
                  <a:lnTo>
                    <a:pt x="791289" y="173950"/>
                  </a:lnTo>
                  <a:lnTo>
                    <a:pt x="790956" y="144780"/>
                  </a:lnTo>
                  <a:lnTo>
                    <a:pt x="790956" y="277811"/>
                  </a:lnTo>
                  <a:lnTo>
                    <a:pt x="797742" y="279654"/>
                  </a:lnTo>
                  <a:lnTo>
                    <a:pt x="824960" y="281855"/>
                  </a:lnTo>
                  <a:lnTo>
                    <a:pt x="827532" y="281823"/>
                  </a:lnTo>
                  <a:lnTo>
                    <a:pt x="844629" y="280511"/>
                  </a:lnTo>
                  <a:lnTo>
                    <a:pt x="851916" y="278694"/>
                  </a:lnTo>
                  <a:close/>
                </a:path>
                <a:path w="1390014" h="281939">
                  <a:moveTo>
                    <a:pt x="931164" y="277368"/>
                  </a:moveTo>
                  <a:lnTo>
                    <a:pt x="931164" y="126492"/>
                  </a:lnTo>
                  <a:lnTo>
                    <a:pt x="813816" y="126492"/>
                  </a:lnTo>
                  <a:lnTo>
                    <a:pt x="813816" y="160020"/>
                  </a:lnTo>
                  <a:lnTo>
                    <a:pt x="851916" y="160020"/>
                  </a:lnTo>
                  <a:lnTo>
                    <a:pt x="851916" y="278694"/>
                  </a:lnTo>
                  <a:lnTo>
                    <a:pt x="861822" y="276225"/>
                  </a:lnTo>
                  <a:lnTo>
                    <a:pt x="877871" y="269081"/>
                  </a:lnTo>
                  <a:lnTo>
                    <a:pt x="893064" y="259080"/>
                  </a:lnTo>
                  <a:lnTo>
                    <a:pt x="900684" y="277368"/>
                  </a:lnTo>
                  <a:lnTo>
                    <a:pt x="931164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4951" y="5617463"/>
              <a:ext cx="1390015" cy="281940"/>
            </a:xfrm>
            <a:custGeom>
              <a:avLst/>
              <a:gdLst/>
              <a:ahLst/>
              <a:cxnLst/>
              <a:rect l="l" t="t" r="r" b="b"/>
              <a:pathLst>
                <a:path w="1390014" h="281939">
                  <a:moveTo>
                    <a:pt x="1034795" y="76199"/>
                  </a:moveTo>
                  <a:lnTo>
                    <a:pt x="1004315" y="185927"/>
                  </a:lnTo>
                  <a:lnTo>
                    <a:pt x="1062227" y="185927"/>
                  </a:lnTo>
                  <a:lnTo>
                    <a:pt x="1034795" y="76199"/>
                  </a:lnTo>
                  <a:close/>
                </a:path>
                <a:path w="1390014" h="281939">
                  <a:moveTo>
                    <a:pt x="310895" y="76199"/>
                  </a:moveTo>
                  <a:lnTo>
                    <a:pt x="280415" y="185927"/>
                  </a:lnTo>
                  <a:lnTo>
                    <a:pt x="338327" y="185927"/>
                  </a:lnTo>
                  <a:lnTo>
                    <a:pt x="310895" y="76199"/>
                  </a:lnTo>
                  <a:close/>
                </a:path>
                <a:path w="1390014" h="281939">
                  <a:moveTo>
                    <a:pt x="85343" y="36575"/>
                  </a:moveTo>
                  <a:lnTo>
                    <a:pt x="85343" y="135635"/>
                  </a:lnTo>
                  <a:lnTo>
                    <a:pt x="99059" y="135635"/>
                  </a:lnTo>
                  <a:lnTo>
                    <a:pt x="115300" y="132492"/>
                  </a:lnTo>
                  <a:lnTo>
                    <a:pt x="127253" y="123062"/>
                  </a:lnTo>
                  <a:lnTo>
                    <a:pt x="134635" y="107346"/>
                  </a:lnTo>
                  <a:lnTo>
                    <a:pt x="137159" y="85343"/>
                  </a:lnTo>
                  <a:lnTo>
                    <a:pt x="134635" y="63579"/>
                  </a:lnTo>
                  <a:lnTo>
                    <a:pt x="127253" y="48386"/>
                  </a:lnTo>
                  <a:lnTo>
                    <a:pt x="115300" y="39481"/>
                  </a:lnTo>
                  <a:lnTo>
                    <a:pt x="99059" y="36575"/>
                  </a:lnTo>
                  <a:lnTo>
                    <a:pt x="85343" y="36575"/>
                  </a:lnTo>
                  <a:close/>
                </a:path>
                <a:path w="1390014" h="281939">
                  <a:moveTo>
                    <a:pt x="1185671" y="4571"/>
                  </a:moveTo>
                  <a:lnTo>
                    <a:pt x="1240535" y="4571"/>
                  </a:lnTo>
                  <a:lnTo>
                    <a:pt x="1356359" y="185927"/>
                  </a:lnTo>
                  <a:lnTo>
                    <a:pt x="1356359" y="4571"/>
                  </a:lnTo>
                  <a:lnTo>
                    <a:pt x="1389887" y="4571"/>
                  </a:lnTo>
                  <a:lnTo>
                    <a:pt x="1389887" y="277367"/>
                  </a:lnTo>
                  <a:lnTo>
                    <a:pt x="1324355" y="277367"/>
                  </a:lnTo>
                  <a:lnTo>
                    <a:pt x="1219199" y="109727"/>
                  </a:lnTo>
                  <a:lnTo>
                    <a:pt x="1219199" y="277367"/>
                  </a:lnTo>
                  <a:lnTo>
                    <a:pt x="1185671" y="277367"/>
                  </a:lnTo>
                  <a:lnTo>
                    <a:pt x="1185671" y="4571"/>
                  </a:lnTo>
                  <a:close/>
                </a:path>
                <a:path w="1390014" h="281939">
                  <a:moveTo>
                    <a:pt x="1021079" y="4571"/>
                  </a:moveTo>
                  <a:lnTo>
                    <a:pt x="1095755" y="4571"/>
                  </a:lnTo>
                  <a:lnTo>
                    <a:pt x="1170431" y="277367"/>
                  </a:lnTo>
                  <a:lnTo>
                    <a:pt x="1085087" y="277367"/>
                  </a:lnTo>
                  <a:lnTo>
                    <a:pt x="1069847" y="219455"/>
                  </a:lnTo>
                  <a:lnTo>
                    <a:pt x="996695" y="219455"/>
                  </a:lnTo>
                  <a:lnTo>
                    <a:pt x="979931" y="277367"/>
                  </a:lnTo>
                  <a:lnTo>
                    <a:pt x="941831" y="277367"/>
                  </a:lnTo>
                  <a:lnTo>
                    <a:pt x="1021079" y="4571"/>
                  </a:lnTo>
                  <a:close/>
                </a:path>
                <a:path w="1390014" h="281939">
                  <a:moveTo>
                    <a:pt x="463295" y="4571"/>
                  </a:moveTo>
                  <a:lnTo>
                    <a:pt x="518159" y="4571"/>
                  </a:lnTo>
                  <a:lnTo>
                    <a:pt x="633983" y="185927"/>
                  </a:lnTo>
                  <a:lnTo>
                    <a:pt x="633983" y="4571"/>
                  </a:lnTo>
                  <a:lnTo>
                    <a:pt x="667511" y="4571"/>
                  </a:lnTo>
                  <a:lnTo>
                    <a:pt x="667511" y="277367"/>
                  </a:lnTo>
                  <a:lnTo>
                    <a:pt x="601979" y="277367"/>
                  </a:lnTo>
                  <a:lnTo>
                    <a:pt x="496823" y="109727"/>
                  </a:lnTo>
                  <a:lnTo>
                    <a:pt x="496823" y="277367"/>
                  </a:lnTo>
                  <a:lnTo>
                    <a:pt x="463295" y="277367"/>
                  </a:lnTo>
                  <a:lnTo>
                    <a:pt x="463295" y="4571"/>
                  </a:lnTo>
                  <a:close/>
                </a:path>
                <a:path w="1390014" h="281939">
                  <a:moveTo>
                    <a:pt x="297179" y="4571"/>
                  </a:moveTo>
                  <a:lnTo>
                    <a:pt x="371855" y="4571"/>
                  </a:lnTo>
                  <a:lnTo>
                    <a:pt x="446531" y="277367"/>
                  </a:lnTo>
                  <a:lnTo>
                    <a:pt x="361187" y="277367"/>
                  </a:lnTo>
                  <a:lnTo>
                    <a:pt x="345947" y="219455"/>
                  </a:lnTo>
                  <a:lnTo>
                    <a:pt x="272795" y="219455"/>
                  </a:lnTo>
                  <a:lnTo>
                    <a:pt x="256031" y="277367"/>
                  </a:lnTo>
                  <a:lnTo>
                    <a:pt x="217931" y="277367"/>
                  </a:lnTo>
                  <a:lnTo>
                    <a:pt x="297179" y="4571"/>
                  </a:lnTo>
                  <a:close/>
                </a:path>
                <a:path w="1390014" h="281939">
                  <a:moveTo>
                    <a:pt x="0" y="4571"/>
                  </a:moveTo>
                  <a:lnTo>
                    <a:pt x="118871" y="4571"/>
                  </a:lnTo>
                  <a:lnTo>
                    <a:pt x="163115" y="9691"/>
                  </a:lnTo>
                  <a:lnTo>
                    <a:pt x="195071" y="24955"/>
                  </a:lnTo>
                  <a:lnTo>
                    <a:pt x="214455" y="50220"/>
                  </a:lnTo>
                  <a:lnTo>
                    <a:pt x="220979" y="85343"/>
                  </a:lnTo>
                  <a:lnTo>
                    <a:pt x="213860" y="122229"/>
                  </a:lnTo>
                  <a:lnTo>
                    <a:pt x="192595" y="148399"/>
                  </a:lnTo>
                  <a:lnTo>
                    <a:pt x="157329" y="163996"/>
                  </a:lnTo>
                  <a:lnTo>
                    <a:pt x="108203" y="169163"/>
                  </a:lnTo>
                  <a:lnTo>
                    <a:pt x="85343" y="169163"/>
                  </a:lnTo>
                  <a:lnTo>
                    <a:pt x="85343" y="277367"/>
                  </a:lnTo>
                  <a:lnTo>
                    <a:pt x="0" y="277367"/>
                  </a:lnTo>
                  <a:lnTo>
                    <a:pt x="0" y="4571"/>
                  </a:lnTo>
                  <a:close/>
                </a:path>
                <a:path w="1390014" h="281939">
                  <a:moveTo>
                    <a:pt x="827531" y="0"/>
                  </a:moveTo>
                  <a:lnTo>
                    <a:pt x="862417" y="4905"/>
                  </a:lnTo>
                  <a:lnTo>
                    <a:pt x="889444" y="19811"/>
                  </a:lnTo>
                  <a:lnTo>
                    <a:pt x="908756" y="45005"/>
                  </a:lnTo>
                  <a:lnTo>
                    <a:pt x="920495" y="80771"/>
                  </a:lnTo>
                  <a:lnTo>
                    <a:pt x="876299" y="99059"/>
                  </a:lnTo>
                  <a:lnTo>
                    <a:pt x="876299" y="88391"/>
                  </a:lnTo>
                  <a:lnTo>
                    <a:pt x="876299" y="74675"/>
                  </a:lnTo>
                  <a:lnTo>
                    <a:pt x="872251" y="55792"/>
                  </a:lnTo>
                  <a:lnTo>
                    <a:pt x="864488" y="42481"/>
                  </a:lnTo>
                  <a:lnTo>
                    <a:pt x="852725" y="34599"/>
                  </a:lnTo>
                  <a:lnTo>
                    <a:pt x="836675" y="32003"/>
                  </a:lnTo>
                  <a:lnTo>
                    <a:pt x="824960" y="33432"/>
                  </a:lnTo>
                  <a:lnTo>
                    <a:pt x="796099" y="69127"/>
                  </a:lnTo>
                  <a:lnTo>
                    <a:pt x="791527" y="114228"/>
                  </a:lnTo>
                  <a:lnTo>
                    <a:pt x="790955" y="144779"/>
                  </a:lnTo>
                  <a:lnTo>
                    <a:pt x="791289" y="173950"/>
                  </a:lnTo>
                  <a:lnTo>
                    <a:pt x="794813" y="215717"/>
                  </a:lnTo>
                  <a:lnTo>
                    <a:pt x="817864" y="248745"/>
                  </a:lnTo>
                  <a:lnTo>
                    <a:pt x="827531" y="249935"/>
                  </a:lnTo>
                  <a:lnTo>
                    <a:pt x="838414" y="248221"/>
                  </a:lnTo>
                  <a:lnTo>
                    <a:pt x="851915" y="160019"/>
                  </a:lnTo>
                  <a:lnTo>
                    <a:pt x="813815" y="160019"/>
                  </a:lnTo>
                  <a:lnTo>
                    <a:pt x="813815" y="126491"/>
                  </a:lnTo>
                  <a:lnTo>
                    <a:pt x="931163" y="126491"/>
                  </a:lnTo>
                  <a:lnTo>
                    <a:pt x="931163" y="277367"/>
                  </a:lnTo>
                  <a:lnTo>
                    <a:pt x="900683" y="277367"/>
                  </a:lnTo>
                  <a:lnTo>
                    <a:pt x="893063" y="259079"/>
                  </a:lnTo>
                  <a:lnTo>
                    <a:pt x="877871" y="269081"/>
                  </a:lnTo>
                  <a:lnTo>
                    <a:pt x="861821" y="276224"/>
                  </a:lnTo>
                  <a:lnTo>
                    <a:pt x="844629" y="280511"/>
                  </a:lnTo>
                  <a:lnTo>
                    <a:pt x="826007" y="281939"/>
                  </a:lnTo>
                  <a:lnTo>
                    <a:pt x="797742" y="279653"/>
                  </a:lnTo>
                  <a:lnTo>
                    <a:pt x="750355" y="261365"/>
                  </a:lnTo>
                  <a:lnTo>
                    <a:pt x="717280" y="225337"/>
                  </a:lnTo>
                  <a:lnTo>
                    <a:pt x="700230" y="174426"/>
                  </a:lnTo>
                  <a:lnTo>
                    <a:pt x="697991" y="143255"/>
                  </a:lnTo>
                  <a:lnTo>
                    <a:pt x="700277" y="112704"/>
                  </a:lnTo>
                  <a:lnTo>
                    <a:pt x="718565" y="60745"/>
                  </a:lnTo>
                  <a:lnTo>
                    <a:pt x="753379" y="21859"/>
                  </a:lnTo>
                  <a:lnTo>
                    <a:pt x="800147" y="2333"/>
                  </a:lnTo>
                  <a:lnTo>
                    <a:pt x="827531" y="0"/>
                  </a:lnTo>
                  <a:close/>
                </a:path>
              </a:pathLst>
            </a:custGeom>
            <a:ln w="9143">
              <a:solidFill>
                <a:srgbClr val="A8D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10055" y="734568"/>
            <a:ext cx="6172200" cy="5763895"/>
            <a:chOff x="1210055" y="734568"/>
            <a:chExt cx="6172200" cy="5763895"/>
          </a:xfrm>
        </p:grpSpPr>
        <p:sp>
          <p:nvSpPr>
            <p:cNvPr id="13" name="object 13"/>
            <p:cNvSpPr/>
            <p:nvPr/>
          </p:nvSpPr>
          <p:spPr>
            <a:xfrm>
              <a:off x="1210055" y="734568"/>
              <a:ext cx="746759" cy="7467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72640" y="5134356"/>
              <a:ext cx="3335020" cy="277495"/>
            </a:xfrm>
            <a:custGeom>
              <a:avLst/>
              <a:gdLst/>
              <a:ahLst/>
              <a:cxnLst/>
              <a:rect l="l" t="t" r="r" b="b"/>
              <a:pathLst>
                <a:path w="3335020" h="277495">
                  <a:moveTo>
                    <a:pt x="2574036" y="272796"/>
                  </a:moveTo>
                  <a:lnTo>
                    <a:pt x="2499360" y="0"/>
                  </a:lnTo>
                  <a:lnTo>
                    <a:pt x="2424684" y="0"/>
                  </a:lnTo>
                  <a:lnTo>
                    <a:pt x="2345436" y="272796"/>
                  </a:lnTo>
                  <a:lnTo>
                    <a:pt x="2383536" y="272796"/>
                  </a:lnTo>
                  <a:lnTo>
                    <a:pt x="2400300" y="214884"/>
                  </a:lnTo>
                  <a:lnTo>
                    <a:pt x="2407920" y="214884"/>
                  </a:lnTo>
                  <a:lnTo>
                    <a:pt x="2407920" y="181356"/>
                  </a:lnTo>
                  <a:lnTo>
                    <a:pt x="2438400" y="71628"/>
                  </a:lnTo>
                  <a:lnTo>
                    <a:pt x="2465832" y="181356"/>
                  </a:lnTo>
                  <a:lnTo>
                    <a:pt x="2465832" y="214884"/>
                  </a:lnTo>
                  <a:lnTo>
                    <a:pt x="2473452" y="214884"/>
                  </a:lnTo>
                  <a:lnTo>
                    <a:pt x="2488692" y="272796"/>
                  </a:lnTo>
                  <a:lnTo>
                    <a:pt x="2574036" y="272796"/>
                  </a:lnTo>
                  <a:close/>
                </a:path>
                <a:path w="3335020" h="277495">
                  <a:moveTo>
                    <a:pt x="2465832" y="214884"/>
                  </a:moveTo>
                  <a:lnTo>
                    <a:pt x="2465832" y="181356"/>
                  </a:lnTo>
                  <a:lnTo>
                    <a:pt x="2407920" y="181356"/>
                  </a:lnTo>
                  <a:lnTo>
                    <a:pt x="2407920" y="214884"/>
                  </a:lnTo>
                  <a:lnTo>
                    <a:pt x="2465832" y="214884"/>
                  </a:lnTo>
                  <a:close/>
                </a:path>
                <a:path w="3335020" h="277495">
                  <a:moveTo>
                    <a:pt x="2891028" y="0"/>
                  </a:moveTo>
                  <a:lnTo>
                    <a:pt x="2854452" y="0"/>
                  </a:lnTo>
                  <a:lnTo>
                    <a:pt x="2814828" y="161544"/>
                  </a:lnTo>
                  <a:lnTo>
                    <a:pt x="2778252" y="0"/>
                  </a:lnTo>
                  <a:lnTo>
                    <a:pt x="2726436" y="0"/>
                  </a:lnTo>
                  <a:lnTo>
                    <a:pt x="2688336" y="160020"/>
                  </a:lnTo>
                  <a:lnTo>
                    <a:pt x="2651760" y="0"/>
                  </a:lnTo>
                  <a:lnTo>
                    <a:pt x="2566416" y="0"/>
                  </a:lnTo>
                  <a:lnTo>
                    <a:pt x="2636520" y="272796"/>
                  </a:lnTo>
                  <a:lnTo>
                    <a:pt x="2692908" y="272796"/>
                  </a:lnTo>
                  <a:lnTo>
                    <a:pt x="2727960" y="128016"/>
                  </a:lnTo>
                  <a:lnTo>
                    <a:pt x="2761488" y="272796"/>
                  </a:lnTo>
                  <a:lnTo>
                    <a:pt x="2817876" y="272796"/>
                  </a:lnTo>
                  <a:lnTo>
                    <a:pt x="2891028" y="0"/>
                  </a:lnTo>
                  <a:close/>
                </a:path>
                <a:path w="3335020" h="277495">
                  <a:moveTo>
                    <a:pt x="3113532" y="272796"/>
                  </a:moveTo>
                  <a:lnTo>
                    <a:pt x="3038856" y="0"/>
                  </a:lnTo>
                  <a:lnTo>
                    <a:pt x="2964180" y="0"/>
                  </a:lnTo>
                  <a:lnTo>
                    <a:pt x="2884932" y="272796"/>
                  </a:lnTo>
                  <a:lnTo>
                    <a:pt x="2923032" y="272796"/>
                  </a:lnTo>
                  <a:lnTo>
                    <a:pt x="2939796" y="214884"/>
                  </a:lnTo>
                  <a:lnTo>
                    <a:pt x="2947416" y="214884"/>
                  </a:lnTo>
                  <a:lnTo>
                    <a:pt x="2947416" y="181356"/>
                  </a:lnTo>
                  <a:lnTo>
                    <a:pt x="2977896" y="71628"/>
                  </a:lnTo>
                  <a:lnTo>
                    <a:pt x="3005328" y="181356"/>
                  </a:lnTo>
                  <a:lnTo>
                    <a:pt x="3005328" y="214884"/>
                  </a:lnTo>
                  <a:lnTo>
                    <a:pt x="3012948" y="214884"/>
                  </a:lnTo>
                  <a:lnTo>
                    <a:pt x="3028188" y="272796"/>
                  </a:lnTo>
                  <a:lnTo>
                    <a:pt x="3113532" y="272796"/>
                  </a:lnTo>
                  <a:close/>
                </a:path>
                <a:path w="3335020" h="277495">
                  <a:moveTo>
                    <a:pt x="3005328" y="214884"/>
                  </a:moveTo>
                  <a:lnTo>
                    <a:pt x="3005328" y="181356"/>
                  </a:lnTo>
                  <a:lnTo>
                    <a:pt x="2947416" y="181356"/>
                  </a:lnTo>
                  <a:lnTo>
                    <a:pt x="2947416" y="214884"/>
                  </a:lnTo>
                  <a:lnTo>
                    <a:pt x="3005328" y="214884"/>
                  </a:lnTo>
                  <a:close/>
                </a:path>
                <a:path w="3335020" h="277495">
                  <a:moveTo>
                    <a:pt x="2333244" y="73152"/>
                  </a:moveTo>
                  <a:lnTo>
                    <a:pt x="2316527" y="30075"/>
                  </a:lnTo>
                  <a:lnTo>
                    <a:pt x="2272284" y="4762"/>
                  </a:lnTo>
                  <a:lnTo>
                    <a:pt x="2231517" y="20"/>
                  </a:lnTo>
                  <a:lnTo>
                    <a:pt x="2112264" y="0"/>
                  </a:lnTo>
                  <a:lnTo>
                    <a:pt x="2112264" y="272796"/>
                  </a:lnTo>
                  <a:lnTo>
                    <a:pt x="2197608" y="272796"/>
                  </a:lnTo>
                  <a:lnTo>
                    <a:pt x="2197608" y="32004"/>
                  </a:lnTo>
                  <a:lnTo>
                    <a:pt x="2208276" y="32004"/>
                  </a:lnTo>
                  <a:lnTo>
                    <a:pt x="2226278" y="34575"/>
                  </a:lnTo>
                  <a:lnTo>
                    <a:pt x="2239137" y="42291"/>
                  </a:lnTo>
                  <a:lnTo>
                    <a:pt x="2246852" y="55149"/>
                  </a:lnTo>
                  <a:lnTo>
                    <a:pt x="2249424" y="73152"/>
                  </a:lnTo>
                  <a:lnTo>
                    <a:pt x="2249424" y="272796"/>
                  </a:lnTo>
                  <a:lnTo>
                    <a:pt x="2275332" y="272796"/>
                  </a:lnTo>
                  <a:lnTo>
                    <a:pt x="2275332" y="135636"/>
                  </a:lnTo>
                  <a:lnTo>
                    <a:pt x="2300454" y="127373"/>
                  </a:lnTo>
                  <a:lnTo>
                    <a:pt x="2318575" y="114109"/>
                  </a:lnTo>
                  <a:lnTo>
                    <a:pt x="2329553" y="95988"/>
                  </a:lnTo>
                  <a:lnTo>
                    <a:pt x="2333244" y="73152"/>
                  </a:lnTo>
                  <a:close/>
                </a:path>
                <a:path w="3335020" h="277495">
                  <a:moveTo>
                    <a:pt x="2249424" y="272796"/>
                  </a:moveTo>
                  <a:lnTo>
                    <a:pt x="2249424" y="73152"/>
                  </a:lnTo>
                  <a:lnTo>
                    <a:pt x="2246852" y="92035"/>
                  </a:lnTo>
                  <a:lnTo>
                    <a:pt x="2239137" y="105346"/>
                  </a:lnTo>
                  <a:lnTo>
                    <a:pt x="2226278" y="113228"/>
                  </a:lnTo>
                  <a:lnTo>
                    <a:pt x="2208276" y="115824"/>
                  </a:lnTo>
                  <a:lnTo>
                    <a:pt x="2197608" y="115824"/>
                  </a:lnTo>
                  <a:lnTo>
                    <a:pt x="2197608" y="144780"/>
                  </a:lnTo>
                  <a:lnTo>
                    <a:pt x="2206752" y="144780"/>
                  </a:lnTo>
                  <a:lnTo>
                    <a:pt x="2220991" y="147589"/>
                  </a:lnTo>
                  <a:lnTo>
                    <a:pt x="2231517" y="155829"/>
                  </a:lnTo>
                  <a:lnTo>
                    <a:pt x="2238041" y="169211"/>
                  </a:lnTo>
                  <a:lnTo>
                    <a:pt x="2240280" y="187452"/>
                  </a:lnTo>
                  <a:lnTo>
                    <a:pt x="2240280" y="222504"/>
                  </a:lnTo>
                  <a:lnTo>
                    <a:pt x="2240851" y="236791"/>
                  </a:lnTo>
                  <a:lnTo>
                    <a:pt x="2242566" y="249936"/>
                  </a:lnTo>
                  <a:lnTo>
                    <a:pt x="2245423" y="261937"/>
                  </a:lnTo>
                  <a:lnTo>
                    <a:pt x="2249424" y="272796"/>
                  </a:lnTo>
                  <a:close/>
                </a:path>
                <a:path w="3335020" h="277495">
                  <a:moveTo>
                    <a:pt x="2340864" y="272796"/>
                  </a:moveTo>
                  <a:lnTo>
                    <a:pt x="2335482" y="261961"/>
                  </a:lnTo>
                  <a:lnTo>
                    <a:pt x="2330958" y="247840"/>
                  </a:lnTo>
                  <a:lnTo>
                    <a:pt x="2327576" y="230576"/>
                  </a:lnTo>
                  <a:lnTo>
                    <a:pt x="2325624" y="210312"/>
                  </a:lnTo>
                  <a:lnTo>
                    <a:pt x="2323266" y="192333"/>
                  </a:lnTo>
                  <a:lnTo>
                    <a:pt x="2306193" y="150423"/>
                  </a:lnTo>
                  <a:lnTo>
                    <a:pt x="2275332" y="135636"/>
                  </a:lnTo>
                  <a:lnTo>
                    <a:pt x="2275332" y="272796"/>
                  </a:lnTo>
                  <a:lnTo>
                    <a:pt x="2340864" y="272796"/>
                  </a:lnTo>
                  <a:close/>
                </a:path>
                <a:path w="3335020" h="277495">
                  <a:moveTo>
                    <a:pt x="220980" y="80772"/>
                  </a:moveTo>
                  <a:lnTo>
                    <a:pt x="214455" y="45648"/>
                  </a:lnTo>
                  <a:lnTo>
                    <a:pt x="195072" y="20383"/>
                  </a:lnTo>
                  <a:lnTo>
                    <a:pt x="163115" y="5119"/>
                  </a:lnTo>
                  <a:lnTo>
                    <a:pt x="118872" y="0"/>
                  </a:lnTo>
                  <a:lnTo>
                    <a:pt x="0" y="0"/>
                  </a:lnTo>
                  <a:lnTo>
                    <a:pt x="0" y="272796"/>
                  </a:lnTo>
                  <a:lnTo>
                    <a:pt x="85344" y="272796"/>
                  </a:lnTo>
                  <a:lnTo>
                    <a:pt x="85344" y="32004"/>
                  </a:lnTo>
                  <a:lnTo>
                    <a:pt x="99060" y="32004"/>
                  </a:lnTo>
                  <a:lnTo>
                    <a:pt x="115300" y="34909"/>
                  </a:lnTo>
                  <a:lnTo>
                    <a:pt x="127254" y="43815"/>
                  </a:lnTo>
                  <a:lnTo>
                    <a:pt x="134635" y="59007"/>
                  </a:lnTo>
                  <a:lnTo>
                    <a:pt x="137160" y="80772"/>
                  </a:lnTo>
                  <a:lnTo>
                    <a:pt x="137160" y="161546"/>
                  </a:lnTo>
                  <a:lnTo>
                    <a:pt x="157329" y="159424"/>
                  </a:lnTo>
                  <a:lnTo>
                    <a:pt x="192595" y="143827"/>
                  </a:lnTo>
                  <a:lnTo>
                    <a:pt x="213860" y="117657"/>
                  </a:lnTo>
                  <a:lnTo>
                    <a:pt x="220980" y="80772"/>
                  </a:lnTo>
                  <a:close/>
                </a:path>
                <a:path w="3335020" h="277495">
                  <a:moveTo>
                    <a:pt x="137160" y="161546"/>
                  </a:moveTo>
                  <a:lnTo>
                    <a:pt x="137160" y="80772"/>
                  </a:lnTo>
                  <a:lnTo>
                    <a:pt x="134635" y="102774"/>
                  </a:lnTo>
                  <a:lnTo>
                    <a:pt x="127254" y="118491"/>
                  </a:lnTo>
                  <a:lnTo>
                    <a:pt x="115300" y="127920"/>
                  </a:lnTo>
                  <a:lnTo>
                    <a:pt x="99060" y="131064"/>
                  </a:lnTo>
                  <a:lnTo>
                    <a:pt x="85344" y="131064"/>
                  </a:lnTo>
                  <a:lnTo>
                    <a:pt x="85344" y="164592"/>
                  </a:lnTo>
                  <a:lnTo>
                    <a:pt x="108204" y="164592"/>
                  </a:lnTo>
                  <a:lnTo>
                    <a:pt x="137160" y="161546"/>
                  </a:lnTo>
                  <a:close/>
                </a:path>
                <a:path w="3335020" h="277495">
                  <a:moveTo>
                    <a:pt x="1456944" y="137160"/>
                  </a:moveTo>
                  <a:lnTo>
                    <a:pt x="1452018" y="87782"/>
                  </a:lnTo>
                  <a:lnTo>
                    <a:pt x="1437290" y="49377"/>
                  </a:lnTo>
                  <a:lnTo>
                    <a:pt x="1378720" y="5486"/>
                  </a:lnTo>
                  <a:lnTo>
                    <a:pt x="1335024" y="0"/>
                  </a:lnTo>
                  <a:lnTo>
                    <a:pt x="1220724" y="0"/>
                  </a:lnTo>
                  <a:lnTo>
                    <a:pt x="1220724" y="272796"/>
                  </a:lnTo>
                  <a:lnTo>
                    <a:pt x="1306068" y="272796"/>
                  </a:lnTo>
                  <a:lnTo>
                    <a:pt x="1306068" y="28956"/>
                  </a:lnTo>
                  <a:lnTo>
                    <a:pt x="1321308" y="28956"/>
                  </a:lnTo>
                  <a:lnTo>
                    <a:pt x="1357884" y="51816"/>
                  </a:lnTo>
                  <a:lnTo>
                    <a:pt x="1366456" y="107322"/>
                  </a:lnTo>
                  <a:lnTo>
                    <a:pt x="1367028" y="135636"/>
                  </a:lnTo>
                  <a:lnTo>
                    <a:pt x="1367028" y="268380"/>
                  </a:lnTo>
                  <a:lnTo>
                    <a:pt x="1375794" y="267321"/>
                  </a:lnTo>
                  <a:lnTo>
                    <a:pt x="1411187" y="250947"/>
                  </a:lnTo>
                  <a:lnTo>
                    <a:pt x="1436559" y="223747"/>
                  </a:lnTo>
                  <a:lnTo>
                    <a:pt x="1451835" y="185793"/>
                  </a:lnTo>
                  <a:lnTo>
                    <a:pt x="1456944" y="137160"/>
                  </a:lnTo>
                  <a:close/>
                </a:path>
                <a:path w="3335020" h="277495">
                  <a:moveTo>
                    <a:pt x="1367028" y="268380"/>
                  </a:moveTo>
                  <a:lnTo>
                    <a:pt x="1367028" y="135636"/>
                  </a:lnTo>
                  <a:lnTo>
                    <a:pt x="1366456" y="164187"/>
                  </a:lnTo>
                  <a:lnTo>
                    <a:pt x="1364742" y="188023"/>
                  </a:lnTo>
                  <a:lnTo>
                    <a:pt x="1351311" y="230981"/>
                  </a:lnTo>
                  <a:lnTo>
                    <a:pt x="1321308" y="243840"/>
                  </a:lnTo>
                  <a:lnTo>
                    <a:pt x="1306068" y="243840"/>
                  </a:lnTo>
                  <a:lnTo>
                    <a:pt x="1306068" y="272796"/>
                  </a:lnTo>
                  <a:lnTo>
                    <a:pt x="1330452" y="272796"/>
                  </a:lnTo>
                  <a:lnTo>
                    <a:pt x="1367028" y="268380"/>
                  </a:lnTo>
                  <a:close/>
                </a:path>
                <a:path w="3335020" h="277495">
                  <a:moveTo>
                    <a:pt x="943356" y="137160"/>
                  </a:moveTo>
                  <a:lnTo>
                    <a:pt x="938430" y="87782"/>
                  </a:lnTo>
                  <a:lnTo>
                    <a:pt x="923702" y="49377"/>
                  </a:lnTo>
                  <a:lnTo>
                    <a:pt x="865132" y="5486"/>
                  </a:lnTo>
                  <a:lnTo>
                    <a:pt x="821436" y="0"/>
                  </a:lnTo>
                  <a:lnTo>
                    <a:pt x="707136" y="0"/>
                  </a:lnTo>
                  <a:lnTo>
                    <a:pt x="707136" y="272796"/>
                  </a:lnTo>
                  <a:lnTo>
                    <a:pt x="792480" y="272796"/>
                  </a:lnTo>
                  <a:lnTo>
                    <a:pt x="792480" y="28956"/>
                  </a:lnTo>
                  <a:lnTo>
                    <a:pt x="807720" y="28956"/>
                  </a:lnTo>
                  <a:lnTo>
                    <a:pt x="844296" y="51816"/>
                  </a:lnTo>
                  <a:lnTo>
                    <a:pt x="852868" y="107322"/>
                  </a:lnTo>
                  <a:lnTo>
                    <a:pt x="853440" y="135636"/>
                  </a:lnTo>
                  <a:lnTo>
                    <a:pt x="853440" y="268380"/>
                  </a:lnTo>
                  <a:lnTo>
                    <a:pt x="862206" y="267321"/>
                  </a:lnTo>
                  <a:lnTo>
                    <a:pt x="897599" y="250947"/>
                  </a:lnTo>
                  <a:lnTo>
                    <a:pt x="922971" y="223747"/>
                  </a:lnTo>
                  <a:lnTo>
                    <a:pt x="938247" y="185793"/>
                  </a:lnTo>
                  <a:lnTo>
                    <a:pt x="943356" y="137160"/>
                  </a:lnTo>
                  <a:close/>
                </a:path>
                <a:path w="3335020" h="277495">
                  <a:moveTo>
                    <a:pt x="853440" y="268380"/>
                  </a:moveTo>
                  <a:lnTo>
                    <a:pt x="853440" y="135636"/>
                  </a:lnTo>
                  <a:lnTo>
                    <a:pt x="852868" y="164187"/>
                  </a:lnTo>
                  <a:lnTo>
                    <a:pt x="851154" y="188023"/>
                  </a:lnTo>
                  <a:lnTo>
                    <a:pt x="837723" y="230981"/>
                  </a:lnTo>
                  <a:lnTo>
                    <a:pt x="807720" y="243840"/>
                  </a:lnTo>
                  <a:lnTo>
                    <a:pt x="792480" y="243840"/>
                  </a:lnTo>
                  <a:lnTo>
                    <a:pt x="792480" y="272796"/>
                  </a:lnTo>
                  <a:lnTo>
                    <a:pt x="816864" y="272796"/>
                  </a:lnTo>
                  <a:lnTo>
                    <a:pt x="853440" y="268380"/>
                  </a:lnTo>
                  <a:close/>
                </a:path>
                <a:path w="3335020" h="277495">
                  <a:moveTo>
                    <a:pt x="3334512" y="272796"/>
                  </a:moveTo>
                  <a:lnTo>
                    <a:pt x="3334512" y="0"/>
                  </a:lnTo>
                  <a:lnTo>
                    <a:pt x="3300984" y="0"/>
                  </a:lnTo>
                  <a:lnTo>
                    <a:pt x="3300984" y="181356"/>
                  </a:lnTo>
                  <a:lnTo>
                    <a:pt x="3185160" y="0"/>
                  </a:lnTo>
                  <a:lnTo>
                    <a:pt x="3130296" y="0"/>
                  </a:lnTo>
                  <a:lnTo>
                    <a:pt x="3130296" y="272796"/>
                  </a:lnTo>
                  <a:lnTo>
                    <a:pt x="3163824" y="272796"/>
                  </a:lnTo>
                  <a:lnTo>
                    <a:pt x="3163824" y="105156"/>
                  </a:lnTo>
                  <a:lnTo>
                    <a:pt x="3268980" y="272796"/>
                  </a:lnTo>
                  <a:lnTo>
                    <a:pt x="3334512" y="272796"/>
                  </a:lnTo>
                  <a:close/>
                </a:path>
                <a:path w="3335020" h="277495">
                  <a:moveTo>
                    <a:pt x="1818132" y="272796"/>
                  </a:moveTo>
                  <a:lnTo>
                    <a:pt x="1818132" y="0"/>
                  </a:lnTo>
                  <a:lnTo>
                    <a:pt x="1732788" y="0"/>
                  </a:lnTo>
                  <a:lnTo>
                    <a:pt x="1732788" y="272796"/>
                  </a:lnTo>
                  <a:lnTo>
                    <a:pt x="1818132" y="272796"/>
                  </a:lnTo>
                  <a:close/>
                </a:path>
                <a:path w="3335020" h="277495">
                  <a:moveTo>
                    <a:pt x="1946148" y="0"/>
                  </a:moveTo>
                  <a:lnTo>
                    <a:pt x="1903476" y="0"/>
                  </a:lnTo>
                  <a:lnTo>
                    <a:pt x="1818132" y="117348"/>
                  </a:lnTo>
                  <a:lnTo>
                    <a:pt x="1818132" y="166116"/>
                  </a:lnTo>
                  <a:lnTo>
                    <a:pt x="1824228" y="156972"/>
                  </a:lnTo>
                  <a:lnTo>
                    <a:pt x="1879092" y="261213"/>
                  </a:lnTo>
                  <a:lnTo>
                    <a:pt x="1879092" y="88392"/>
                  </a:lnTo>
                  <a:lnTo>
                    <a:pt x="1946148" y="0"/>
                  </a:lnTo>
                  <a:close/>
                </a:path>
                <a:path w="3335020" h="277495">
                  <a:moveTo>
                    <a:pt x="1976628" y="272796"/>
                  </a:moveTo>
                  <a:lnTo>
                    <a:pt x="1879092" y="88392"/>
                  </a:lnTo>
                  <a:lnTo>
                    <a:pt x="1879092" y="261213"/>
                  </a:lnTo>
                  <a:lnTo>
                    <a:pt x="1885188" y="272796"/>
                  </a:lnTo>
                  <a:lnTo>
                    <a:pt x="1976628" y="272796"/>
                  </a:lnTo>
                  <a:close/>
                </a:path>
                <a:path w="3335020" h="277495">
                  <a:moveTo>
                    <a:pt x="1694688" y="181356"/>
                  </a:moveTo>
                  <a:lnTo>
                    <a:pt x="1694688" y="0"/>
                  </a:lnTo>
                  <a:lnTo>
                    <a:pt x="1661160" y="0"/>
                  </a:lnTo>
                  <a:lnTo>
                    <a:pt x="1661160" y="181356"/>
                  </a:lnTo>
                  <a:lnTo>
                    <a:pt x="1658254" y="207359"/>
                  </a:lnTo>
                  <a:lnTo>
                    <a:pt x="1649349" y="225933"/>
                  </a:lnTo>
                  <a:lnTo>
                    <a:pt x="1634156" y="237077"/>
                  </a:lnTo>
                  <a:lnTo>
                    <a:pt x="1612392" y="240792"/>
                  </a:lnTo>
                  <a:lnTo>
                    <a:pt x="1600938" y="240196"/>
                  </a:lnTo>
                  <a:lnTo>
                    <a:pt x="1572006" y="212407"/>
                  </a:lnTo>
                  <a:lnTo>
                    <a:pt x="1569720" y="184404"/>
                  </a:lnTo>
                  <a:lnTo>
                    <a:pt x="1569720" y="0"/>
                  </a:lnTo>
                  <a:lnTo>
                    <a:pt x="1484376" y="0"/>
                  </a:lnTo>
                  <a:lnTo>
                    <a:pt x="1484376" y="181356"/>
                  </a:lnTo>
                  <a:lnTo>
                    <a:pt x="1490948" y="223361"/>
                  </a:lnTo>
                  <a:lnTo>
                    <a:pt x="1510665" y="253365"/>
                  </a:lnTo>
                  <a:lnTo>
                    <a:pt x="1543526" y="271367"/>
                  </a:lnTo>
                  <a:lnTo>
                    <a:pt x="1589532" y="277368"/>
                  </a:lnTo>
                  <a:lnTo>
                    <a:pt x="1635537" y="271367"/>
                  </a:lnTo>
                  <a:lnTo>
                    <a:pt x="1668399" y="253365"/>
                  </a:lnTo>
                  <a:lnTo>
                    <a:pt x="1688115" y="223361"/>
                  </a:lnTo>
                  <a:lnTo>
                    <a:pt x="1694688" y="181356"/>
                  </a:lnTo>
                  <a:close/>
                </a:path>
                <a:path w="3335020" h="277495">
                  <a:moveTo>
                    <a:pt x="1181100" y="181356"/>
                  </a:moveTo>
                  <a:lnTo>
                    <a:pt x="1181100" y="0"/>
                  </a:lnTo>
                  <a:lnTo>
                    <a:pt x="1147572" y="0"/>
                  </a:lnTo>
                  <a:lnTo>
                    <a:pt x="1147572" y="181356"/>
                  </a:lnTo>
                  <a:lnTo>
                    <a:pt x="1144666" y="207359"/>
                  </a:lnTo>
                  <a:lnTo>
                    <a:pt x="1135761" y="225933"/>
                  </a:lnTo>
                  <a:lnTo>
                    <a:pt x="1120568" y="237077"/>
                  </a:lnTo>
                  <a:lnTo>
                    <a:pt x="1098804" y="240792"/>
                  </a:lnTo>
                  <a:lnTo>
                    <a:pt x="1087350" y="240196"/>
                  </a:lnTo>
                  <a:lnTo>
                    <a:pt x="1058418" y="212407"/>
                  </a:lnTo>
                  <a:lnTo>
                    <a:pt x="1056132" y="184404"/>
                  </a:lnTo>
                  <a:lnTo>
                    <a:pt x="1056132" y="0"/>
                  </a:lnTo>
                  <a:lnTo>
                    <a:pt x="970788" y="0"/>
                  </a:lnTo>
                  <a:lnTo>
                    <a:pt x="970788" y="181356"/>
                  </a:lnTo>
                  <a:lnTo>
                    <a:pt x="977360" y="223361"/>
                  </a:lnTo>
                  <a:lnTo>
                    <a:pt x="997077" y="253365"/>
                  </a:lnTo>
                  <a:lnTo>
                    <a:pt x="1029938" y="271367"/>
                  </a:lnTo>
                  <a:lnTo>
                    <a:pt x="1075944" y="277368"/>
                  </a:lnTo>
                  <a:lnTo>
                    <a:pt x="1121949" y="271367"/>
                  </a:lnTo>
                  <a:lnTo>
                    <a:pt x="1154811" y="253365"/>
                  </a:lnTo>
                  <a:lnTo>
                    <a:pt x="1174527" y="223361"/>
                  </a:lnTo>
                  <a:lnTo>
                    <a:pt x="1181100" y="181356"/>
                  </a:lnTo>
                  <a:close/>
                </a:path>
                <a:path w="3335020" h="277495">
                  <a:moveTo>
                    <a:pt x="664464" y="272796"/>
                  </a:moveTo>
                  <a:lnTo>
                    <a:pt x="664464" y="0"/>
                  </a:lnTo>
                  <a:lnTo>
                    <a:pt x="630936" y="0"/>
                  </a:lnTo>
                  <a:lnTo>
                    <a:pt x="630936" y="181356"/>
                  </a:lnTo>
                  <a:lnTo>
                    <a:pt x="515112" y="0"/>
                  </a:lnTo>
                  <a:lnTo>
                    <a:pt x="460248" y="0"/>
                  </a:lnTo>
                  <a:lnTo>
                    <a:pt x="460248" y="272796"/>
                  </a:lnTo>
                  <a:lnTo>
                    <a:pt x="493776" y="272796"/>
                  </a:lnTo>
                  <a:lnTo>
                    <a:pt x="493776" y="105156"/>
                  </a:lnTo>
                  <a:lnTo>
                    <a:pt x="598932" y="272796"/>
                  </a:lnTo>
                  <a:lnTo>
                    <a:pt x="664464" y="272796"/>
                  </a:lnTo>
                  <a:close/>
                </a:path>
                <a:path w="3335020" h="277495">
                  <a:moveTo>
                    <a:pt x="423672" y="33528"/>
                  </a:moveTo>
                  <a:lnTo>
                    <a:pt x="423672" y="0"/>
                  </a:lnTo>
                  <a:lnTo>
                    <a:pt x="243840" y="0"/>
                  </a:lnTo>
                  <a:lnTo>
                    <a:pt x="243840" y="272796"/>
                  </a:lnTo>
                  <a:lnTo>
                    <a:pt x="329184" y="272796"/>
                  </a:lnTo>
                  <a:lnTo>
                    <a:pt x="329184" y="33528"/>
                  </a:lnTo>
                  <a:lnTo>
                    <a:pt x="423672" y="33528"/>
                  </a:lnTo>
                  <a:close/>
                </a:path>
                <a:path w="3335020" h="277495">
                  <a:moveTo>
                    <a:pt x="408432" y="141732"/>
                  </a:moveTo>
                  <a:lnTo>
                    <a:pt x="408432" y="106680"/>
                  </a:lnTo>
                  <a:lnTo>
                    <a:pt x="329184" y="106680"/>
                  </a:lnTo>
                  <a:lnTo>
                    <a:pt x="329184" y="141732"/>
                  </a:lnTo>
                  <a:lnTo>
                    <a:pt x="408432" y="141732"/>
                  </a:lnTo>
                  <a:close/>
                </a:path>
                <a:path w="3335020" h="277495">
                  <a:moveTo>
                    <a:pt x="440436" y="272796"/>
                  </a:moveTo>
                  <a:lnTo>
                    <a:pt x="440436" y="239268"/>
                  </a:lnTo>
                  <a:lnTo>
                    <a:pt x="329184" y="239268"/>
                  </a:lnTo>
                  <a:lnTo>
                    <a:pt x="329184" y="272796"/>
                  </a:lnTo>
                  <a:lnTo>
                    <a:pt x="440436" y="272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7983" y="5166359"/>
              <a:ext cx="2920365" cy="149860"/>
            </a:xfrm>
            <a:custGeom>
              <a:avLst/>
              <a:gdLst/>
              <a:ahLst/>
              <a:cxnLst/>
              <a:rect l="l" t="t" r="r" b="b"/>
              <a:pathLst>
                <a:path w="2920365" h="149860">
                  <a:moveTo>
                    <a:pt x="2892551" y="39623"/>
                  </a:moveTo>
                  <a:lnTo>
                    <a:pt x="2862071" y="149351"/>
                  </a:lnTo>
                  <a:lnTo>
                    <a:pt x="2919983" y="149351"/>
                  </a:lnTo>
                  <a:lnTo>
                    <a:pt x="2892551" y="39623"/>
                  </a:lnTo>
                  <a:close/>
                </a:path>
                <a:path w="2920365" h="149860">
                  <a:moveTo>
                    <a:pt x="2353055" y="39623"/>
                  </a:moveTo>
                  <a:lnTo>
                    <a:pt x="2322575" y="149351"/>
                  </a:lnTo>
                  <a:lnTo>
                    <a:pt x="2380487" y="149351"/>
                  </a:lnTo>
                  <a:lnTo>
                    <a:pt x="2353055" y="39623"/>
                  </a:lnTo>
                  <a:close/>
                </a:path>
                <a:path w="2920365" h="149860">
                  <a:moveTo>
                    <a:pt x="2112263" y="0"/>
                  </a:moveTo>
                  <a:lnTo>
                    <a:pt x="2112263" y="83819"/>
                  </a:lnTo>
                  <a:lnTo>
                    <a:pt x="2122931" y="83819"/>
                  </a:lnTo>
                  <a:lnTo>
                    <a:pt x="2140934" y="81224"/>
                  </a:lnTo>
                  <a:lnTo>
                    <a:pt x="2153792" y="73342"/>
                  </a:lnTo>
                  <a:lnTo>
                    <a:pt x="2161508" y="60031"/>
                  </a:lnTo>
                  <a:lnTo>
                    <a:pt x="2164079" y="41147"/>
                  </a:lnTo>
                  <a:lnTo>
                    <a:pt x="2161508" y="23145"/>
                  </a:lnTo>
                  <a:lnTo>
                    <a:pt x="2153792" y="10286"/>
                  </a:lnTo>
                  <a:lnTo>
                    <a:pt x="2140934" y="2571"/>
                  </a:lnTo>
                  <a:lnTo>
                    <a:pt x="2122931" y="0"/>
                  </a:lnTo>
                  <a:lnTo>
                    <a:pt x="2112263" y="0"/>
                  </a:lnTo>
                  <a:close/>
                </a:path>
                <a:path w="2920365" h="149860">
                  <a:moveTo>
                    <a:pt x="0" y="0"/>
                  </a:moveTo>
                  <a:lnTo>
                    <a:pt x="0" y="99059"/>
                  </a:lnTo>
                  <a:lnTo>
                    <a:pt x="13715" y="99059"/>
                  </a:lnTo>
                  <a:lnTo>
                    <a:pt x="29956" y="95916"/>
                  </a:lnTo>
                  <a:lnTo>
                    <a:pt x="41909" y="86486"/>
                  </a:lnTo>
                  <a:lnTo>
                    <a:pt x="49291" y="70770"/>
                  </a:lnTo>
                  <a:lnTo>
                    <a:pt x="51815" y="48767"/>
                  </a:lnTo>
                  <a:lnTo>
                    <a:pt x="49291" y="27003"/>
                  </a:lnTo>
                  <a:lnTo>
                    <a:pt x="41909" y="11810"/>
                  </a:lnTo>
                  <a:lnTo>
                    <a:pt x="29956" y="2905"/>
                  </a:lnTo>
                  <a:lnTo>
                    <a:pt x="13715" y="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A8D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4135" y="5158739"/>
              <a:ext cx="70103" cy="2240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0548" y="5158739"/>
              <a:ext cx="70103" cy="2240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2639" y="5134356"/>
              <a:ext cx="3335020" cy="277495"/>
            </a:xfrm>
            <a:custGeom>
              <a:avLst/>
              <a:gdLst/>
              <a:ahLst/>
              <a:cxnLst/>
              <a:rect l="l" t="t" r="r" b="b"/>
              <a:pathLst>
                <a:path w="3335020" h="277495">
                  <a:moveTo>
                    <a:pt x="3130295" y="0"/>
                  </a:moveTo>
                  <a:lnTo>
                    <a:pt x="3185159" y="0"/>
                  </a:lnTo>
                  <a:lnTo>
                    <a:pt x="3300983" y="181355"/>
                  </a:lnTo>
                  <a:lnTo>
                    <a:pt x="3300983" y="0"/>
                  </a:lnTo>
                  <a:lnTo>
                    <a:pt x="3334511" y="0"/>
                  </a:lnTo>
                  <a:lnTo>
                    <a:pt x="3334511" y="272795"/>
                  </a:lnTo>
                  <a:lnTo>
                    <a:pt x="3268979" y="272795"/>
                  </a:lnTo>
                  <a:lnTo>
                    <a:pt x="3163823" y="105155"/>
                  </a:lnTo>
                  <a:lnTo>
                    <a:pt x="3163823" y="272795"/>
                  </a:lnTo>
                  <a:lnTo>
                    <a:pt x="3130295" y="272795"/>
                  </a:lnTo>
                  <a:lnTo>
                    <a:pt x="3130295" y="0"/>
                  </a:lnTo>
                  <a:close/>
                </a:path>
                <a:path w="3335020" h="277495">
                  <a:moveTo>
                    <a:pt x="2964179" y="0"/>
                  </a:moveTo>
                  <a:lnTo>
                    <a:pt x="3038855" y="0"/>
                  </a:lnTo>
                  <a:lnTo>
                    <a:pt x="3113531" y="272795"/>
                  </a:lnTo>
                  <a:lnTo>
                    <a:pt x="3028187" y="272795"/>
                  </a:lnTo>
                  <a:lnTo>
                    <a:pt x="3012947" y="214883"/>
                  </a:lnTo>
                  <a:lnTo>
                    <a:pt x="2939795" y="214883"/>
                  </a:lnTo>
                  <a:lnTo>
                    <a:pt x="2923031" y="272795"/>
                  </a:lnTo>
                  <a:lnTo>
                    <a:pt x="2884931" y="272795"/>
                  </a:lnTo>
                  <a:lnTo>
                    <a:pt x="2964179" y="0"/>
                  </a:lnTo>
                  <a:close/>
                </a:path>
                <a:path w="3335020" h="277495">
                  <a:moveTo>
                    <a:pt x="2566415" y="0"/>
                  </a:moveTo>
                  <a:lnTo>
                    <a:pt x="2651759" y="0"/>
                  </a:lnTo>
                  <a:lnTo>
                    <a:pt x="2688335" y="160019"/>
                  </a:lnTo>
                  <a:lnTo>
                    <a:pt x="2726435" y="0"/>
                  </a:lnTo>
                  <a:lnTo>
                    <a:pt x="2778251" y="0"/>
                  </a:lnTo>
                  <a:lnTo>
                    <a:pt x="2814827" y="161543"/>
                  </a:lnTo>
                  <a:lnTo>
                    <a:pt x="2854451" y="0"/>
                  </a:lnTo>
                  <a:lnTo>
                    <a:pt x="2891027" y="0"/>
                  </a:lnTo>
                  <a:lnTo>
                    <a:pt x="2817875" y="272795"/>
                  </a:lnTo>
                  <a:lnTo>
                    <a:pt x="2761487" y="272795"/>
                  </a:lnTo>
                  <a:lnTo>
                    <a:pt x="2727959" y="128015"/>
                  </a:lnTo>
                  <a:lnTo>
                    <a:pt x="2692907" y="272795"/>
                  </a:lnTo>
                  <a:lnTo>
                    <a:pt x="2636519" y="272795"/>
                  </a:lnTo>
                  <a:lnTo>
                    <a:pt x="2566415" y="0"/>
                  </a:lnTo>
                  <a:close/>
                </a:path>
                <a:path w="3335020" h="277495">
                  <a:moveTo>
                    <a:pt x="2424683" y="0"/>
                  </a:moveTo>
                  <a:lnTo>
                    <a:pt x="2499359" y="0"/>
                  </a:lnTo>
                  <a:lnTo>
                    <a:pt x="2574035" y="272795"/>
                  </a:lnTo>
                  <a:lnTo>
                    <a:pt x="2488691" y="272795"/>
                  </a:lnTo>
                  <a:lnTo>
                    <a:pt x="2473451" y="214883"/>
                  </a:lnTo>
                  <a:lnTo>
                    <a:pt x="2400299" y="214883"/>
                  </a:lnTo>
                  <a:lnTo>
                    <a:pt x="2383535" y="272795"/>
                  </a:lnTo>
                  <a:lnTo>
                    <a:pt x="2345435" y="272795"/>
                  </a:lnTo>
                  <a:lnTo>
                    <a:pt x="2424683" y="0"/>
                  </a:lnTo>
                  <a:close/>
                </a:path>
                <a:path w="3335020" h="277495">
                  <a:moveTo>
                    <a:pt x="2112263" y="0"/>
                  </a:moveTo>
                  <a:lnTo>
                    <a:pt x="2231135" y="0"/>
                  </a:lnTo>
                  <a:lnTo>
                    <a:pt x="2252852" y="1166"/>
                  </a:lnTo>
                  <a:lnTo>
                    <a:pt x="2304287" y="19811"/>
                  </a:lnTo>
                  <a:lnTo>
                    <a:pt x="2331291" y="56888"/>
                  </a:lnTo>
                  <a:lnTo>
                    <a:pt x="2333243" y="73151"/>
                  </a:lnTo>
                  <a:lnTo>
                    <a:pt x="2329553" y="95988"/>
                  </a:lnTo>
                  <a:lnTo>
                    <a:pt x="2318575" y="114109"/>
                  </a:lnTo>
                  <a:lnTo>
                    <a:pt x="2300454" y="127373"/>
                  </a:lnTo>
                  <a:lnTo>
                    <a:pt x="2275331" y="135635"/>
                  </a:lnTo>
                  <a:lnTo>
                    <a:pt x="2287904" y="139612"/>
                  </a:lnTo>
                  <a:lnTo>
                    <a:pt x="2316837" y="165520"/>
                  </a:lnTo>
                  <a:lnTo>
                    <a:pt x="2325623" y="210311"/>
                  </a:lnTo>
                  <a:lnTo>
                    <a:pt x="2327576" y="230576"/>
                  </a:lnTo>
                  <a:lnTo>
                    <a:pt x="2330957" y="247840"/>
                  </a:lnTo>
                  <a:lnTo>
                    <a:pt x="2335482" y="261961"/>
                  </a:lnTo>
                  <a:lnTo>
                    <a:pt x="2340863" y="272795"/>
                  </a:lnTo>
                  <a:lnTo>
                    <a:pt x="2249423" y="272795"/>
                  </a:lnTo>
                  <a:lnTo>
                    <a:pt x="2245423" y="261937"/>
                  </a:lnTo>
                  <a:lnTo>
                    <a:pt x="2242565" y="249935"/>
                  </a:lnTo>
                  <a:lnTo>
                    <a:pt x="2240851" y="236791"/>
                  </a:lnTo>
                  <a:lnTo>
                    <a:pt x="2240279" y="222503"/>
                  </a:lnTo>
                  <a:lnTo>
                    <a:pt x="2240279" y="207263"/>
                  </a:lnTo>
                  <a:lnTo>
                    <a:pt x="2240279" y="187451"/>
                  </a:lnTo>
                  <a:lnTo>
                    <a:pt x="2238041" y="169211"/>
                  </a:lnTo>
                  <a:lnTo>
                    <a:pt x="2231516" y="155828"/>
                  </a:lnTo>
                  <a:lnTo>
                    <a:pt x="2220991" y="147589"/>
                  </a:lnTo>
                  <a:lnTo>
                    <a:pt x="2206751" y="144779"/>
                  </a:lnTo>
                  <a:lnTo>
                    <a:pt x="2197607" y="144779"/>
                  </a:lnTo>
                  <a:lnTo>
                    <a:pt x="2197607" y="272795"/>
                  </a:lnTo>
                  <a:lnTo>
                    <a:pt x="2112263" y="272795"/>
                  </a:lnTo>
                  <a:lnTo>
                    <a:pt x="2112263" y="0"/>
                  </a:lnTo>
                  <a:close/>
                </a:path>
                <a:path w="3335020" h="277495">
                  <a:moveTo>
                    <a:pt x="1732787" y="0"/>
                  </a:moveTo>
                  <a:lnTo>
                    <a:pt x="1818131" y="0"/>
                  </a:lnTo>
                  <a:lnTo>
                    <a:pt x="1818131" y="117347"/>
                  </a:lnTo>
                  <a:lnTo>
                    <a:pt x="1903475" y="0"/>
                  </a:lnTo>
                  <a:lnTo>
                    <a:pt x="1946147" y="0"/>
                  </a:lnTo>
                  <a:lnTo>
                    <a:pt x="1879091" y="88391"/>
                  </a:lnTo>
                  <a:lnTo>
                    <a:pt x="1976627" y="272795"/>
                  </a:lnTo>
                  <a:lnTo>
                    <a:pt x="1885187" y="272795"/>
                  </a:lnTo>
                  <a:lnTo>
                    <a:pt x="1824227" y="156971"/>
                  </a:lnTo>
                  <a:lnTo>
                    <a:pt x="1818131" y="166115"/>
                  </a:lnTo>
                  <a:lnTo>
                    <a:pt x="1818131" y="272795"/>
                  </a:lnTo>
                  <a:lnTo>
                    <a:pt x="1732787" y="272795"/>
                  </a:lnTo>
                  <a:lnTo>
                    <a:pt x="1732787" y="0"/>
                  </a:lnTo>
                  <a:close/>
                </a:path>
                <a:path w="3335020" h="277495">
                  <a:moveTo>
                    <a:pt x="1484375" y="0"/>
                  </a:moveTo>
                  <a:lnTo>
                    <a:pt x="1569719" y="0"/>
                  </a:lnTo>
                  <a:lnTo>
                    <a:pt x="1569719" y="184403"/>
                  </a:lnTo>
                  <a:lnTo>
                    <a:pt x="1570291" y="199905"/>
                  </a:lnTo>
                  <a:lnTo>
                    <a:pt x="1591627" y="238315"/>
                  </a:lnTo>
                  <a:lnTo>
                    <a:pt x="1612391" y="240791"/>
                  </a:lnTo>
                  <a:lnTo>
                    <a:pt x="1634156" y="237077"/>
                  </a:lnTo>
                  <a:lnTo>
                    <a:pt x="1649348" y="225932"/>
                  </a:lnTo>
                  <a:lnTo>
                    <a:pt x="1658254" y="207359"/>
                  </a:lnTo>
                  <a:lnTo>
                    <a:pt x="1661159" y="181355"/>
                  </a:lnTo>
                  <a:lnTo>
                    <a:pt x="1661159" y="0"/>
                  </a:lnTo>
                  <a:lnTo>
                    <a:pt x="1694687" y="0"/>
                  </a:lnTo>
                  <a:lnTo>
                    <a:pt x="1694687" y="181355"/>
                  </a:lnTo>
                  <a:lnTo>
                    <a:pt x="1688115" y="223361"/>
                  </a:lnTo>
                  <a:lnTo>
                    <a:pt x="1668398" y="253364"/>
                  </a:lnTo>
                  <a:lnTo>
                    <a:pt x="1635537" y="271367"/>
                  </a:lnTo>
                  <a:lnTo>
                    <a:pt x="1589531" y="277367"/>
                  </a:lnTo>
                  <a:lnTo>
                    <a:pt x="1543526" y="271367"/>
                  </a:lnTo>
                  <a:lnTo>
                    <a:pt x="1510664" y="253364"/>
                  </a:lnTo>
                  <a:lnTo>
                    <a:pt x="1490948" y="223361"/>
                  </a:lnTo>
                  <a:lnTo>
                    <a:pt x="1484375" y="181355"/>
                  </a:lnTo>
                  <a:lnTo>
                    <a:pt x="1484375" y="0"/>
                  </a:lnTo>
                  <a:close/>
                </a:path>
                <a:path w="3335020" h="277495">
                  <a:moveTo>
                    <a:pt x="1220723" y="0"/>
                  </a:moveTo>
                  <a:lnTo>
                    <a:pt x="1335023" y="0"/>
                  </a:lnTo>
                  <a:lnTo>
                    <a:pt x="1378720" y="5486"/>
                  </a:lnTo>
                  <a:lnTo>
                    <a:pt x="1412833" y="21945"/>
                  </a:lnTo>
                  <a:lnTo>
                    <a:pt x="1437290" y="49377"/>
                  </a:lnTo>
                  <a:lnTo>
                    <a:pt x="1452018" y="87782"/>
                  </a:lnTo>
                  <a:lnTo>
                    <a:pt x="1456943" y="137159"/>
                  </a:lnTo>
                  <a:lnTo>
                    <a:pt x="1451835" y="185793"/>
                  </a:lnTo>
                  <a:lnTo>
                    <a:pt x="1436558" y="223747"/>
                  </a:lnTo>
                  <a:lnTo>
                    <a:pt x="1411187" y="250947"/>
                  </a:lnTo>
                  <a:lnTo>
                    <a:pt x="1375794" y="267321"/>
                  </a:lnTo>
                  <a:lnTo>
                    <a:pt x="1330451" y="272795"/>
                  </a:lnTo>
                  <a:lnTo>
                    <a:pt x="1220723" y="272795"/>
                  </a:lnTo>
                  <a:lnTo>
                    <a:pt x="1220723" y="0"/>
                  </a:lnTo>
                  <a:close/>
                </a:path>
                <a:path w="3335020" h="277495">
                  <a:moveTo>
                    <a:pt x="970787" y="0"/>
                  </a:moveTo>
                  <a:lnTo>
                    <a:pt x="1056131" y="0"/>
                  </a:lnTo>
                  <a:lnTo>
                    <a:pt x="1056131" y="184403"/>
                  </a:lnTo>
                  <a:lnTo>
                    <a:pt x="1056703" y="199905"/>
                  </a:lnTo>
                  <a:lnTo>
                    <a:pt x="1078039" y="238315"/>
                  </a:lnTo>
                  <a:lnTo>
                    <a:pt x="1098803" y="240791"/>
                  </a:lnTo>
                  <a:lnTo>
                    <a:pt x="1120568" y="237077"/>
                  </a:lnTo>
                  <a:lnTo>
                    <a:pt x="1135760" y="225932"/>
                  </a:lnTo>
                  <a:lnTo>
                    <a:pt x="1144666" y="207359"/>
                  </a:lnTo>
                  <a:lnTo>
                    <a:pt x="1147571" y="181355"/>
                  </a:lnTo>
                  <a:lnTo>
                    <a:pt x="1147571" y="0"/>
                  </a:lnTo>
                  <a:lnTo>
                    <a:pt x="1181099" y="0"/>
                  </a:lnTo>
                  <a:lnTo>
                    <a:pt x="1181099" y="181355"/>
                  </a:lnTo>
                  <a:lnTo>
                    <a:pt x="1174527" y="223361"/>
                  </a:lnTo>
                  <a:lnTo>
                    <a:pt x="1154810" y="253364"/>
                  </a:lnTo>
                  <a:lnTo>
                    <a:pt x="1121949" y="271367"/>
                  </a:lnTo>
                  <a:lnTo>
                    <a:pt x="1075943" y="277367"/>
                  </a:lnTo>
                  <a:lnTo>
                    <a:pt x="1029938" y="271367"/>
                  </a:lnTo>
                  <a:lnTo>
                    <a:pt x="997076" y="253364"/>
                  </a:lnTo>
                  <a:lnTo>
                    <a:pt x="977360" y="223361"/>
                  </a:lnTo>
                  <a:lnTo>
                    <a:pt x="970787" y="181355"/>
                  </a:lnTo>
                  <a:lnTo>
                    <a:pt x="970787" y="0"/>
                  </a:lnTo>
                  <a:close/>
                </a:path>
                <a:path w="3335020" h="277495">
                  <a:moveTo>
                    <a:pt x="707135" y="0"/>
                  </a:moveTo>
                  <a:lnTo>
                    <a:pt x="821435" y="0"/>
                  </a:lnTo>
                  <a:lnTo>
                    <a:pt x="865132" y="5486"/>
                  </a:lnTo>
                  <a:lnTo>
                    <a:pt x="899245" y="21945"/>
                  </a:lnTo>
                  <a:lnTo>
                    <a:pt x="923702" y="49377"/>
                  </a:lnTo>
                  <a:lnTo>
                    <a:pt x="938430" y="87782"/>
                  </a:lnTo>
                  <a:lnTo>
                    <a:pt x="943355" y="137159"/>
                  </a:lnTo>
                  <a:lnTo>
                    <a:pt x="938247" y="185793"/>
                  </a:lnTo>
                  <a:lnTo>
                    <a:pt x="922970" y="223747"/>
                  </a:lnTo>
                  <a:lnTo>
                    <a:pt x="897599" y="250947"/>
                  </a:lnTo>
                  <a:lnTo>
                    <a:pt x="862206" y="267321"/>
                  </a:lnTo>
                  <a:lnTo>
                    <a:pt x="816863" y="272795"/>
                  </a:lnTo>
                  <a:lnTo>
                    <a:pt x="707135" y="272795"/>
                  </a:lnTo>
                  <a:lnTo>
                    <a:pt x="707135" y="0"/>
                  </a:lnTo>
                  <a:close/>
                </a:path>
                <a:path w="3335020" h="277495">
                  <a:moveTo>
                    <a:pt x="460247" y="0"/>
                  </a:moveTo>
                  <a:lnTo>
                    <a:pt x="515111" y="0"/>
                  </a:lnTo>
                  <a:lnTo>
                    <a:pt x="630935" y="181355"/>
                  </a:lnTo>
                  <a:lnTo>
                    <a:pt x="630935" y="0"/>
                  </a:lnTo>
                  <a:lnTo>
                    <a:pt x="664463" y="0"/>
                  </a:lnTo>
                  <a:lnTo>
                    <a:pt x="664463" y="272795"/>
                  </a:lnTo>
                  <a:lnTo>
                    <a:pt x="598931" y="272795"/>
                  </a:lnTo>
                  <a:lnTo>
                    <a:pt x="493775" y="105155"/>
                  </a:lnTo>
                  <a:lnTo>
                    <a:pt x="493775" y="272795"/>
                  </a:lnTo>
                  <a:lnTo>
                    <a:pt x="460247" y="272795"/>
                  </a:lnTo>
                  <a:lnTo>
                    <a:pt x="460247" y="0"/>
                  </a:lnTo>
                  <a:close/>
                </a:path>
                <a:path w="3335020" h="277495">
                  <a:moveTo>
                    <a:pt x="243839" y="0"/>
                  </a:moveTo>
                  <a:lnTo>
                    <a:pt x="423671" y="0"/>
                  </a:lnTo>
                  <a:lnTo>
                    <a:pt x="423671" y="33527"/>
                  </a:lnTo>
                  <a:lnTo>
                    <a:pt x="329183" y="33527"/>
                  </a:lnTo>
                  <a:lnTo>
                    <a:pt x="329183" y="106679"/>
                  </a:lnTo>
                  <a:lnTo>
                    <a:pt x="408431" y="106679"/>
                  </a:lnTo>
                  <a:lnTo>
                    <a:pt x="408431" y="141731"/>
                  </a:lnTo>
                  <a:lnTo>
                    <a:pt x="329183" y="141731"/>
                  </a:lnTo>
                  <a:lnTo>
                    <a:pt x="329183" y="239267"/>
                  </a:lnTo>
                  <a:lnTo>
                    <a:pt x="440435" y="239267"/>
                  </a:lnTo>
                  <a:lnTo>
                    <a:pt x="440435" y="272795"/>
                  </a:lnTo>
                  <a:lnTo>
                    <a:pt x="243839" y="272795"/>
                  </a:lnTo>
                  <a:lnTo>
                    <a:pt x="243839" y="0"/>
                  </a:lnTo>
                  <a:close/>
                </a:path>
                <a:path w="3335020" h="277495">
                  <a:moveTo>
                    <a:pt x="0" y="0"/>
                  </a:moveTo>
                  <a:lnTo>
                    <a:pt x="118871" y="0"/>
                  </a:lnTo>
                  <a:lnTo>
                    <a:pt x="163115" y="5119"/>
                  </a:lnTo>
                  <a:lnTo>
                    <a:pt x="195071" y="20383"/>
                  </a:lnTo>
                  <a:lnTo>
                    <a:pt x="214455" y="45648"/>
                  </a:lnTo>
                  <a:lnTo>
                    <a:pt x="220979" y="80771"/>
                  </a:lnTo>
                  <a:lnTo>
                    <a:pt x="213860" y="117657"/>
                  </a:lnTo>
                  <a:lnTo>
                    <a:pt x="192595" y="143827"/>
                  </a:lnTo>
                  <a:lnTo>
                    <a:pt x="157329" y="159424"/>
                  </a:lnTo>
                  <a:lnTo>
                    <a:pt x="108203" y="164591"/>
                  </a:lnTo>
                  <a:lnTo>
                    <a:pt x="85343" y="164591"/>
                  </a:lnTo>
                  <a:lnTo>
                    <a:pt x="85343" y="272795"/>
                  </a:lnTo>
                  <a:lnTo>
                    <a:pt x="0" y="272795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A8D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1911" y="4511040"/>
              <a:ext cx="1990344" cy="1987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3</a:t>
            </a:fld>
            <a:endParaRPr spc="-6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0496" y="2081783"/>
            <a:ext cx="4788535" cy="3670300"/>
            <a:chOff x="920496" y="2081783"/>
            <a:chExt cx="4788535" cy="3670300"/>
          </a:xfrm>
        </p:grpSpPr>
        <p:sp>
          <p:nvSpPr>
            <p:cNvPr id="6" name="object 6"/>
            <p:cNvSpPr/>
            <p:nvPr/>
          </p:nvSpPr>
          <p:spPr>
            <a:xfrm>
              <a:off x="2790028" y="3186379"/>
              <a:ext cx="2918875" cy="806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688" y="3192780"/>
              <a:ext cx="2799588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2447" y="3209289"/>
              <a:ext cx="911351" cy="684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7635" y="3472179"/>
              <a:ext cx="298703" cy="4140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6652" y="3519169"/>
              <a:ext cx="313943" cy="279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1035" y="3364229"/>
              <a:ext cx="344423" cy="1308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496" y="2081783"/>
              <a:ext cx="3752088" cy="3669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50723" y="3168257"/>
            <a:ext cx="2236470" cy="824865"/>
            <a:chOff x="5950723" y="3168257"/>
            <a:chExt cx="2236470" cy="824865"/>
          </a:xfrm>
        </p:grpSpPr>
        <p:sp>
          <p:nvSpPr>
            <p:cNvPr id="14" name="object 14"/>
            <p:cNvSpPr/>
            <p:nvPr/>
          </p:nvSpPr>
          <p:spPr>
            <a:xfrm>
              <a:off x="5950723" y="3168257"/>
              <a:ext cx="2236204" cy="824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98464" y="3176039"/>
              <a:ext cx="2116836" cy="7024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4768" y="3206749"/>
              <a:ext cx="337142" cy="6794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9004" y="3808729"/>
              <a:ext cx="271271" cy="850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3519169"/>
              <a:ext cx="313943" cy="279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6624" y="3364229"/>
              <a:ext cx="344423" cy="1384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99732" y="3834129"/>
              <a:ext cx="289559" cy="596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6683" y="3364229"/>
              <a:ext cx="355091" cy="4089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02924" y="6874253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084832" y="1182624"/>
            <a:ext cx="7266940" cy="2005964"/>
            <a:chOff x="2084832" y="1182624"/>
            <a:chExt cx="7266940" cy="2005964"/>
          </a:xfrm>
        </p:grpSpPr>
        <p:sp>
          <p:nvSpPr>
            <p:cNvPr id="6" name="object 6"/>
            <p:cNvSpPr/>
            <p:nvPr/>
          </p:nvSpPr>
          <p:spPr>
            <a:xfrm>
              <a:off x="2145792" y="1289303"/>
              <a:ext cx="7061200" cy="1762125"/>
            </a:xfrm>
            <a:custGeom>
              <a:avLst/>
              <a:gdLst/>
              <a:ahLst/>
              <a:cxnLst/>
              <a:rect l="l" t="t" r="r" b="b"/>
              <a:pathLst>
                <a:path w="7061200" h="1762125">
                  <a:moveTo>
                    <a:pt x="7060691" y="1761743"/>
                  </a:moveTo>
                  <a:lnTo>
                    <a:pt x="7060691" y="0"/>
                  </a:lnTo>
                  <a:lnTo>
                    <a:pt x="0" y="0"/>
                  </a:lnTo>
                  <a:lnTo>
                    <a:pt x="0" y="1761743"/>
                  </a:lnTo>
                  <a:lnTo>
                    <a:pt x="7060691" y="1761743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4832" y="1182624"/>
              <a:ext cx="7266431" cy="2005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21483" y="1544827"/>
            <a:ext cx="6864350" cy="1390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50"/>
              </a:spcBef>
            </a:pPr>
            <a:r>
              <a:rPr sz="1600" b="1" spc="-135" dirty="0">
                <a:latin typeface="Arial"/>
                <a:cs typeface="Arial"/>
              </a:rPr>
              <a:t>Suatu </a:t>
            </a:r>
            <a:r>
              <a:rPr sz="1600" b="1" spc="-130" dirty="0">
                <a:latin typeface="Arial"/>
                <a:cs typeface="Arial"/>
              </a:rPr>
              <a:t>kondisi </a:t>
            </a:r>
            <a:r>
              <a:rPr sz="1600" b="1" spc="-110" dirty="0">
                <a:latin typeface="Arial"/>
                <a:cs typeface="Arial"/>
              </a:rPr>
              <a:t>ketidakmampuan </a:t>
            </a:r>
            <a:r>
              <a:rPr sz="1600" b="1" spc="-100" dirty="0">
                <a:latin typeface="Arial"/>
                <a:cs typeface="Arial"/>
              </a:rPr>
              <a:t>individu </a:t>
            </a:r>
            <a:r>
              <a:rPr sz="1600" b="1" spc="-85" dirty="0">
                <a:latin typeface="Arial"/>
                <a:cs typeface="Arial"/>
              </a:rPr>
              <a:t>atau </a:t>
            </a:r>
            <a:r>
              <a:rPr sz="1600" b="1" spc="-125" dirty="0">
                <a:latin typeface="Arial"/>
                <a:cs typeface="Arial"/>
              </a:rPr>
              <a:t>sekumpulan </a:t>
            </a:r>
            <a:r>
              <a:rPr sz="1600" b="1" spc="-100" dirty="0">
                <a:latin typeface="Arial"/>
                <a:cs typeface="Arial"/>
              </a:rPr>
              <a:t>individu </a:t>
            </a:r>
            <a:r>
              <a:rPr sz="1600" b="1" spc="-90" dirty="0">
                <a:latin typeface="Arial"/>
                <a:cs typeface="Arial"/>
              </a:rPr>
              <a:t>di </a:t>
            </a:r>
            <a:r>
              <a:rPr sz="1600" b="1" spc="-120" dirty="0">
                <a:latin typeface="Arial"/>
                <a:cs typeface="Arial"/>
              </a:rPr>
              <a:t>suatu  </a:t>
            </a:r>
            <a:r>
              <a:rPr sz="1600" b="1" spc="-100" dirty="0">
                <a:latin typeface="Arial"/>
                <a:cs typeface="Arial"/>
              </a:rPr>
              <a:t>wilayah untuk memperoleh </a:t>
            </a:r>
            <a:r>
              <a:rPr sz="1600" b="1" spc="-140" dirty="0">
                <a:latin typeface="Arial"/>
                <a:cs typeface="Arial"/>
              </a:rPr>
              <a:t>pangan </a:t>
            </a:r>
            <a:r>
              <a:rPr sz="1600" b="1" spc="-150" dirty="0">
                <a:latin typeface="Arial"/>
                <a:cs typeface="Arial"/>
              </a:rPr>
              <a:t>yang </a:t>
            </a:r>
            <a:r>
              <a:rPr sz="1600" b="1" spc="-145" dirty="0">
                <a:latin typeface="Arial"/>
                <a:cs typeface="Arial"/>
              </a:rPr>
              <a:t>cukup </a:t>
            </a:r>
            <a:r>
              <a:rPr sz="1600" b="1" spc="-120" dirty="0">
                <a:latin typeface="Arial"/>
                <a:cs typeface="Arial"/>
              </a:rPr>
              <a:t>dan </a:t>
            </a:r>
            <a:r>
              <a:rPr sz="1600" b="1" spc="-145" dirty="0">
                <a:latin typeface="Arial"/>
                <a:cs typeface="Arial"/>
              </a:rPr>
              <a:t>sesuai </a:t>
            </a:r>
            <a:r>
              <a:rPr sz="1600" b="1" spc="-100" dirty="0">
                <a:latin typeface="Arial"/>
                <a:cs typeface="Arial"/>
              </a:rPr>
              <a:t>untuk </a:t>
            </a:r>
            <a:r>
              <a:rPr sz="1600" b="1" spc="-110" dirty="0">
                <a:latin typeface="Arial"/>
                <a:cs typeface="Arial"/>
              </a:rPr>
              <a:t>hidup  </a:t>
            </a:r>
            <a:r>
              <a:rPr sz="1600" b="1" spc="-114" dirty="0">
                <a:latin typeface="Arial"/>
                <a:cs typeface="Arial"/>
              </a:rPr>
              <a:t>sehat dan </a:t>
            </a:r>
            <a:r>
              <a:rPr sz="1600" b="1" spc="-70" dirty="0">
                <a:latin typeface="Arial"/>
                <a:cs typeface="Arial"/>
              </a:rPr>
              <a:t>aktif. </a:t>
            </a:r>
            <a:r>
              <a:rPr sz="1600" b="1" spc="-125" dirty="0">
                <a:latin typeface="Arial"/>
                <a:cs typeface="Arial"/>
              </a:rPr>
              <a:t>Kerawanan </a:t>
            </a:r>
            <a:r>
              <a:rPr sz="1600" b="1" spc="-135" dirty="0">
                <a:latin typeface="Arial"/>
                <a:cs typeface="Arial"/>
              </a:rPr>
              <a:t>pangan </a:t>
            </a:r>
            <a:r>
              <a:rPr sz="1600" b="1" spc="-90" dirty="0">
                <a:latin typeface="Arial"/>
                <a:cs typeface="Arial"/>
              </a:rPr>
              <a:t>dapat </a:t>
            </a:r>
            <a:r>
              <a:rPr sz="1600" b="1" spc="-85" dirty="0">
                <a:latin typeface="Arial"/>
                <a:cs typeface="Arial"/>
              </a:rPr>
              <a:t>diartikan </a:t>
            </a:r>
            <a:r>
              <a:rPr sz="1600" b="1" spc="-130" dirty="0">
                <a:latin typeface="Arial"/>
                <a:cs typeface="Arial"/>
              </a:rPr>
              <a:t>juga </a:t>
            </a:r>
            <a:r>
              <a:rPr sz="1600" b="1" spc="-140" dirty="0">
                <a:latin typeface="Arial"/>
                <a:cs typeface="Arial"/>
              </a:rPr>
              <a:t>sebagai </a:t>
            </a:r>
            <a:r>
              <a:rPr sz="1600" b="1" spc="-130" dirty="0">
                <a:latin typeface="Arial"/>
                <a:cs typeface="Arial"/>
              </a:rPr>
              <a:t>kondisi </a:t>
            </a:r>
            <a:r>
              <a:rPr sz="1600" b="1" spc="-125" dirty="0">
                <a:latin typeface="Arial"/>
                <a:cs typeface="Arial"/>
              </a:rPr>
              <a:t>suatu  </a:t>
            </a:r>
            <a:r>
              <a:rPr sz="1600" b="1" spc="-95" dirty="0">
                <a:latin typeface="Arial"/>
                <a:cs typeface="Arial"/>
              </a:rPr>
              <a:t>daerah, </a:t>
            </a:r>
            <a:r>
              <a:rPr sz="1600" b="1" spc="-120" dirty="0">
                <a:latin typeface="Arial"/>
                <a:cs typeface="Arial"/>
              </a:rPr>
              <a:t>masyarakat </a:t>
            </a:r>
            <a:r>
              <a:rPr sz="1600" b="1" spc="-90" dirty="0">
                <a:latin typeface="Arial"/>
                <a:cs typeface="Arial"/>
              </a:rPr>
              <a:t>atau </a:t>
            </a:r>
            <a:r>
              <a:rPr sz="1600" b="1" spc="-110" dirty="0">
                <a:latin typeface="Arial"/>
                <a:cs typeface="Arial"/>
              </a:rPr>
              <a:t>rumah </a:t>
            </a:r>
            <a:r>
              <a:rPr sz="1600" b="1" spc="-130" dirty="0">
                <a:latin typeface="Arial"/>
                <a:cs typeface="Arial"/>
              </a:rPr>
              <a:t>tangga </a:t>
            </a:r>
            <a:r>
              <a:rPr sz="1600" b="1" spc="-150" dirty="0">
                <a:latin typeface="Arial"/>
                <a:cs typeface="Arial"/>
              </a:rPr>
              <a:t>yang </a:t>
            </a:r>
            <a:r>
              <a:rPr sz="1600" b="1" spc="-90" dirty="0">
                <a:latin typeface="Arial"/>
                <a:cs typeface="Arial"/>
              </a:rPr>
              <a:t>tingkat </a:t>
            </a:r>
            <a:r>
              <a:rPr sz="1600" b="1" spc="-110" dirty="0">
                <a:latin typeface="Arial"/>
                <a:cs typeface="Arial"/>
              </a:rPr>
              <a:t>ketersediaan </a:t>
            </a:r>
            <a:r>
              <a:rPr sz="1600" b="1" spc="-120" dirty="0">
                <a:latin typeface="Arial"/>
                <a:cs typeface="Arial"/>
              </a:rPr>
              <a:t>dan keamanan  </a:t>
            </a:r>
            <a:r>
              <a:rPr sz="1600" b="1" spc="-140" dirty="0">
                <a:latin typeface="Arial"/>
                <a:cs typeface="Arial"/>
              </a:rPr>
              <a:t>pangannya </a:t>
            </a:r>
            <a:r>
              <a:rPr sz="1600" b="1" spc="-80" dirty="0">
                <a:latin typeface="Arial"/>
                <a:cs typeface="Arial"/>
              </a:rPr>
              <a:t>tidak </a:t>
            </a:r>
            <a:r>
              <a:rPr sz="1600" b="1" spc="-145" dirty="0">
                <a:latin typeface="Arial"/>
                <a:cs typeface="Arial"/>
              </a:rPr>
              <a:t>cukup </a:t>
            </a:r>
            <a:r>
              <a:rPr sz="1600" b="1" spc="-100" dirty="0">
                <a:latin typeface="Arial"/>
                <a:cs typeface="Arial"/>
              </a:rPr>
              <a:t>untuk </a:t>
            </a:r>
            <a:r>
              <a:rPr sz="1600" b="1" spc="-105" dirty="0">
                <a:latin typeface="Arial"/>
                <a:cs typeface="Arial"/>
              </a:rPr>
              <a:t>memenuhi </a:t>
            </a:r>
            <a:r>
              <a:rPr sz="1600" b="1" spc="-114" dirty="0">
                <a:latin typeface="Arial"/>
                <a:cs typeface="Arial"/>
              </a:rPr>
              <a:t>standar </a:t>
            </a:r>
            <a:r>
              <a:rPr sz="1600" b="1" spc="-110" dirty="0">
                <a:latin typeface="Arial"/>
                <a:cs typeface="Arial"/>
              </a:rPr>
              <a:t>kebutuhan </a:t>
            </a:r>
            <a:r>
              <a:rPr sz="1600" b="1" spc="-125" dirty="0">
                <a:latin typeface="Arial"/>
                <a:cs typeface="Arial"/>
              </a:rPr>
              <a:t>fisiologis </a:t>
            </a:r>
            <a:r>
              <a:rPr sz="1600" b="1" spc="-130" dirty="0">
                <a:latin typeface="Arial"/>
                <a:cs typeface="Arial"/>
              </a:rPr>
              <a:t>bagi  </a:t>
            </a:r>
            <a:r>
              <a:rPr sz="1600" b="1" spc="-100" dirty="0">
                <a:latin typeface="Arial"/>
                <a:cs typeface="Arial"/>
              </a:rPr>
              <a:t>pertumbuhan </a:t>
            </a:r>
            <a:r>
              <a:rPr sz="1600" b="1" spc="-120" dirty="0">
                <a:latin typeface="Arial"/>
                <a:cs typeface="Arial"/>
              </a:rPr>
              <a:t>dan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kesehatan  </a:t>
            </a:r>
            <a:r>
              <a:rPr sz="1600" b="1" spc="-135" dirty="0">
                <a:latin typeface="Arial"/>
                <a:cs typeface="Arial"/>
              </a:rPr>
              <a:t>sebagian </a:t>
            </a:r>
            <a:r>
              <a:rPr sz="1600" b="1" spc="-125" dirty="0">
                <a:latin typeface="Arial"/>
                <a:cs typeface="Arial"/>
              </a:rPr>
              <a:t>masyarakat </a:t>
            </a:r>
            <a:r>
              <a:rPr sz="1600" b="1" spc="-105" dirty="0">
                <a:latin typeface="Arial"/>
                <a:cs typeface="Arial"/>
              </a:rPr>
              <a:t>(Permentan </a:t>
            </a:r>
            <a:r>
              <a:rPr sz="1600" b="1" spc="-114" dirty="0">
                <a:latin typeface="Arial"/>
                <a:cs typeface="Arial"/>
              </a:rPr>
              <a:t>No</a:t>
            </a:r>
            <a:r>
              <a:rPr sz="1600" b="1" spc="-30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43/2010).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09116" y="2211324"/>
            <a:ext cx="1943100" cy="2260600"/>
            <a:chOff x="1309116" y="2211324"/>
            <a:chExt cx="1943100" cy="2260600"/>
          </a:xfrm>
        </p:grpSpPr>
        <p:sp>
          <p:nvSpPr>
            <p:cNvPr id="10" name="object 10"/>
            <p:cNvSpPr/>
            <p:nvPr/>
          </p:nvSpPr>
          <p:spPr>
            <a:xfrm>
              <a:off x="1314285" y="2240834"/>
              <a:ext cx="639482" cy="22305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6548" y="3211067"/>
              <a:ext cx="558165" cy="1158240"/>
            </a:xfrm>
            <a:custGeom>
              <a:avLst/>
              <a:gdLst/>
              <a:ahLst/>
              <a:cxnLst/>
              <a:rect l="l" t="t" r="r" b="b"/>
              <a:pathLst>
                <a:path w="558164" h="1158239">
                  <a:moveTo>
                    <a:pt x="557784" y="1050036"/>
                  </a:moveTo>
                  <a:lnTo>
                    <a:pt x="475488" y="949452"/>
                  </a:lnTo>
                  <a:lnTo>
                    <a:pt x="417576" y="879348"/>
                  </a:lnTo>
                  <a:lnTo>
                    <a:pt x="417576" y="949452"/>
                  </a:lnTo>
                  <a:lnTo>
                    <a:pt x="381000" y="929640"/>
                  </a:lnTo>
                  <a:lnTo>
                    <a:pt x="345948" y="906780"/>
                  </a:lnTo>
                  <a:lnTo>
                    <a:pt x="312420" y="880872"/>
                  </a:lnTo>
                  <a:lnTo>
                    <a:pt x="280416" y="850392"/>
                  </a:lnTo>
                  <a:lnTo>
                    <a:pt x="248412" y="816864"/>
                  </a:lnTo>
                  <a:lnTo>
                    <a:pt x="219456" y="778764"/>
                  </a:lnTo>
                  <a:lnTo>
                    <a:pt x="190500" y="739140"/>
                  </a:lnTo>
                  <a:lnTo>
                    <a:pt x="164592" y="694944"/>
                  </a:lnTo>
                  <a:lnTo>
                    <a:pt x="138684" y="649224"/>
                  </a:lnTo>
                  <a:lnTo>
                    <a:pt x="115824" y="600456"/>
                  </a:lnTo>
                  <a:lnTo>
                    <a:pt x="94488" y="548640"/>
                  </a:lnTo>
                  <a:lnTo>
                    <a:pt x="76200" y="495300"/>
                  </a:lnTo>
                  <a:lnTo>
                    <a:pt x="57912" y="438912"/>
                  </a:lnTo>
                  <a:lnTo>
                    <a:pt x="42672" y="381000"/>
                  </a:lnTo>
                  <a:lnTo>
                    <a:pt x="30480" y="321564"/>
                  </a:lnTo>
                  <a:lnTo>
                    <a:pt x="19812" y="259080"/>
                  </a:lnTo>
                  <a:lnTo>
                    <a:pt x="10668" y="196596"/>
                  </a:lnTo>
                  <a:lnTo>
                    <a:pt x="4572" y="132588"/>
                  </a:lnTo>
                  <a:lnTo>
                    <a:pt x="1524" y="67056"/>
                  </a:lnTo>
                  <a:lnTo>
                    <a:pt x="0" y="0"/>
                  </a:lnTo>
                  <a:lnTo>
                    <a:pt x="0" y="138684"/>
                  </a:lnTo>
                  <a:lnTo>
                    <a:pt x="1524" y="205740"/>
                  </a:lnTo>
                  <a:lnTo>
                    <a:pt x="4572" y="271272"/>
                  </a:lnTo>
                  <a:lnTo>
                    <a:pt x="10668" y="335280"/>
                  </a:lnTo>
                  <a:lnTo>
                    <a:pt x="19812" y="399288"/>
                  </a:lnTo>
                  <a:lnTo>
                    <a:pt x="30480" y="460248"/>
                  </a:lnTo>
                  <a:lnTo>
                    <a:pt x="42672" y="519684"/>
                  </a:lnTo>
                  <a:lnTo>
                    <a:pt x="57912" y="577596"/>
                  </a:lnTo>
                  <a:lnTo>
                    <a:pt x="76200" y="633984"/>
                  </a:lnTo>
                  <a:lnTo>
                    <a:pt x="94488" y="687324"/>
                  </a:lnTo>
                  <a:lnTo>
                    <a:pt x="115824" y="739140"/>
                  </a:lnTo>
                  <a:lnTo>
                    <a:pt x="138684" y="787908"/>
                  </a:lnTo>
                  <a:lnTo>
                    <a:pt x="164592" y="835152"/>
                  </a:lnTo>
                  <a:lnTo>
                    <a:pt x="190500" y="877824"/>
                  </a:lnTo>
                  <a:lnTo>
                    <a:pt x="219456" y="918972"/>
                  </a:lnTo>
                  <a:lnTo>
                    <a:pt x="248412" y="955548"/>
                  </a:lnTo>
                  <a:lnTo>
                    <a:pt x="280416" y="989076"/>
                  </a:lnTo>
                  <a:lnTo>
                    <a:pt x="312420" y="1019556"/>
                  </a:lnTo>
                  <a:lnTo>
                    <a:pt x="345948" y="1046988"/>
                  </a:lnTo>
                  <a:lnTo>
                    <a:pt x="381000" y="1069848"/>
                  </a:lnTo>
                  <a:lnTo>
                    <a:pt x="417576" y="1088136"/>
                  </a:lnTo>
                  <a:lnTo>
                    <a:pt x="417576" y="1158240"/>
                  </a:lnTo>
                  <a:lnTo>
                    <a:pt x="557784" y="1050036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8259" y="2276856"/>
              <a:ext cx="558165" cy="1051560"/>
            </a:xfrm>
            <a:custGeom>
              <a:avLst/>
              <a:gdLst/>
              <a:ahLst/>
              <a:cxnLst/>
              <a:rect l="l" t="t" r="r" b="b"/>
              <a:pathLst>
                <a:path w="558164" h="1051560">
                  <a:moveTo>
                    <a:pt x="557783" y="140207"/>
                  </a:moveTo>
                  <a:lnTo>
                    <a:pt x="556259" y="0"/>
                  </a:lnTo>
                  <a:lnTo>
                    <a:pt x="518159" y="3047"/>
                  </a:lnTo>
                  <a:lnTo>
                    <a:pt x="473963" y="12191"/>
                  </a:lnTo>
                  <a:lnTo>
                    <a:pt x="429767" y="27431"/>
                  </a:lnTo>
                  <a:lnTo>
                    <a:pt x="385571" y="47243"/>
                  </a:lnTo>
                  <a:lnTo>
                    <a:pt x="344423" y="74675"/>
                  </a:lnTo>
                  <a:lnTo>
                    <a:pt x="304799" y="106679"/>
                  </a:lnTo>
                  <a:lnTo>
                    <a:pt x="268223" y="144779"/>
                  </a:lnTo>
                  <a:lnTo>
                    <a:pt x="231647" y="185927"/>
                  </a:lnTo>
                  <a:lnTo>
                    <a:pt x="198119" y="233171"/>
                  </a:lnTo>
                  <a:lnTo>
                    <a:pt x="166115" y="283463"/>
                  </a:lnTo>
                  <a:lnTo>
                    <a:pt x="137159" y="338327"/>
                  </a:lnTo>
                  <a:lnTo>
                    <a:pt x="109727" y="397763"/>
                  </a:lnTo>
                  <a:lnTo>
                    <a:pt x="85343" y="460247"/>
                  </a:lnTo>
                  <a:lnTo>
                    <a:pt x="64007" y="525779"/>
                  </a:lnTo>
                  <a:lnTo>
                    <a:pt x="45719" y="594359"/>
                  </a:lnTo>
                  <a:lnTo>
                    <a:pt x="30479" y="664463"/>
                  </a:lnTo>
                  <a:lnTo>
                    <a:pt x="18287" y="739139"/>
                  </a:lnTo>
                  <a:lnTo>
                    <a:pt x="9143" y="813815"/>
                  </a:lnTo>
                  <a:lnTo>
                    <a:pt x="3047" y="891539"/>
                  </a:lnTo>
                  <a:lnTo>
                    <a:pt x="0" y="970787"/>
                  </a:lnTo>
                  <a:lnTo>
                    <a:pt x="1523" y="1051559"/>
                  </a:lnTo>
                  <a:lnTo>
                    <a:pt x="6095" y="975359"/>
                  </a:lnTo>
                  <a:lnTo>
                    <a:pt x="15239" y="900683"/>
                  </a:lnTo>
                  <a:lnTo>
                    <a:pt x="25907" y="829055"/>
                  </a:lnTo>
                  <a:lnTo>
                    <a:pt x="39623" y="758951"/>
                  </a:lnTo>
                  <a:lnTo>
                    <a:pt x="56387" y="691895"/>
                  </a:lnTo>
                  <a:lnTo>
                    <a:pt x="76199" y="627887"/>
                  </a:lnTo>
                  <a:lnTo>
                    <a:pt x="97535" y="566927"/>
                  </a:lnTo>
                  <a:lnTo>
                    <a:pt x="121919" y="509015"/>
                  </a:lnTo>
                  <a:lnTo>
                    <a:pt x="149351" y="454151"/>
                  </a:lnTo>
                  <a:lnTo>
                    <a:pt x="178307" y="402335"/>
                  </a:lnTo>
                  <a:lnTo>
                    <a:pt x="208787" y="355091"/>
                  </a:lnTo>
                  <a:lnTo>
                    <a:pt x="242315" y="312419"/>
                  </a:lnTo>
                  <a:lnTo>
                    <a:pt x="277367" y="274319"/>
                  </a:lnTo>
                  <a:lnTo>
                    <a:pt x="312419" y="239267"/>
                  </a:lnTo>
                  <a:lnTo>
                    <a:pt x="350519" y="210311"/>
                  </a:lnTo>
                  <a:lnTo>
                    <a:pt x="390143" y="185927"/>
                  </a:lnTo>
                  <a:lnTo>
                    <a:pt x="431291" y="166115"/>
                  </a:lnTo>
                  <a:lnTo>
                    <a:pt x="472439" y="150875"/>
                  </a:lnTo>
                  <a:lnTo>
                    <a:pt x="515111" y="143255"/>
                  </a:lnTo>
                  <a:lnTo>
                    <a:pt x="557783" y="140207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9116" y="2211336"/>
              <a:ext cx="1943100" cy="2159635"/>
            </a:xfrm>
            <a:custGeom>
              <a:avLst/>
              <a:gdLst/>
              <a:ahLst/>
              <a:cxnLst/>
              <a:rect l="l" t="t" r="r" b="b"/>
              <a:pathLst>
                <a:path w="1943100" h="2159635">
                  <a:moveTo>
                    <a:pt x="577596" y="7620"/>
                  </a:moveTo>
                  <a:lnTo>
                    <a:pt x="576072" y="4572"/>
                  </a:lnTo>
                  <a:lnTo>
                    <a:pt x="573024" y="1524"/>
                  </a:lnTo>
                  <a:lnTo>
                    <a:pt x="569976" y="0"/>
                  </a:lnTo>
                  <a:lnTo>
                    <a:pt x="566928" y="0"/>
                  </a:lnTo>
                  <a:lnTo>
                    <a:pt x="566928" y="140208"/>
                  </a:lnTo>
                  <a:lnTo>
                    <a:pt x="522732" y="143256"/>
                  </a:lnTo>
                  <a:lnTo>
                    <a:pt x="480060" y="152400"/>
                  </a:lnTo>
                  <a:lnTo>
                    <a:pt x="437388" y="166116"/>
                  </a:lnTo>
                  <a:lnTo>
                    <a:pt x="394716" y="185928"/>
                  </a:lnTo>
                  <a:lnTo>
                    <a:pt x="355092" y="211836"/>
                  </a:lnTo>
                  <a:lnTo>
                    <a:pt x="315468" y="242316"/>
                  </a:lnTo>
                  <a:lnTo>
                    <a:pt x="278892" y="277368"/>
                  </a:lnTo>
                  <a:lnTo>
                    <a:pt x="243840" y="315468"/>
                  </a:lnTo>
                  <a:lnTo>
                    <a:pt x="210312" y="359664"/>
                  </a:lnTo>
                  <a:lnTo>
                    <a:pt x="179832" y="406908"/>
                  </a:lnTo>
                  <a:lnTo>
                    <a:pt x="149352" y="458724"/>
                  </a:lnTo>
                  <a:lnTo>
                    <a:pt x="123444" y="513588"/>
                  </a:lnTo>
                  <a:lnTo>
                    <a:pt x="97536" y="573024"/>
                  </a:lnTo>
                  <a:lnTo>
                    <a:pt x="76200" y="633984"/>
                  </a:lnTo>
                  <a:lnTo>
                    <a:pt x="56388" y="699516"/>
                  </a:lnTo>
                  <a:lnTo>
                    <a:pt x="39624" y="766572"/>
                  </a:lnTo>
                  <a:lnTo>
                    <a:pt x="29171" y="814603"/>
                  </a:lnTo>
                  <a:lnTo>
                    <a:pt x="35052" y="755904"/>
                  </a:lnTo>
                  <a:lnTo>
                    <a:pt x="47244" y="682752"/>
                  </a:lnTo>
                  <a:lnTo>
                    <a:pt x="62484" y="611124"/>
                  </a:lnTo>
                  <a:lnTo>
                    <a:pt x="80772" y="542544"/>
                  </a:lnTo>
                  <a:lnTo>
                    <a:pt x="102108" y="477012"/>
                  </a:lnTo>
                  <a:lnTo>
                    <a:pt x="126492" y="416052"/>
                  </a:lnTo>
                  <a:lnTo>
                    <a:pt x="152400" y="356616"/>
                  </a:lnTo>
                  <a:lnTo>
                    <a:pt x="181356" y="301752"/>
                  </a:lnTo>
                  <a:lnTo>
                    <a:pt x="213360" y="251460"/>
                  </a:lnTo>
                  <a:lnTo>
                    <a:pt x="246888" y="205740"/>
                  </a:lnTo>
                  <a:lnTo>
                    <a:pt x="281940" y="163068"/>
                  </a:lnTo>
                  <a:lnTo>
                    <a:pt x="318516" y="126492"/>
                  </a:lnTo>
                  <a:lnTo>
                    <a:pt x="356616" y="94488"/>
                  </a:lnTo>
                  <a:lnTo>
                    <a:pt x="396240" y="68580"/>
                  </a:lnTo>
                  <a:lnTo>
                    <a:pt x="437388" y="47244"/>
                  </a:lnTo>
                  <a:lnTo>
                    <a:pt x="480060" y="32004"/>
                  </a:lnTo>
                  <a:lnTo>
                    <a:pt x="524256" y="22860"/>
                  </a:lnTo>
                  <a:lnTo>
                    <a:pt x="557784" y="20535"/>
                  </a:lnTo>
                  <a:lnTo>
                    <a:pt x="557784" y="140830"/>
                  </a:lnTo>
                  <a:lnTo>
                    <a:pt x="566928" y="140208"/>
                  </a:lnTo>
                  <a:lnTo>
                    <a:pt x="566928" y="0"/>
                  </a:lnTo>
                  <a:lnTo>
                    <a:pt x="519684" y="4572"/>
                  </a:lnTo>
                  <a:lnTo>
                    <a:pt x="473964" y="13716"/>
                  </a:lnTo>
                  <a:lnTo>
                    <a:pt x="429768" y="30480"/>
                  </a:lnTo>
                  <a:lnTo>
                    <a:pt x="385572" y="51816"/>
                  </a:lnTo>
                  <a:lnTo>
                    <a:pt x="344424" y="79248"/>
                  </a:lnTo>
                  <a:lnTo>
                    <a:pt x="304800" y="112776"/>
                  </a:lnTo>
                  <a:lnTo>
                    <a:pt x="266700" y="150876"/>
                  </a:lnTo>
                  <a:lnTo>
                    <a:pt x="230124" y="193548"/>
                  </a:lnTo>
                  <a:lnTo>
                    <a:pt x="196596" y="240792"/>
                  </a:lnTo>
                  <a:lnTo>
                    <a:pt x="164592" y="292608"/>
                  </a:lnTo>
                  <a:lnTo>
                    <a:pt x="135636" y="348996"/>
                  </a:lnTo>
                  <a:lnTo>
                    <a:pt x="108204" y="408432"/>
                  </a:lnTo>
                  <a:lnTo>
                    <a:pt x="83820" y="470916"/>
                  </a:lnTo>
                  <a:lnTo>
                    <a:pt x="62484" y="537972"/>
                  </a:lnTo>
                  <a:lnTo>
                    <a:pt x="44196" y="608076"/>
                  </a:lnTo>
                  <a:lnTo>
                    <a:pt x="28956" y="679704"/>
                  </a:lnTo>
                  <a:lnTo>
                    <a:pt x="16764" y="754380"/>
                  </a:lnTo>
                  <a:lnTo>
                    <a:pt x="7620" y="832104"/>
                  </a:lnTo>
                  <a:lnTo>
                    <a:pt x="1524" y="909828"/>
                  </a:lnTo>
                  <a:lnTo>
                    <a:pt x="0" y="990600"/>
                  </a:lnTo>
                  <a:lnTo>
                    <a:pt x="0" y="1130808"/>
                  </a:lnTo>
                  <a:lnTo>
                    <a:pt x="1524" y="1197864"/>
                  </a:lnTo>
                  <a:lnTo>
                    <a:pt x="1524" y="1060704"/>
                  </a:lnTo>
                  <a:lnTo>
                    <a:pt x="1524" y="1057656"/>
                  </a:lnTo>
                  <a:lnTo>
                    <a:pt x="1600" y="1059357"/>
                  </a:lnTo>
                  <a:lnTo>
                    <a:pt x="1600" y="1060704"/>
                  </a:lnTo>
                  <a:lnTo>
                    <a:pt x="1600" y="1199565"/>
                  </a:lnTo>
                  <a:lnTo>
                    <a:pt x="4572" y="1263396"/>
                  </a:lnTo>
                  <a:lnTo>
                    <a:pt x="10668" y="1328928"/>
                  </a:lnTo>
                  <a:lnTo>
                    <a:pt x="19812" y="1391412"/>
                  </a:lnTo>
                  <a:lnTo>
                    <a:pt x="30480" y="1453896"/>
                  </a:lnTo>
                  <a:lnTo>
                    <a:pt x="44196" y="1514856"/>
                  </a:lnTo>
                  <a:lnTo>
                    <a:pt x="59436" y="1572768"/>
                  </a:lnTo>
                  <a:lnTo>
                    <a:pt x="76200" y="1629156"/>
                  </a:lnTo>
                  <a:lnTo>
                    <a:pt x="96012" y="1684020"/>
                  </a:lnTo>
                  <a:lnTo>
                    <a:pt x="117348" y="1735836"/>
                  </a:lnTo>
                  <a:lnTo>
                    <a:pt x="140208" y="1784604"/>
                  </a:lnTo>
                  <a:lnTo>
                    <a:pt x="166116" y="1831848"/>
                  </a:lnTo>
                  <a:lnTo>
                    <a:pt x="193548" y="1876044"/>
                  </a:lnTo>
                  <a:lnTo>
                    <a:pt x="220980" y="1915668"/>
                  </a:lnTo>
                  <a:lnTo>
                    <a:pt x="251460" y="1953768"/>
                  </a:lnTo>
                  <a:lnTo>
                    <a:pt x="283464" y="1988820"/>
                  </a:lnTo>
                  <a:lnTo>
                    <a:pt x="316992" y="2019300"/>
                  </a:lnTo>
                  <a:lnTo>
                    <a:pt x="350520" y="2046732"/>
                  </a:lnTo>
                  <a:lnTo>
                    <a:pt x="387096" y="2069592"/>
                  </a:lnTo>
                  <a:lnTo>
                    <a:pt x="417576" y="2086102"/>
                  </a:lnTo>
                  <a:lnTo>
                    <a:pt x="417576" y="2153412"/>
                  </a:lnTo>
                  <a:lnTo>
                    <a:pt x="420624" y="2156460"/>
                  </a:lnTo>
                  <a:lnTo>
                    <a:pt x="422148" y="2157222"/>
                  </a:lnTo>
                  <a:lnTo>
                    <a:pt x="426720" y="2159508"/>
                  </a:lnTo>
                  <a:lnTo>
                    <a:pt x="431292" y="2159508"/>
                  </a:lnTo>
                  <a:lnTo>
                    <a:pt x="434340" y="2157984"/>
                  </a:lnTo>
                  <a:lnTo>
                    <a:pt x="437388" y="2155596"/>
                  </a:lnTo>
                  <a:lnTo>
                    <a:pt x="562356" y="2058098"/>
                  </a:lnTo>
                  <a:lnTo>
                    <a:pt x="573024" y="2049780"/>
                  </a:lnTo>
                  <a:lnTo>
                    <a:pt x="576072" y="2048256"/>
                  </a:lnTo>
                  <a:lnTo>
                    <a:pt x="577596" y="2045208"/>
                  </a:lnTo>
                  <a:lnTo>
                    <a:pt x="577596" y="2037588"/>
                  </a:lnTo>
                  <a:lnTo>
                    <a:pt x="576072" y="2034540"/>
                  </a:lnTo>
                  <a:lnTo>
                    <a:pt x="552869" y="2006295"/>
                  </a:lnTo>
                  <a:lnTo>
                    <a:pt x="552869" y="2040331"/>
                  </a:lnTo>
                  <a:lnTo>
                    <a:pt x="437388" y="2129447"/>
                  </a:lnTo>
                  <a:lnTo>
                    <a:pt x="437388" y="2075688"/>
                  </a:lnTo>
                  <a:lnTo>
                    <a:pt x="435864" y="2072640"/>
                  </a:lnTo>
                  <a:lnTo>
                    <a:pt x="396240" y="2052828"/>
                  </a:lnTo>
                  <a:lnTo>
                    <a:pt x="362712" y="2029968"/>
                  </a:lnTo>
                  <a:lnTo>
                    <a:pt x="329184" y="2004060"/>
                  </a:lnTo>
                  <a:lnTo>
                    <a:pt x="297180" y="1973580"/>
                  </a:lnTo>
                  <a:lnTo>
                    <a:pt x="266700" y="1940052"/>
                  </a:lnTo>
                  <a:lnTo>
                    <a:pt x="236220" y="1903476"/>
                  </a:lnTo>
                  <a:lnTo>
                    <a:pt x="208788" y="1863852"/>
                  </a:lnTo>
                  <a:lnTo>
                    <a:pt x="182880" y="1821180"/>
                  </a:lnTo>
                  <a:lnTo>
                    <a:pt x="158496" y="1775460"/>
                  </a:lnTo>
                  <a:lnTo>
                    <a:pt x="135636" y="1726692"/>
                  </a:lnTo>
                  <a:lnTo>
                    <a:pt x="114300" y="1676400"/>
                  </a:lnTo>
                  <a:lnTo>
                    <a:pt x="96012" y="1623060"/>
                  </a:lnTo>
                  <a:lnTo>
                    <a:pt x="77724" y="1566672"/>
                  </a:lnTo>
                  <a:lnTo>
                    <a:pt x="62484" y="1508760"/>
                  </a:lnTo>
                  <a:lnTo>
                    <a:pt x="50292" y="1449324"/>
                  </a:lnTo>
                  <a:lnTo>
                    <a:pt x="39624" y="1388364"/>
                  </a:lnTo>
                  <a:lnTo>
                    <a:pt x="30480" y="1325880"/>
                  </a:lnTo>
                  <a:lnTo>
                    <a:pt x="27927" y="1299121"/>
                  </a:lnTo>
                  <a:lnTo>
                    <a:pt x="30480" y="1313688"/>
                  </a:lnTo>
                  <a:lnTo>
                    <a:pt x="44196" y="1374648"/>
                  </a:lnTo>
                  <a:lnTo>
                    <a:pt x="59436" y="1432560"/>
                  </a:lnTo>
                  <a:lnTo>
                    <a:pt x="76200" y="1488948"/>
                  </a:lnTo>
                  <a:lnTo>
                    <a:pt x="96012" y="1543812"/>
                  </a:lnTo>
                  <a:lnTo>
                    <a:pt x="117348" y="1595628"/>
                  </a:lnTo>
                  <a:lnTo>
                    <a:pt x="140208" y="1644396"/>
                  </a:lnTo>
                  <a:lnTo>
                    <a:pt x="166116" y="1691640"/>
                  </a:lnTo>
                  <a:lnTo>
                    <a:pt x="192024" y="1735836"/>
                  </a:lnTo>
                  <a:lnTo>
                    <a:pt x="220980" y="1776984"/>
                  </a:lnTo>
                  <a:lnTo>
                    <a:pt x="251460" y="1813560"/>
                  </a:lnTo>
                  <a:lnTo>
                    <a:pt x="283464" y="1848612"/>
                  </a:lnTo>
                  <a:lnTo>
                    <a:pt x="315468" y="1879092"/>
                  </a:lnTo>
                  <a:lnTo>
                    <a:pt x="350520" y="1906524"/>
                  </a:lnTo>
                  <a:lnTo>
                    <a:pt x="387096" y="1929384"/>
                  </a:lnTo>
                  <a:lnTo>
                    <a:pt x="417576" y="1945894"/>
                  </a:lnTo>
                  <a:lnTo>
                    <a:pt x="423672" y="1949196"/>
                  </a:lnTo>
                  <a:lnTo>
                    <a:pt x="426720" y="1950720"/>
                  </a:lnTo>
                  <a:lnTo>
                    <a:pt x="429768" y="1950720"/>
                  </a:lnTo>
                  <a:lnTo>
                    <a:pt x="432816" y="1949196"/>
                  </a:lnTo>
                  <a:lnTo>
                    <a:pt x="435864" y="1947672"/>
                  </a:lnTo>
                  <a:lnTo>
                    <a:pt x="437388" y="1944624"/>
                  </a:lnTo>
                  <a:lnTo>
                    <a:pt x="437388" y="1898192"/>
                  </a:lnTo>
                  <a:lnTo>
                    <a:pt x="552869" y="2040331"/>
                  </a:lnTo>
                  <a:lnTo>
                    <a:pt x="552869" y="2006295"/>
                  </a:lnTo>
                  <a:lnTo>
                    <a:pt x="435864" y="1863852"/>
                  </a:lnTo>
                  <a:lnTo>
                    <a:pt x="432816" y="1860804"/>
                  </a:lnTo>
                  <a:lnTo>
                    <a:pt x="425196" y="1860804"/>
                  </a:lnTo>
                  <a:lnTo>
                    <a:pt x="420624" y="1862328"/>
                  </a:lnTo>
                  <a:lnTo>
                    <a:pt x="417576" y="1866900"/>
                  </a:lnTo>
                  <a:lnTo>
                    <a:pt x="417576" y="1923808"/>
                  </a:lnTo>
                  <a:lnTo>
                    <a:pt x="420624" y="1925535"/>
                  </a:lnTo>
                  <a:lnTo>
                    <a:pt x="432816" y="1932432"/>
                  </a:lnTo>
                  <a:lnTo>
                    <a:pt x="397764" y="1912620"/>
                  </a:lnTo>
                  <a:lnTo>
                    <a:pt x="362712" y="1891284"/>
                  </a:lnTo>
                  <a:lnTo>
                    <a:pt x="329184" y="1865376"/>
                  </a:lnTo>
                  <a:lnTo>
                    <a:pt x="297180" y="1834896"/>
                  </a:lnTo>
                  <a:lnTo>
                    <a:pt x="266700" y="1801368"/>
                  </a:lnTo>
                  <a:lnTo>
                    <a:pt x="237744" y="1764792"/>
                  </a:lnTo>
                  <a:lnTo>
                    <a:pt x="208788" y="1725168"/>
                  </a:lnTo>
                  <a:lnTo>
                    <a:pt x="182880" y="1682496"/>
                  </a:lnTo>
                  <a:lnTo>
                    <a:pt x="158496" y="1636776"/>
                  </a:lnTo>
                  <a:lnTo>
                    <a:pt x="135636" y="1588008"/>
                  </a:lnTo>
                  <a:lnTo>
                    <a:pt x="114300" y="1536192"/>
                  </a:lnTo>
                  <a:lnTo>
                    <a:pt x="77724" y="1427988"/>
                  </a:lnTo>
                  <a:lnTo>
                    <a:pt x="62484" y="1370076"/>
                  </a:lnTo>
                  <a:lnTo>
                    <a:pt x="50292" y="1310640"/>
                  </a:lnTo>
                  <a:lnTo>
                    <a:pt x="39624" y="1249680"/>
                  </a:lnTo>
                  <a:lnTo>
                    <a:pt x="30480" y="1187196"/>
                  </a:lnTo>
                  <a:lnTo>
                    <a:pt x="24384" y="1123188"/>
                  </a:lnTo>
                  <a:lnTo>
                    <a:pt x="21412" y="1059383"/>
                  </a:lnTo>
                  <a:lnTo>
                    <a:pt x="25908" y="986028"/>
                  </a:lnTo>
                  <a:lnTo>
                    <a:pt x="33528" y="911352"/>
                  </a:lnTo>
                  <a:lnTo>
                    <a:pt x="44196" y="841248"/>
                  </a:lnTo>
                  <a:lnTo>
                    <a:pt x="57912" y="771144"/>
                  </a:lnTo>
                  <a:lnTo>
                    <a:pt x="74676" y="704088"/>
                  </a:lnTo>
                  <a:lnTo>
                    <a:pt x="94488" y="641604"/>
                  </a:lnTo>
                  <a:lnTo>
                    <a:pt x="115824" y="580644"/>
                  </a:lnTo>
                  <a:lnTo>
                    <a:pt x="140208" y="522732"/>
                  </a:lnTo>
                  <a:lnTo>
                    <a:pt x="167640" y="469392"/>
                  </a:lnTo>
                  <a:lnTo>
                    <a:pt x="195072" y="419100"/>
                  </a:lnTo>
                  <a:lnTo>
                    <a:pt x="225552" y="371856"/>
                  </a:lnTo>
                  <a:lnTo>
                    <a:pt x="259080" y="329184"/>
                  </a:lnTo>
                  <a:lnTo>
                    <a:pt x="292608" y="291084"/>
                  </a:lnTo>
                  <a:lnTo>
                    <a:pt x="327660" y="257556"/>
                  </a:lnTo>
                  <a:lnTo>
                    <a:pt x="365760" y="228600"/>
                  </a:lnTo>
                  <a:lnTo>
                    <a:pt x="403860" y="204216"/>
                  </a:lnTo>
                  <a:lnTo>
                    <a:pt x="443484" y="185928"/>
                  </a:lnTo>
                  <a:lnTo>
                    <a:pt x="483108" y="170688"/>
                  </a:lnTo>
                  <a:lnTo>
                    <a:pt x="524256" y="163068"/>
                  </a:lnTo>
                  <a:lnTo>
                    <a:pt x="566928" y="160121"/>
                  </a:lnTo>
                  <a:lnTo>
                    <a:pt x="568452" y="160020"/>
                  </a:lnTo>
                  <a:lnTo>
                    <a:pt x="573024" y="160020"/>
                  </a:lnTo>
                  <a:lnTo>
                    <a:pt x="577596" y="155448"/>
                  </a:lnTo>
                  <a:lnTo>
                    <a:pt x="577596" y="7620"/>
                  </a:lnTo>
                  <a:close/>
                </a:path>
                <a:path w="1943100" h="2159635">
                  <a:moveTo>
                    <a:pt x="1943100" y="1274064"/>
                  </a:moveTo>
                  <a:lnTo>
                    <a:pt x="1941576" y="1272540"/>
                  </a:lnTo>
                  <a:lnTo>
                    <a:pt x="1932432" y="1242060"/>
                  </a:lnTo>
                  <a:lnTo>
                    <a:pt x="1932432" y="1240536"/>
                  </a:lnTo>
                  <a:lnTo>
                    <a:pt x="1930908" y="1239012"/>
                  </a:lnTo>
                  <a:lnTo>
                    <a:pt x="1923288" y="1229220"/>
                  </a:lnTo>
                  <a:lnTo>
                    <a:pt x="1923288" y="1278636"/>
                  </a:lnTo>
                  <a:lnTo>
                    <a:pt x="1923288" y="1746504"/>
                  </a:lnTo>
                  <a:lnTo>
                    <a:pt x="1913255" y="1776603"/>
                  </a:lnTo>
                  <a:lnTo>
                    <a:pt x="1894230" y="1801063"/>
                  </a:lnTo>
                  <a:lnTo>
                    <a:pt x="1865376" y="1822704"/>
                  </a:lnTo>
                  <a:lnTo>
                    <a:pt x="1866900" y="1821180"/>
                  </a:lnTo>
                  <a:lnTo>
                    <a:pt x="1830324" y="1836420"/>
                  </a:lnTo>
                  <a:lnTo>
                    <a:pt x="1831848" y="1834896"/>
                  </a:lnTo>
                  <a:lnTo>
                    <a:pt x="1789176" y="1842516"/>
                  </a:lnTo>
                  <a:lnTo>
                    <a:pt x="742188" y="1842516"/>
                  </a:lnTo>
                  <a:lnTo>
                    <a:pt x="701040" y="1834896"/>
                  </a:lnTo>
                  <a:lnTo>
                    <a:pt x="704088" y="1834896"/>
                  </a:lnTo>
                  <a:lnTo>
                    <a:pt x="668020" y="1820468"/>
                  </a:lnTo>
                  <a:lnTo>
                    <a:pt x="638556" y="1799844"/>
                  </a:lnTo>
                  <a:lnTo>
                    <a:pt x="641604" y="1801368"/>
                  </a:lnTo>
                  <a:lnTo>
                    <a:pt x="621296" y="1775256"/>
                  </a:lnTo>
                  <a:lnTo>
                    <a:pt x="612648" y="1744980"/>
                  </a:lnTo>
                  <a:lnTo>
                    <a:pt x="612648" y="1284732"/>
                  </a:lnTo>
                  <a:lnTo>
                    <a:pt x="611124" y="1287780"/>
                  </a:lnTo>
                  <a:lnTo>
                    <a:pt x="617220" y="1262176"/>
                  </a:lnTo>
                  <a:lnTo>
                    <a:pt x="618566" y="1256474"/>
                  </a:lnTo>
                  <a:lnTo>
                    <a:pt x="633984" y="1229868"/>
                  </a:lnTo>
                  <a:lnTo>
                    <a:pt x="632460" y="1232916"/>
                  </a:lnTo>
                  <a:lnTo>
                    <a:pt x="633984" y="1231557"/>
                  </a:lnTo>
                  <a:lnTo>
                    <a:pt x="659892" y="1208532"/>
                  </a:lnTo>
                  <a:lnTo>
                    <a:pt x="658368" y="1210056"/>
                  </a:lnTo>
                  <a:lnTo>
                    <a:pt x="659892" y="1209255"/>
                  </a:lnTo>
                  <a:lnTo>
                    <a:pt x="690372" y="1193355"/>
                  </a:lnTo>
                  <a:lnTo>
                    <a:pt x="690613" y="1193215"/>
                  </a:lnTo>
                  <a:lnTo>
                    <a:pt x="693420" y="1192491"/>
                  </a:lnTo>
                  <a:lnTo>
                    <a:pt x="731520" y="1182624"/>
                  </a:lnTo>
                  <a:lnTo>
                    <a:pt x="729996" y="1184148"/>
                  </a:lnTo>
                  <a:lnTo>
                    <a:pt x="731520" y="1184135"/>
                  </a:lnTo>
                  <a:lnTo>
                    <a:pt x="1778508" y="1181100"/>
                  </a:lnTo>
                  <a:lnTo>
                    <a:pt x="1792224" y="1182624"/>
                  </a:lnTo>
                  <a:lnTo>
                    <a:pt x="1831848" y="1189951"/>
                  </a:lnTo>
                  <a:lnTo>
                    <a:pt x="1833372" y="1190244"/>
                  </a:lnTo>
                  <a:lnTo>
                    <a:pt x="1831848" y="1188720"/>
                  </a:lnTo>
                  <a:lnTo>
                    <a:pt x="1868424" y="1203960"/>
                  </a:lnTo>
                  <a:lnTo>
                    <a:pt x="1866900" y="1203960"/>
                  </a:lnTo>
                  <a:lnTo>
                    <a:pt x="1868424" y="1205077"/>
                  </a:lnTo>
                  <a:lnTo>
                    <a:pt x="1894332" y="1224165"/>
                  </a:lnTo>
                  <a:lnTo>
                    <a:pt x="1895055" y="1224699"/>
                  </a:lnTo>
                  <a:lnTo>
                    <a:pt x="1895856" y="1225727"/>
                  </a:lnTo>
                  <a:lnTo>
                    <a:pt x="1914144" y="1249235"/>
                  </a:lnTo>
                  <a:lnTo>
                    <a:pt x="1914664" y="1249921"/>
                  </a:lnTo>
                  <a:lnTo>
                    <a:pt x="1915668" y="1253236"/>
                  </a:lnTo>
                  <a:lnTo>
                    <a:pt x="1923288" y="1278636"/>
                  </a:lnTo>
                  <a:lnTo>
                    <a:pt x="1923288" y="1229220"/>
                  </a:lnTo>
                  <a:lnTo>
                    <a:pt x="1909572" y="1211580"/>
                  </a:lnTo>
                  <a:lnTo>
                    <a:pt x="1909572" y="1210056"/>
                  </a:lnTo>
                  <a:lnTo>
                    <a:pt x="1908048" y="1210056"/>
                  </a:lnTo>
                  <a:lnTo>
                    <a:pt x="1879092" y="1187196"/>
                  </a:lnTo>
                  <a:lnTo>
                    <a:pt x="1877568" y="1187196"/>
                  </a:lnTo>
                  <a:lnTo>
                    <a:pt x="1876044" y="1185672"/>
                  </a:lnTo>
                  <a:lnTo>
                    <a:pt x="1839468" y="1170432"/>
                  </a:lnTo>
                  <a:lnTo>
                    <a:pt x="1837944" y="1170432"/>
                  </a:lnTo>
                  <a:lnTo>
                    <a:pt x="1793748" y="1162812"/>
                  </a:lnTo>
                  <a:lnTo>
                    <a:pt x="1778508" y="1161288"/>
                  </a:lnTo>
                  <a:lnTo>
                    <a:pt x="726948" y="1164336"/>
                  </a:lnTo>
                  <a:lnTo>
                    <a:pt x="685800" y="1173480"/>
                  </a:lnTo>
                  <a:lnTo>
                    <a:pt x="684276" y="1175004"/>
                  </a:lnTo>
                  <a:lnTo>
                    <a:pt x="649224" y="1191768"/>
                  </a:lnTo>
                  <a:lnTo>
                    <a:pt x="647700" y="1193292"/>
                  </a:lnTo>
                  <a:lnTo>
                    <a:pt x="646176" y="1193292"/>
                  </a:lnTo>
                  <a:lnTo>
                    <a:pt x="620268" y="1217676"/>
                  </a:lnTo>
                  <a:lnTo>
                    <a:pt x="618744" y="1217676"/>
                  </a:lnTo>
                  <a:lnTo>
                    <a:pt x="618744" y="1219200"/>
                  </a:lnTo>
                  <a:lnTo>
                    <a:pt x="617220" y="1219200"/>
                  </a:lnTo>
                  <a:lnTo>
                    <a:pt x="600456" y="1248156"/>
                  </a:lnTo>
                  <a:lnTo>
                    <a:pt x="598932" y="1249680"/>
                  </a:lnTo>
                  <a:lnTo>
                    <a:pt x="598932" y="1251204"/>
                  </a:lnTo>
                  <a:lnTo>
                    <a:pt x="592836" y="1283208"/>
                  </a:lnTo>
                  <a:lnTo>
                    <a:pt x="592836" y="1751076"/>
                  </a:lnTo>
                  <a:lnTo>
                    <a:pt x="603504" y="1783080"/>
                  </a:lnTo>
                  <a:lnTo>
                    <a:pt x="603504" y="1784604"/>
                  </a:lnTo>
                  <a:lnTo>
                    <a:pt x="605028" y="1786128"/>
                  </a:lnTo>
                  <a:lnTo>
                    <a:pt x="611124" y="1794560"/>
                  </a:lnTo>
                  <a:lnTo>
                    <a:pt x="620268" y="1807222"/>
                  </a:lnTo>
                  <a:lnTo>
                    <a:pt x="621792" y="1809330"/>
                  </a:lnTo>
                  <a:lnTo>
                    <a:pt x="624840" y="1813560"/>
                  </a:lnTo>
                  <a:lnTo>
                    <a:pt x="626364" y="1813560"/>
                  </a:lnTo>
                  <a:lnTo>
                    <a:pt x="626364" y="1815084"/>
                  </a:lnTo>
                  <a:lnTo>
                    <a:pt x="638556" y="1823618"/>
                  </a:lnTo>
                  <a:lnTo>
                    <a:pt x="656844" y="1836420"/>
                  </a:lnTo>
                  <a:lnTo>
                    <a:pt x="656844" y="1837944"/>
                  </a:lnTo>
                  <a:lnTo>
                    <a:pt x="658368" y="1837944"/>
                  </a:lnTo>
                  <a:lnTo>
                    <a:pt x="665988" y="1840992"/>
                  </a:lnTo>
                  <a:lnTo>
                    <a:pt x="669036" y="1842211"/>
                  </a:lnTo>
                  <a:lnTo>
                    <a:pt x="696468" y="1853184"/>
                  </a:lnTo>
                  <a:lnTo>
                    <a:pt x="696468" y="1854708"/>
                  </a:lnTo>
                  <a:lnTo>
                    <a:pt x="697992" y="1854708"/>
                  </a:lnTo>
                  <a:lnTo>
                    <a:pt x="701040" y="1855228"/>
                  </a:lnTo>
                  <a:lnTo>
                    <a:pt x="742188" y="1862328"/>
                  </a:lnTo>
                  <a:lnTo>
                    <a:pt x="1790700" y="1862328"/>
                  </a:lnTo>
                  <a:lnTo>
                    <a:pt x="1792224" y="1862328"/>
                  </a:lnTo>
                  <a:lnTo>
                    <a:pt x="1830324" y="1855520"/>
                  </a:lnTo>
                  <a:lnTo>
                    <a:pt x="1834896" y="1854708"/>
                  </a:lnTo>
                  <a:lnTo>
                    <a:pt x="1837944" y="1854708"/>
                  </a:lnTo>
                  <a:lnTo>
                    <a:pt x="1865376" y="1843278"/>
                  </a:lnTo>
                  <a:lnTo>
                    <a:pt x="1874520" y="1839468"/>
                  </a:lnTo>
                  <a:lnTo>
                    <a:pt x="1876044" y="1839468"/>
                  </a:lnTo>
                  <a:lnTo>
                    <a:pt x="1876044" y="1837944"/>
                  </a:lnTo>
                  <a:lnTo>
                    <a:pt x="1892808" y="1826209"/>
                  </a:lnTo>
                  <a:lnTo>
                    <a:pt x="1895856" y="1824075"/>
                  </a:lnTo>
                  <a:lnTo>
                    <a:pt x="1906524" y="1816608"/>
                  </a:lnTo>
                  <a:lnTo>
                    <a:pt x="1908048" y="1815084"/>
                  </a:lnTo>
                  <a:lnTo>
                    <a:pt x="1909572" y="1815084"/>
                  </a:lnTo>
                  <a:lnTo>
                    <a:pt x="1912620" y="1810854"/>
                  </a:lnTo>
                  <a:lnTo>
                    <a:pt x="1914144" y="1808746"/>
                  </a:lnTo>
                  <a:lnTo>
                    <a:pt x="1923288" y="1796084"/>
                  </a:lnTo>
                  <a:lnTo>
                    <a:pt x="1929384" y="1787652"/>
                  </a:lnTo>
                  <a:lnTo>
                    <a:pt x="1930908" y="1786128"/>
                  </a:lnTo>
                  <a:lnTo>
                    <a:pt x="1930908" y="1784604"/>
                  </a:lnTo>
                  <a:lnTo>
                    <a:pt x="1941576" y="1752600"/>
                  </a:lnTo>
                  <a:lnTo>
                    <a:pt x="1941576" y="1751076"/>
                  </a:lnTo>
                  <a:lnTo>
                    <a:pt x="1943100" y="1738884"/>
                  </a:lnTo>
                  <a:lnTo>
                    <a:pt x="1943100" y="1274064"/>
                  </a:lnTo>
                  <a:close/>
                </a:path>
              </a:pathLst>
            </a:custGeom>
            <a:solidFill>
              <a:srgbClr val="C55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891283" y="4573524"/>
            <a:ext cx="1234440" cy="584200"/>
          </a:xfrm>
          <a:custGeom>
            <a:avLst/>
            <a:gdLst/>
            <a:ahLst/>
            <a:cxnLst/>
            <a:rect l="l" t="t" r="r" b="b"/>
            <a:pathLst>
              <a:path w="1234439" h="584200">
                <a:moveTo>
                  <a:pt x="1234440" y="493776"/>
                </a:moveTo>
                <a:lnTo>
                  <a:pt x="1234440" y="89916"/>
                </a:lnTo>
                <a:lnTo>
                  <a:pt x="1223772" y="59436"/>
                </a:lnTo>
                <a:lnTo>
                  <a:pt x="1220724" y="56388"/>
                </a:lnTo>
                <a:lnTo>
                  <a:pt x="1199388" y="30480"/>
                </a:lnTo>
                <a:lnTo>
                  <a:pt x="1197864" y="28956"/>
                </a:lnTo>
                <a:lnTo>
                  <a:pt x="1167384" y="10668"/>
                </a:lnTo>
                <a:lnTo>
                  <a:pt x="1164336" y="10668"/>
                </a:lnTo>
                <a:lnTo>
                  <a:pt x="1164336" y="9144"/>
                </a:lnTo>
                <a:lnTo>
                  <a:pt x="1127760" y="1524"/>
                </a:lnTo>
                <a:lnTo>
                  <a:pt x="1126236" y="0"/>
                </a:lnTo>
                <a:lnTo>
                  <a:pt x="1110996" y="0"/>
                </a:lnTo>
                <a:lnTo>
                  <a:pt x="94488" y="3048"/>
                </a:lnTo>
                <a:lnTo>
                  <a:pt x="59436" y="15240"/>
                </a:lnTo>
                <a:lnTo>
                  <a:pt x="57912" y="15240"/>
                </a:lnTo>
                <a:lnTo>
                  <a:pt x="57912" y="16764"/>
                </a:lnTo>
                <a:lnTo>
                  <a:pt x="28956" y="36576"/>
                </a:lnTo>
                <a:lnTo>
                  <a:pt x="28956" y="38100"/>
                </a:lnTo>
                <a:lnTo>
                  <a:pt x="27432" y="38100"/>
                </a:lnTo>
                <a:lnTo>
                  <a:pt x="27432" y="39624"/>
                </a:lnTo>
                <a:lnTo>
                  <a:pt x="9144" y="67056"/>
                </a:lnTo>
                <a:lnTo>
                  <a:pt x="7620" y="67056"/>
                </a:lnTo>
                <a:lnTo>
                  <a:pt x="7620" y="70104"/>
                </a:lnTo>
                <a:lnTo>
                  <a:pt x="0" y="102108"/>
                </a:lnTo>
                <a:lnTo>
                  <a:pt x="1524" y="493776"/>
                </a:lnTo>
                <a:lnTo>
                  <a:pt x="12192" y="524256"/>
                </a:lnTo>
                <a:lnTo>
                  <a:pt x="12192" y="525780"/>
                </a:lnTo>
                <a:lnTo>
                  <a:pt x="13716" y="527304"/>
                </a:lnTo>
                <a:lnTo>
                  <a:pt x="19812" y="534212"/>
                </a:lnTo>
                <a:lnTo>
                  <a:pt x="19812" y="103632"/>
                </a:lnTo>
                <a:lnTo>
                  <a:pt x="19823" y="106618"/>
                </a:lnTo>
                <a:lnTo>
                  <a:pt x="24384" y="82677"/>
                </a:lnTo>
                <a:lnTo>
                  <a:pt x="24384" y="77724"/>
                </a:lnTo>
                <a:lnTo>
                  <a:pt x="25908" y="74676"/>
                </a:lnTo>
                <a:lnTo>
                  <a:pt x="25908" y="75613"/>
                </a:lnTo>
                <a:lnTo>
                  <a:pt x="41148" y="54512"/>
                </a:lnTo>
                <a:lnTo>
                  <a:pt x="41148" y="53340"/>
                </a:lnTo>
                <a:lnTo>
                  <a:pt x="44196" y="50292"/>
                </a:lnTo>
                <a:lnTo>
                  <a:pt x="44196" y="50969"/>
                </a:lnTo>
                <a:lnTo>
                  <a:pt x="68580" y="32004"/>
                </a:lnTo>
                <a:lnTo>
                  <a:pt x="68580" y="32997"/>
                </a:lnTo>
                <a:lnTo>
                  <a:pt x="97536" y="22926"/>
                </a:lnTo>
                <a:lnTo>
                  <a:pt x="102108" y="21336"/>
                </a:lnTo>
                <a:lnTo>
                  <a:pt x="102108" y="22846"/>
                </a:lnTo>
                <a:lnTo>
                  <a:pt x="1110996" y="19812"/>
                </a:lnTo>
                <a:lnTo>
                  <a:pt x="1124712" y="19812"/>
                </a:lnTo>
                <a:lnTo>
                  <a:pt x="1124712" y="20193"/>
                </a:lnTo>
                <a:lnTo>
                  <a:pt x="1156716" y="28194"/>
                </a:lnTo>
                <a:lnTo>
                  <a:pt x="1156716" y="27432"/>
                </a:lnTo>
                <a:lnTo>
                  <a:pt x="1159764" y="28956"/>
                </a:lnTo>
                <a:lnTo>
                  <a:pt x="1159764" y="29260"/>
                </a:lnTo>
                <a:lnTo>
                  <a:pt x="1187196" y="45720"/>
                </a:lnTo>
                <a:lnTo>
                  <a:pt x="1187196" y="47447"/>
                </a:lnTo>
                <a:lnTo>
                  <a:pt x="1207008" y="68580"/>
                </a:lnTo>
                <a:lnTo>
                  <a:pt x="1207008" y="74240"/>
                </a:lnTo>
                <a:lnTo>
                  <a:pt x="1214628" y="96012"/>
                </a:lnTo>
                <a:lnTo>
                  <a:pt x="1214628" y="534706"/>
                </a:lnTo>
                <a:lnTo>
                  <a:pt x="1220724" y="527304"/>
                </a:lnTo>
                <a:lnTo>
                  <a:pt x="1222248" y="527304"/>
                </a:lnTo>
                <a:lnTo>
                  <a:pt x="1222248" y="525780"/>
                </a:lnTo>
                <a:lnTo>
                  <a:pt x="1223772" y="524256"/>
                </a:lnTo>
                <a:lnTo>
                  <a:pt x="1234440" y="493776"/>
                </a:lnTo>
                <a:close/>
              </a:path>
              <a:path w="1234439" h="584200">
                <a:moveTo>
                  <a:pt x="19823" y="106618"/>
                </a:moveTo>
                <a:lnTo>
                  <a:pt x="19812" y="103632"/>
                </a:lnTo>
                <a:lnTo>
                  <a:pt x="19812" y="106680"/>
                </a:lnTo>
                <a:close/>
              </a:path>
              <a:path w="1234439" h="584200">
                <a:moveTo>
                  <a:pt x="21336" y="490728"/>
                </a:moveTo>
                <a:lnTo>
                  <a:pt x="19823" y="106618"/>
                </a:lnTo>
                <a:lnTo>
                  <a:pt x="19823" y="487703"/>
                </a:lnTo>
                <a:lnTo>
                  <a:pt x="21336" y="490728"/>
                </a:lnTo>
                <a:close/>
              </a:path>
              <a:path w="1234439" h="584200">
                <a:moveTo>
                  <a:pt x="29718" y="515982"/>
                </a:moveTo>
                <a:lnTo>
                  <a:pt x="19812" y="487680"/>
                </a:lnTo>
                <a:lnTo>
                  <a:pt x="19823" y="534226"/>
                </a:lnTo>
                <a:lnTo>
                  <a:pt x="28956" y="544576"/>
                </a:lnTo>
                <a:lnTo>
                  <a:pt x="28956" y="515112"/>
                </a:lnTo>
                <a:lnTo>
                  <a:pt x="29718" y="515982"/>
                </a:lnTo>
                <a:close/>
              </a:path>
              <a:path w="1234439" h="584200">
                <a:moveTo>
                  <a:pt x="25908" y="74676"/>
                </a:moveTo>
                <a:lnTo>
                  <a:pt x="24384" y="77724"/>
                </a:lnTo>
                <a:lnTo>
                  <a:pt x="25665" y="75949"/>
                </a:lnTo>
                <a:lnTo>
                  <a:pt x="25908" y="74676"/>
                </a:lnTo>
                <a:close/>
              </a:path>
              <a:path w="1234439" h="584200">
                <a:moveTo>
                  <a:pt x="25665" y="75949"/>
                </a:moveTo>
                <a:lnTo>
                  <a:pt x="24384" y="77724"/>
                </a:lnTo>
                <a:lnTo>
                  <a:pt x="24384" y="82677"/>
                </a:lnTo>
                <a:lnTo>
                  <a:pt x="25665" y="75949"/>
                </a:lnTo>
                <a:close/>
              </a:path>
              <a:path w="1234439" h="584200">
                <a:moveTo>
                  <a:pt x="25908" y="75613"/>
                </a:moveTo>
                <a:lnTo>
                  <a:pt x="25908" y="74676"/>
                </a:lnTo>
                <a:lnTo>
                  <a:pt x="25665" y="75949"/>
                </a:lnTo>
                <a:lnTo>
                  <a:pt x="25908" y="75613"/>
                </a:lnTo>
                <a:close/>
              </a:path>
              <a:path w="1234439" h="584200">
                <a:moveTo>
                  <a:pt x="30480" y="518160"/>
                </a:moveTo>
                <a:lnTo>
                  <a:pt x="29718" y="515982"/>
                </a:lnTo>
                <a:lnTo>
                  <a:pt x="28956" y="515112"/>
                </a:lnTo>
                <a:lnTo>
                  <a:pt x="30480" y="518160"/>
                </a:lnTo>
                <a:close/>
              </a:path>
              <a:path w="1234439" h="584200">
                <a:moveTo>
                  <a:pt x="30480" y="546303"/>
                </a:moveTo>
                <a:lnTo>
                  <a:pt x="30480" y="518160"/>
                </a:lnTo>
                <a:lnTo>
                  <a:pt x="28956" y="515112"/>
                </a:lnTo>
                <a:lnTo>
                  <a:pt x="28956" y="544576"/>
                </a:lnTo>
                <a:lnTo>
                  <a:pt x="30480" y="546303"/>
                </a:lnTo>
                <a:close/>
              </a:path>
              <a:path w="1234439" h="584200">
                <a:moveTo>
                  <a:pt x="49169" y="538212"/>
                </a:moveTo>
                <a:lnTo>
                  <a:pt x="29718" y="515982"/>
                </a:lnTo>
                <a:lnTo>
                  <a:pt x="30480" y="518160"/>
                </a:lnTo>
                <a:lnTo>
                  <a:pt x="30480" y="546303"/>
                </a:lnTo>
                <a:lnTo>
                  <a:pt x="36576" y="553212"/>
                </a:lnTo>
                <a:lnTo>
                  <a:pt x="38100" y="554736"/>
                </a:lnTo>
                <a:lnTo>
                  <a:pt x="48768" y="561136"/>
                </a:lnTo>
                <a:lnTo>
                  <a:pt x="48768" y="537972"/>
                </a:lnTo>
                <a:lnTo>
                  <a:pt x="49169" y="538212"/>
                </a:lnTo>
                <a:close/>
              </a:path>
              <a:path w="1234439" h="584200">
                <a:moveTo>
                  <a:pt x="44196" y="50292"/>
                </a:moveTo>
                <a:lnTo>
                  <a:pt x="41148" y="53340"/>
                </a:lnTo>
                <a:lnTo>
                  <a:pt x="43079" y="51837"/>
                </a:lnTo>
                <a:lnTo>
                  <a:pt x="44196" y="50292"/>
                </a:lnTo>
                <a:close/>
              </a:path>
              <a:path w="1234439" h="584200">
                <a:moveTo>
                  <a:pt x="43079" y="51837"/>
                </a:moveTo>
                <a:lnTo>
                  <a:pt x="41148" y="53340"/>
                </a:lnTo>
                <a:lnTo>
                  <a:pt x="41148" y="54512"/>
                </a:lnTo>
                <a:lnTo>
                  <a:pt x="43079" y="51837"/>
                </a:lnTo>
                <a:close/>
              </a:path>
              <a:path w="1234439" h="584200">
                <a:moveTo>
                  <a:pt x="44196" y="50969"/>
                </a:moveTo>
                <a:lnTo>
                  <a:pt x="44196" y="50292"/>
                </a:lnTo>
                <a:lnTo>
                  <a:pt x="43079" y="51837"/>
                </a:lnTo>
                <a:lnTo>
                  <a:pt x="44196" y="50969"/>
                </a:lnTo>
                <a:close/>
              </a:path>
              <a:path w="1234439" h="584200">
                <a:moveTo>
                  <a:pt x="50292" y="539496"/>
                </a:moveTo>
                <a:lnTo>
                  <a:pt x="49169" y="538212"/>
                </a:lnTo>
                <a:lnTo>
                  <a:pt x="48768" y="537972"/>
                </a:lnTo>
                <a:lnTo>
                  <a:pt x="50292" y="539496"/>
                </a:lnTo>
                <a:close/>
              </a:path>
              <a:path w="1234439" h="584200">
                <a:moveTo>
                  <a:pt x="50292" y="562051"/>
                </a:moveTo>
                <a:lnTo>
                  <a:pt x="50292" y="539496"/>
                </a:lnTo>
                <a:lnTo>
                  <a:pt x="48768" y="537972"/>
                </a:lnTo>
                <a:lnTo>
                  <a:pt x="48768" y="561136"/>
                </a:lnTo>
                <a:lnTo>
                  <a:pt x="50292" y="562051"/>
                </a:lnTo>
                <a:close/>
              </a:path>
              <a:path w="1234439" h="584200">
                <a:moveTo>
                  <a:pt x="77070" y="554953"/>
                </a:moveTo>
                <a:lnTo>
                  <a:pt x="49169" y="538212"/>
                </a:lnTo>
                <a:lnTo>
                  <a:pt x="50292" y="539496"/>
                </a:lnTo>
                <a:lnTo>
                  <a:pt x="50292" y="562051"/>
                </a:lnTo>
                <a:lnTo>
                  <a:pt x="68580" y="573024"/>
                </a:lnTo>
                <a:lnTo>
                  <a:pt x="70104" y="573024"/>
                </a:lnTo>
                <a:lnTo>
                  <a:pt x="70104" y="574548"/>
                </a:lnTo>
                <a:lnTo>
                  <a:pt x="71628" y="574548"/>
                </a:lnTo>
                <a:lnTo>
                  <a:pt x="76200" y="575691"/>
                </a:lnTo>
                <a:lnTo>
                  <a:pt x="76200" y="554736"/>
                </a:lnTo>
                <a:lnTo>
                  <a:pt x="77070" y="554953"/>
                </a:lnTo>
                <a:close/>
              </a:path>
              <a:path w="1234439" h="584200">
                <a:moveTo>
                  <a:pt x="68580" y="32997"/>
                </a:moveTo>
                <a:lnTo>
                  <a:pt x="68580" y="32004"/>
                </a:lnTo>
                <a:lnTo>
                  <a:pt x="67056" y="33528"/>
                </a:lnTo>
                <a:lnTo>
                  <a:pt x="68580" y="32997"/>
                </a:lnTo>
                <a:close/>
              </a:path>
              <a:path w="1234439" h="584200">
                <a:moveTo>
                  <a:pt x="79248" y="556260"/>
                </a:moveTo>
                <a:lnTo>
                  <a:pt x="77070" y="554953"/>
                </a:lnTo>
                <a:lnTo>
                  <a:pt x="76200" y="554736"/>
                </a:lnTo>
                <a:lnTo>
                  <a:pt x="79248" y="556260"/>
                </a:lnTo>
                <a:close/>
              </a:path>
              <a:path w="1234439" h="584200">
                <a:moveTo>
                  <a:pt x="79248" y="576453"/>
                </a:moveTo>
                <a:lnTo>
                  <a:pt x="79248" y="556260"/>
                </a:lnTo>
                <a:lnTo>
                  <a:pt x="76200" y="554736"/>
                </a:lnTo>
                <a:lnTo>
                  <a:pt x="76200" y="575691"/>
                </a:lnTo>
                <a:lnTo>
                  <a:pt x="79248" y="576453"/>
                </a:lnTo>
                <a:close/>
              </a:path>
              <a:path w="1234439" h="584200">
                <a:moveTo>
                  <a:pt x="112776" y="563880"/>
                </a:moveTo>
                <a:lnTo>
                  <a:pt x="77070" y="554953"/>
                </a:lnTo>
                <a:lnTo>
                  <a:pt x="79248" y="556260"/>
                </a:lnTo>
                <a:lnTo>
                  <a:pt x="79248" y="576453"/>
                </a:lnTo>
                <a:lnTo>
                  <a:pt x="108204" y="583692"/>
                </a:lnTo>
                <a:lnTo>
                  <a:pt x="111252" y="583692"/>
                </a:lnTo>
                <a:lnTo>
                  <a:pt x="111252" y="563880"/>
                </a:lnTo>
                <a:lnTo>
                  <a:pt x="112776" y="563880"/>
                </a:lnTo>
                <a:close/>
              </a:path>
              <a:path w="1234439" h="584200">
                <a:moveTo>
                  <a:pt x="102108" y="21336"/>
                </a:moveTo>
                <a:lnTo>
                  <a:pt x="97536" y="22860"/>
                </a:lnTo>
                <a:lnTo>
                  <a:pt x="97728" y="22859"/>
                </a:lnTo>
                <a:lnTo>
                  <a:pt x="102108" y="21336"/>
                </a:lnTo>
                <a:close/>
              </a:path>
              <a:path w="1234439" h="584200">
                <a:moveTo>
                  <a:pt x="97728" y="22859"/>
                </a:moveTo>
                <a:lnTo>
                  <a:pt x="97536" y="22860"/>
                </a:lnTo>
                <a:lnTo>
                  <a:pt x="97728" y="22859"/>
                </a:lnTo>
                <a:close/>
              </a:path>
              <a:path w="1234439" h="584200">
                <a:moveTo>
                  <a:pt x="102108" y="22846"/>
                </a:moveTo>
                <a:lnTo>
                  <a:pt x="102108" y="21336"/>
                </a:lnTo>
                <a:lnTo>
                  <a:pt x="97728" y="22859"/>
                </a:lnTo>
                <a:lnTo>
                  <a:pt x="102108" y="22846"/>
                </a:lnTo>
                <a:close/>
              </a:path>
              <a:path w="1234439" h="584200">
                <a:moveTo>
                  <a:pt x="1124712" y="583692"/>
                </a:moveTo>
                <a:lnTo>
                  <a:pt x="1124712" y="563880"/>
                </a:lnTo>
                <a:lnTo>
                  <a:pt x="111252" y="563880"/>
                </a:lnTo>
                <a:lnTo>
                  <a:pt x="111252" y="583692"/>
                </a:lnTo>
                <a:lnTo>
                  <a:pt x="1124712" y="583692"/>
                </a:lnTo>
                <a:close/>
              </a:path>
              <a:path w="1234439" h="584200">
                <a:moveTo>
                  <a:pt x="1158917" y="554939"/>
                </a:moveTo>
                <a:lnTo>
                  <a:pt x="1121664" y="563880"/>
                </a:lnTo>
                <a:lnTo>
                  <a:pt x="1124712" y="563880"/>
                </a:lnTo>
                <a:lnTo>
                  <a:pt x="1124712" y="583692"/>
                </a:lnTo>
                <a:lnTo>
                  <a:pt x="1126236" y="583692"/>
                </a:lnTo>
                <a:lnTo>
                  <a:pt x="1156716" y="576376"/>
                </a:lnTo>
                <a:lnTo>
                  <a:pt x="1156716" y="556260"/>
                </a:lnTo>
                <a:lnTo>
                  <a:pt x="1158917" y="554939"/>
                </a:lnTo>
                <a:close/>
              </a:path>
              <a:path w="1234439" h="584200">
                <a:moveTo>
                  <a:pt x="1124712" y="20193"/>
                </a:moveTo>
                <a:lnTo>
                  <a:pt x="1124712" y="19812"/>
                </a:lnTo>
                <a:lnTo>
                  <a:pt x="1123188" y="19812"/>
                </a:lnTo>
                <a:lnTo>
                  <a:pt x="1124712" y="20193"/>
                </a:lnTo>
                <a:close/>
              </a:path>
              <a:path w="1234439" h="584200">
                <a:moveTo>
                  <a:pt x="1159764" y="28956"/>
                </a:moveTo>
                <a:lnTo>
                  <a:pt x="1156716" y="27432"/>
                </a:lnTo>
                <a:lnTo>
                  <a:pt x="1158917" y="28744"/>
                </a:lnTo>
                <a:lnTo>
                  <a:pt x="1159764" y="28956"/>
                </a:lnTo>
                <a:close/>
              </a:path>
              <a:path w="1234439" h="584200">
                <a:moveTo>
                  <a:pt x="1158893" y="28738"/>
                </a:moveTo>
                <a:lnTo>
                  <a:pt x="1156716" y="27432"/>
                </a:lnTo>
                <a:lnTo>
                  <a:pt x="1156716" y="28194"/>
                </a:lnTo>
                <a:lnTo>
                  <a:pt x="1158893" y="28738"/>
                </a:lnTo>
                <a:close/>
              </a:path>
              <a:path w="1234439" h="584200">
                <a:moveTo>
                  <a:pt x="1159764" y="554736"/>
                </a:moveTo>
                <a:lnTo>
                  <a:pt x="1158893" y="554953"/>
                </a:lnTo>
                <a:lnTo>
                  <a:pt x="1156716" y="556260"/>
                </a:lnTo>
                <a:lnTo>
                  <a:pt x="1159764" y="554736"/>
                </a:lnTo>
                <a:close/>
              </a:path>
              <a:path w="1234439" h="584200">
                <a:moveTo>
                  <a:pt x="1159764" y="575645"/>
                </a:moveTo>
                <a:lnTo>
                  <a:pt x="1159764" y="554736"/>
                </a:lnTo>
                <a:lnTo>
                  <a:pt x="1156716" y="556260"/>
                </a:lnTo>
                <a:lnTo>
                  <a:pt x="1156716" y="576376"/>
                </a:lnTo>
                <a:lnTo>
                  <a:pt x="1159764" y="575645"/>
                </a:lnTo>
                <a:close/>
              </a:path>
              <a:path w="1234439" h="584200">
                <a:moveTo>
                  <a:pt x="1159764" y="29260"/>
                </a:moveTo>
                <a:lnTo>
                  <a:pt x="1159764" y="28956"/>
                </a:lnTo>
                <a:lnTo>
                  <a:pt x="1158893" y="28738"/>
                </a:lnTo>
                <a:lnTo>
                  <a:pt x="1159764" y="29260"/>
                </a:lnTo>
                <a:close/>
              </a:path>
              <a:path w="1234439" h="584200">
                <a:moveTo>
                  <a:pt x="1187196" y="560222"/>
                </a:moveTo>
                <a:lnTo>
                  <a:pt x="1187196" y="537972"/>
                </a:lnTo>
                <a:lnTo>
                  <a:pt x="1158917" y="554939"/>
                </a:lnTo>
                <a:lnTo>
                  <a:pt x="1159764" y="554736"/>
                </a:lnTo>
                <a:lnTo>
                  <a:pt x="1159764" y="575645"/>
                </a:lnTo>
                <a:lnTo>
                  <a:pt x="1164336" y="574548"/>
                </a:lnTo>
                <a:lnTo>
                  <a:pt x="1165860" y="573024"/>
                </a:lnTo>
                <a:lnTo>
                  <a:pt x="1187196" y="560222"/>
                </a:lnTo>
                <a:close/>
              </a:path>
              <a:path w="1234439" h="584200">
                <a:moveTo>
                  <a:pt x="1187196" y="47447"/>
                </a:moveTo>
                <a:lnTo>
                  <a:pt x="1187196" y="45720"/>
                </a:lnTo>
                <a:lnTo>
                  <a:pt x="1184148" y="44196"/>
                </a:lnTo>
                <a:lnTo>
                  <a:pt x="1187196" y="47447"/>
                </a:lnTo>
                <a:close/>
              </a:path>
              <a:path w="1234439" h="584200">
                <a:moveTo>
                  <a:pt x="1204722" y="515982"/>
                </a:moveTo>
                <a:lnTo>
                  <a:pt x="1184148" y="539496"/>
                </a:lnTo>
                <a:lnTo>
                  <a:pt x="1187196" y="537972"/>
                </a:lnTo>
                <a:lnTo>
                  <a:pt x="1187196" y="560222"/>
                </a:lnTo>
                <a:lnTo>
                  <a:pt x="1196340" y="554736"/>
                </a:lnTo>
                <a:lnTo>
                  <a:pt x="1197864" y="554736"/>
                </a:lnTo>
                <a:lnTo>
                  <a:pt x="1199388" y="553212"/>
                </a:lnTo>
                <a:lnTo>
                  <a:pt x="1203960" y="547660"/>
                </a:lnTo>
                <a:lnTo>
                  <a:pt x="1203960" y="518160"/>
                </a:lnTo>
                <a:lnTo>
                  <a:pt x="1204722" y="515982"/>
                </a:lnTo>
                <a:close/>
              </a:path>
              <a:path w="1234439" h="584200">
                <a:moveTo>
                  <a:pt x="1207008" y="74240"/>
                </a:moveTo>
                <a:lnTo>
                  <a:pt x="1207008" y="68580"/>
                </a:lnTo>
                <a:lnTo>
                  <a:pt x="1203960" y="65532"/>
                </a:lnTo>
                <a:lnTo>
                  <a:pt x="1207008" y="74240"/>
                </a:lnTo>
                <a:close/>
              </a:path>
              <a:path w="1234439" h="584200">
                <a:moveTo>
                  <a:pt x="1205484" y="515112"/>
                </a:moveTo>
                <a:lnTo>
                  <a:pt x="1204722" y="515982"/>
                </a:lnTo>
                <a:lnTo>
                  <a:pt x="1203960" y="518160"/>
                </a:lnTo>
                <a:lnTo>
                  <a:pt x="1205484" y="515112"/>
                </a:lnTo>
                <a:close/>
              </a:path>
              <a:path w="1234439" h="584200">
                <a:moveTo>
                  <a:pt x="1205484" y="545809"/>
                </a:moveTo>
                <a:lnTo>
                  <a:pt x="1205484" y="515112"/>
                </a:lnTo>
                <a:lnTo>
                  <a:pt x="1203960" y="518160"/>
                </a:lnTo>
                <a:lnTo>
                  <a:pt x="1203960" y="547660"/>
                </a:lnTo>
                <a:lnTo>
                  <a:pt x="1205484" y="545809"/>
                </a:lnTo>
                <a:close/>
              </a:path>
              <a:path w="1234439" h="584200">
                <a:moveTo>
                  <a:pt x="1214628" y="534706"/>
                </a:moveTo>
                <a:lnTo>
                  <a:pt x="1214628" y="487680"/>
                </a:lnTo>
                <a:lnTo>
                  <a:pt x="1204722" y="515982"/>
                </a:lnTo>
                <a:lnTo>
                  <a:pt x="1205484" y="515112"/>
                </a:lnTo>
                <a:lnTo>
                  <a:pt x="1205484" y="545809"/>
                </a:lnTo>
                <a:lnTo>
                  <a:pt x="1214628" y="534706"/>
                </a:lnTo>
                <a:close/>
              </a:path>
            </a:pathLst>
          </a:custGeom>
          <a:solidFill>
            <a:srgbClr val="ED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1651" y="3548886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latin typeface="Arial"/>
                <a:cs typeface="Arial"/>
              </a:rPr>
              <a:t>T</a:t>
            </a:r>
            <a:r>
              <a:rPr sz="1800" b="1" spc="-310" dirty="0">
                <a:latin typeface="Arial"/>
                <a:cs typeface="Arial"/>
              </a:rPr>
              <a:t>R</a:t>
            </a:r>
            <a:r>
              <a:rPr sz="1800" b="1" spc="-225" dirty="0">
                <a:latin typeface="Arial"/>
                <a:cs typeface="Arial"/>
              </a:rPr>
              <a:t>A</a:t>
            </a:r>
            <a:r>
              <a:rPr sz="1800" b="1" spc="-125" dirty="0">
                <a:latin typeface="Arial"/>
                <a:cs typeface="Arial"/>
              </a:rPr>
              <a:t>N</a:t>
            </a:r>
            <a:r>
              <a:rPr sz="1800" b="1" spc="-365" dirty="0">
                <a:latin typeface="Arial"/>
                <a:cs typeface="Arial"/>
              </a:rPr>
              <a:t>S</a:t>
            </a:r>
            <a:r>
              <a:rPr sz="1800" b="1" spc="-40" dirty="0">
                <a:latin typeface="Arial"/>
                <a:cs typeface="Arial"/>
              </a:rPr>
              <a:t>I</a:t>
            </a:r>
            <a:r>
              <a:rPr sz="1800" b="1" spc="-340" dirty="0">
                <a:latin typeface="Arial"/>
                <a:cs typeface="Arial"/>
              </a:rPr>
              <a:t>E</a:t>
            </a:r>
            <a:r>
              <a:rPr sz="1800" b="1" spc="-114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2235" y="4723889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35" dirty="0">
                <a:latin typeface="Arial"/>
                <a:cs typeface="Arial"/>
              </a:rPr>
              <a:t>KR</a:t>
            </a:r>
            <a:r>
              <a:rPr sz="1800" b="1" spc="-204" dirty="0">
                <a:latin typeface="Arial"/>
                <a:cs typeface="Arial"/>
              </a:rPr>
              <a:t>O</a:t>
            </a:r>
            <a:r>
              <a:rPr sz="1800" b="1" spc="-125" dirty="0">
                <a:latin typeface="Arial"/>
                <a:cs typeface="Arial"/>
              </a:rPr>
              <a:t>N</a:t>
            </a:r>
            <a:r>
              <a:rPr sz="1800" b="1" spc="-40" dirty="0">
                <a:latin typeface="Arial"/>
                <a:cs typeface="Arial"/>
              </a:rPr>
              <a:t>I</a:t>
            </a:r>
            <a:r>
              <a:rPr sz="1800" b="1" spc="-35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5332" y="4125467"/>
            <a:ext cx="525780" cy="388620"/>
          </a:xfrm>
          <a:custGeom>
            <a:avLst/>
            <a:gdLst/>
            <a:ahLst/>
            <a:cxnLst/>
            <a:rect l="l" t="t" r="r" b="b"/>
            <a:pathLst>
              <a:path w="525780" h="388620">
                <a:moveTo>
                  <a:pt x="138684" y="179832"/>
                </a:moveTo>
                <a:lnTo>
                  <a:pt x="9144" y="179832"/>
                </a:lnTo>
                <a:lnTo>
                  <a:pt x="3048" y="184404"/>
                </a:lnTo>
                <a:lnTo>
                  <a:pt x="1524" y="190500"/>
                </a:lnTo>
                <a:lnTo>
                  <a:pt x="0" y="195072"/>
                </a:lnTo>
                <a:lnTo>
                  <a:pt x="1524" y="202692"/>
                </a:lnTo>
                <a:lnTo>
                  <a:pt x="7620" y="205740"/>
                </a:lnTo>
                <a:lnTo>
                  <a:pt x="15240" y="211290"/>
                </a:lnTo>
                <a:lnTo>
                  <a:pt x="15240" y="208788"/>
                </a:lnTo>
                <a:lnTo>
                  <a:pt x="24384" y="182880"/>
                </a:lnTo>
                <a:lnTo>
                  <a:pt x="59952" y="208788"/>
                </a:lnTo>
                <a:lnTo>
                  <a:pt x="124968" y="208788"/>
                </a:lnTo>
                <a:lnTo>
                  <a:pt x="124968" y="193548"/>
                </a:lnTo>
                <a:lnTo>
                  <a:pt x="138684" y="179832"/>
                </a:lnTo>
                <a:close/>
              </a:path>
              <a:path w="525780" h="388620">
                <a:moveTo>
                  <a:pt x="59952" y="208788"/>
                </a:moveTo>
                <a:lnTo>
                  <a:pt x="24384" y="182880"/>
                </a:lnTo>
                <a:lnTo>
                  <a:pt x="15240" y="208788"/>
                </a:lnTo>
                <a:lnTo>
                  <a:pt x="59952" y="208788"/>
                </a:lnTo>
                <a:close/>
              </a:path>
              <a:path w="525780" h="388620">
                <a:moveTo>
                  <a:pt x="262890" y="356606"/>
                </a:moveTo>
                <a:lnTo>
                  <a:pt x="59952" y="208788"/>
                </a:lnTo>
                <a:lnTo>
                  <a:pt x="15240" y="208788"/>
                </a:lnTo>
                <a:lnTo>
                  <a:pt x="15240" y="211290"/>
                </a:lnTo>
                <a:lnTo>
                  <a:pt x="254508" y="385572"/>
                </a:lnTo>
                <a:lnTo>
                  <a:pt x="254508" y="362712"/>
                </a:lnTo>
                <a:lnTo>
                  <a:pt x="262890" y="356606"/>
                </a:lnTo>
                <a:close/>
              </a:path>
              <a:path w="525780" h="388620">
                <a:moveTo>
                  <a:pt x="400812" y="179832"/>
                </a:moveTo>
                <a:lnTo>
                  <a:pt x="400812" y="6096"/>
                </a:lnTo>
                <a:lnTo>
                  <a:pt x="394716" y="0"/>
                </a:lnTo>
                <a:lnTo>
                  <a:pt x="131064" y="0"/>
                </a:lnTo>
                <a:lnTo>
                  <a:pt x="124968" y="6096"/>
                </a:lnTo>
                <a:lnTo>
                  <a:pt x="124968" y="179832"/>
                </a:lnTo>
                <a:lnTo>
                  <a:pt x="138684" y="179832"/>
                </a:lnTo>
                <a:lnTo>
                  <a:pt x="138684" y="28956"/>
                </a:lnTo>
                <a:lnTo>
                  <a:pt x="153924" y="15240"/>
                </a:lnTo>
                <a:lnTo>
                  <a:pt x="153924" y="28956"/>
                </a:lnTo>
                <a:lnTo>
                  <a:pt x="371856" y="28956"/>
                </a:lnTo>
                <a:lnTo>
                  <a:pt x="371856" y="15240"/>
                </a:lnTo>
                <a:lnTo>
                  <a:pt x="387096" y="28956"/>
                </a:lnTo>
                <a:lnTo>
                  <a:pt x="387096" y="179832"/>
                </a:lnTo>
                <a:lnTo>
                  <a:pt x="400812" y="179832"/>
                </a:lnTo>
                <a:close/>
              </a:path>
              <a:path w="525780" h="388620">
                <a:moveTo>
                  <a:pt x="153924" y="202692"/>
                </a:moveTo>
                <a:lnTo>
                  <a:pt x="153924" y="28956"/>
                </a:lnTo>
                <a:lnTo>
                  <a:pt x="138684" y="28956"/>
                </a:lnTo>
                <a:lnTo>
                  <a:pt x="138684" y="179832"/>
                </a:lnTo>
                <a:lnTo>
                  <a:pt x="124968" y="193548"/>
                </a:lnTo>
                <a:lnTo>
                  <a:pt x="124968" y="208788"/>
                </a:lnTo>
                <a:lnTo>
                  <a:pt x="147828" y="208788"/>
                </a:lnTo>
                <a:lnTo>
                  <a:pt x="153924" y="202692"/>
                </a:lnTo>
                <a:close/>
              </a:path>
              <a:path w="525780" h="388620">
                <a:moveTo>
                  <a:pt x="153924" y="28956"/>
                </a:moveTo>
                <a:lnTo>
                  <a:pt x="153924" y="15240"/>
                </a:lnTo>
                <a:lnTo>
                  <a:pt x="138684" y="28956"/>
                </a:lnTo>
                <a:lnTo>
                  <a:pt x="153924" y="28956"/>
                </a:lnTo>
                <a:close/>
              </a:path>
              <a:path w="525780" h="388620">
                <a:moveTo>
                  <a:pt x="271272" y="362712"/>
                </a:moveTo>
                <a:lnTo>
                  <a:pt x="262890" y="356606"/>
                </a:lnTo>
                <a:lnTo>
                  <a:pt x="254508" y="362712"/>
                </a:lnTo>
                <a:lnTo>
                  <a:pt x="271272" y="362712"/>
                </a:lnTo>
                <a:close/>
              </a:path>
              <a:path w="525780" h="388620">
                <a:moveTo>
                  <a:pt x="271272" y="385572"/>
                </a:moveTo>
                <a:lnTo>
                  <a:pt x="271272" y="362712"/>
                </a:lnTo>
                <a:lnTo>
                  <a:pt x="254508" y="362712"/>
                </a:lnTo>
                <a:lnTo>
                  <a:pt x="254508" y="385572"/>
                </a:lnTo>
                <a:lnTo>
                  <a:pt x="259080" y="388620"/>
                </a:lnTo>
                <a:lnTo>
                  <a:pt x="266700" y="388620"/>
                </a:lnTo>
                <a:lnTo>
                  <a:pt x="271272" y="385572"/>
                </a:lnTo>
                <a:close/>
              </a:path>
              <a:path w="525780" h="388620">
                <a:moveTo>
                  <a:pt x="510540" y="212359"/>
                </a:moveTo>
                <a:lnTo>
                  <a:pt x="510540" y="208788"/>
                </a:lnTo>
                <a:lnTo>
                  <a:pt x="465827" y="208788"/>
                </a:lnTo>
                <a:lnTo>
                  <a:pt x="262890" y="356606"/>
                </a:lnTo>
                <a:lnTo>
                  <a:pt x="271272" y="362712"/>
                </a:lnTo>
                <a:lnTo>
                  <a:pt x="271272" y="385572"/>
                </a:lnTo>
                <a:lnTo>
                  <a:pt x="510540" y="212359"/>
                </a:lnTo>
                <a:close/>
              </a:path>
              <a:path w="525780" h="388620">
                <a:moveTo>
                  <a:pt x="387096" y="28956"/>
                </a:moveTo>
                <a:lnTo>
                  <a:pt x="371856" y="15240"/>
                </a:lnTo>
                <a:lnTo>
                  <a:pt x="371856" y="28956"/>
                </a:lnTo>
                <a:lnTo>
                  <a:pt x="387096" y="28956"/>
                </a:lnTo>
                <a:close/>
              </a:path>
              <a:path w="525780" h="388620">
                <a:moveTo>
                  <a:pt x="400812" y="208788"/>
                </a:moveTo>
                <a:lnTo>
                  <a:pt x="400812" y="193548"/>
                </a:lnTo>
                <a:lnTo>
                  <a:pt x="387096" y="179832"/>
                </a:lnTo>
                <a:lnTo>
                  <a:pt x="387096" y="28956"/>
                </a:lnTo>
                <a:lnTo>
                  <a:pt x="371856" y="28956"/>
                </a:lnTo>
                <a:lnTo>
                  <a:pt x="371856" y="202692"/>
                </a:lnTo>
                <a:lnTo>
                  <a:pt x="379476" y="208788"/>
                </a:lnTo>
                <a:lnTo>
                  <a:pt x="400812" y="208788"/>
                </a:lnTo>
                <a:close/>
              </a:path>
              <a:path w="525780" h="388620">
                <a:moveTo>
                  <a:pt x="525780" y="195072"/>
                </a:moveTo>
                <a:lnTo>
                  <a:pt x="524256" y="190500"/>
                </a:lnTo>
                <a:lnTo>
                  <a:pt x="522732" y="184404"/>
                </a:lnTo>
                <a:lnTo>
                  <a:pt x="516636" y="179832"/>
                </a:lnTo>
                <a:lnTo>
                  <a:pt x="387096" y="179832"/>
                </a:lnTo>
                <a:lnTo>
                  <a:pt x="400812" y="193548"/>
                </a:lnTo>
                <a:lnTo>
                  <a:pt x="400812" y="208788"/>
                </a:lnTo>
                <a:lnTo>
                  <a:pt x="465827" y="208788"/>
                </a:lnTo>
                <a:lnTo>
                  <a:pt x="501396" y="182880"/>
                </a:lnTo>
                <a:lnTo>
                  <a:pt x="510540" y="208788"/>
                </a:lnTo>
                <a:lnTo>
                  <a:pt x="510540" y="212359"/>
                </a:lnTo>
                <a:lnTo>
                  <a:pt x="519684" y="205740"/>
                </a:lnTo>
                <a:lnTo>
                  <a:pt x="524256" y="202692"/>
                </a:lnTo>
                <a:lnTo>
                  <a:pt x="525780" y="195072"/>
                </a:lnTo>
                <a:close/>
              </a:path>
              <a:path w="525780" h="388620">
                <a:moveTo>
                  <a:pt x="510540" y="208788"/>
                </a:moveTo>
                <a:lnTo>
                  <a:pt x="501396" y="182880"/>
                </a:lnTo>
                <a:lnTo>
                  <a:pt x="465827" y="208788"/>
                </a:lnTo>
                <a:lnTo>
                  <a:pt x="510540" y="2087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429000" y="3281172"/>
            <a:ext cx="5931535" cy="890269"/>
            <a:chOff x="3429000" y="3281172"/>
            <a:chExt cx="5931535" cy="890269"/>
          </a:xfrm>
        </p:grpSpPr>
        <p:sp>
          <p:nvSpPr>
            <p:cNvPr id="19" name="object 19"/>
            <p:cNvSpPr/>
            <p:nvPr/>
          </p:nvSpPr>
          <p:spPr>
            <a:xfrm>
              <a:off x="3429000" y="3511296"/>
              <a:ext cx="594359" cy="594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41648" y="3281172"/>
              <a:ext cx="5318760" cy="890269"/>
            </a:xfrm>
            <a:custGeom>
              <a:avLst/>
              <a:gdLst/>
              <a:ahLst/>
              <a:cxnLst/>
              <a:rect l="l" t="t" r="r" b="b"/>
              <a:pathLst>
                <a:path w="5318759" h="890270">
                  <a:moveTo>
                    <a:pt x="5318760" y="736092"/>
                  </a:moveTo>
                  <a:lnTo>
                    <a:pt x="5317236" y="140208"/>
                  </a:lnTo>
                  <a:lnTo>
                    <a:pt x="5309616" y="100584"/>
                  </a:lnTo>
                  <a:lnTo>
                    <a:pt x="5308092" y="99060"/>
                  </a:lnTo>
                  <a:lnTo>
                    <a:pt x="5291328" y="64008"/>
                  </a:lnTo>
                  <a:lnTo>
                    <a:pt x="5289804" y="62484"/>
                  </a:lnTo>
                  <a:lnTo>
                    <a:pt x="5289804" y="60960"/>
                  </a:lnTo>
                  <a:lnTo>
                    <a:pt x="5263896" y="33528"/>
                  </a:lnTo>
                  <a:lnTo>
                    <a:pt x="5262372" y="32004"/>
                  </a:lnTo>
                  <a:lnTo>
                    <a:pt x="5230368" y="12192"/>
                  </a:lnTo>
                  <a:lnTo>
                    <a:pt x="5228844" y="10668"/>
                  </a:lnTo>
                  <a:lnTo>
                    <a:pt x="5227320" y="10668"/>
                  </a:lnTo>
                  <a:lnTo>
                    <a:pt x="5190744" y="1524"/>
                  </a:lnTo>
                  <a:lnTo>
                    <a:pt x="5190744" y="0"/>
                  </a:lnTo>
                  <a:lnTo>
                    <a:pt x="117348" y="1524"/>
                  </a:lnTo>
                  <a:lnTo>
                    <a:pt x="115824" y="3048"/>
                  </a:lnTo>
                  <a:lnTo>
                    <a:pt x="80772" y="15240"/>
                  </a:lnTo>
                  <a:lnTo>
                    <a:pt x="79248" y="15240"/>
                  </a:lnTo>
                  <a:lnTo>
                    <a:pt x="77724" y="16764"/>
                  </a:lnTo>
                  <a:lnTo>
                    <a:pt x="47244" y="39624"/>
                  </a:lnTo>
                  <a:lnTo>
                    <a:pt x="45720" y="39624"/>
                  </a:lnTo>
                  <a:lnTo>
                    <a:pt x="45720" y="41148"/>
                  </a:lnTo>
                  <a:lnTo>
                    <a:pt x="22860" y="71628"/>
                  </a:lnTo>
                  <a:lnTo>
                    <a:pt x="21336" y="71628"/>
                  </a:lnTo>
                  <a:lnTo>
                    <a:pt x="21336" y="73152"/>
                  </a:lnTo>
                  <a:lnTo>
                    <a:pt x="6096" y="109728"/>
                  </a:lnTo>
                  <a:lnTo>
                    <a:pt x="6096" y="111252"/>
                  </a:lnTo>
                  <a:lnTo>
                    <a:pt x="4572" y="111252"/>
                  </a:lnTo>
                  <a:lnTo>
                    <a:pt x="4572" y="112776"/>
                  </a:lnTo>
                  <a:lnTo>
                    <a:pt x="0" y="155448"/>
                  </a:lnTo>
                  <a:lnTo>
                    <a:pt x="0" y="749808"/>
                  </a:lnTo>
                  <a:lnTo>
                    <a:pt x="9144" y="789432"/>
                  </a:lnTo>
                  <a:lnTo>
                    <a:pt x="9144" y="792480"/>
                  </a:lnTo>
                  <a:lnTo>
                    <a:pt x="19812" y="812927"/>
                  </a:lnTo>
                  <a:lnTo>
                    <a:pt x="19812" y="155448"/>
                  </a:lnTo>
                  <a:lnTo>
                    <a:pt x="24384" y="115824"/>
                  </a:lnTo>
                  <a:lnTo>
                    <a:pt x="24384" y="117348"/>
                  </a:lnTo>
                  <a:lnTo>
                    <a:pt x="38100" y="84429"/>
                  </a:lnTo>
                  <a:lnTo>
                    <a:pt x="38100" y="83820"/>
                  </a:lnTo>
                  <a:lnTo>
                    <a:pt x="39624" y="80772"/>
                  </a:lnTo>
                  <a:lnTo>
                    <a:pt x="39624" y="81788"/>
                  </a:lnTo>
                  <a:lnTo>
                    <a:pt x="59436" y="55372"/>
                  </a:lnTo>
                  <a:lnTo>
                    <a:pt x="59436" y="54864"/>
                  </a:lnTo>
                  <a:lnTo>
                    <a:pt x="60960" y="53340"/>
                  </a:lnTo>
                  <a:lnTo>
                    <a:pt x="60960" y="53721"/>
                  </a:lnTo>
                  <a:lnTo>
                    <a:pt x="86868" y="34290"/>
                  </a:lnTo>
                  <a:lnTo>
                    <a:pt x="86868" y="33528"/>
                  </a:lnTo>
                  <a:lnTo>
                    <a:pt x="89916" y="32004"/>
                  </a:lnTo>
                  <a:lnTo>
                    <a:pt x="89916" y="32467"/>
                  </a:lnTo>
                  <a:lnTo>
                    <a:pt x="118872" y="22396"/>
                  </a:lnTo>
                  <a:lnTo>
                    <a:pt x="118872" y="21336"/>
                  </a:lnTo>
                  <a:lnTo>
                    <a:pt x="5186172" y="19812"/>
                  </a:lnTo>
                  <a:lnTo>
                    <a:pt x="5187696" y="19812"/>
                  </a:lnTo>
                  <a:lnTo>
                    <a:pt x="5187696" y="20193"/>
                  </a:lnTo>
                  <a:lnTo>
                    <a:pt x="5222748" y="28956"/>
                  </a:lnTo>
                  <a:lnTo>
                    <a:pt x="5222748" y="30842"/>
                  </a:lnTo>
                  <a:lnTo>
                    <a:pt x="5248656" y="46881"/>
                  </a:lnTo>
                  <a:lnTo>
                    <a:pt x="5248656" y="45720"/>
                  </a:lnTo>
                  <a:lnTo>
                    <a:pt x="5251704" y="48768"/>
                  </a:lnTo>
                  <a:lnTo>
                    <a:pt x="5251704" y="49126"/>
                  </a:lnTo>
                  <a:lnTo>
                    <a:pt x="5274564" y="74676"/>
                  </a:lnTo>
                  <a:lnTo>
                    <a:pt x="5274564" y="75946"/>
                  </a:lnTo>
                  <a:lnTo>
                    <a:pt x="5291328" y="106680"/>
                  </a:lnTo>
                  <a:lnTo>
                    <a:pt x="5291328" y="113080"/>
                  </a:lnTo>
                  <a:lnTo>
                    <a:pt x="5297424" y="144780"/>
                  </a:lnTo>
                  <a:lnTo>
                    <a:pt x="5297424" y="143256"/>
                  </a:lnTo>
                  <a:lnTo>
                    <a:pt x="5298948" y="811530"/>
                  </a:lnTo>
                  <a:lnTo>
                    <a:pt x="5308092" y="794004"/>
                  </a:lnTo>
                  <a:lnTo>
                    <a:pt x="5308092" y="790956"/>
                  </a:lnTo>
                  <a:lnTo>
                    <a:pt x="5317236" y="751332"/>
                  </a:lnTo>
                  <a:lnTo>
                    <a:pt x="5317236" y="749808"/>
                  </a:lnTo>
                  <a:lnTo>
                    <a:pt x="5318760" y="736092"/>
                  </a:lnTo>
                  <a:close/>
                </a:path>
                <a:path w="5318759" h="890270">
                  <a:moveTo>
                    <a:pt x="27432" y="827532"/>
                  </a:moveTo>
                  <a:lnTo>
                    <a:pt x="27432" y="784860"/>
                  </a:lnTo>
                  <a:lnTo>
                    <a:pt x="19812" y="745236"/>
                  </a:lnTo>
                  <a:lnTo>
                    <a:pt x="19812" y="812927"/>
                  </a:lnTo>
                  <a:lnTo>
                    <a:pt x="27432" y="827532"/>
                  </a:lnTo>
                  <a:close/>
                </a:path>
                <a:path w="5318759" h="890270">
                  <a:moveTo>
                    <a:pt x="42814" y="815499"/>
                  </a:moveTo>
                  <a:lnTo>
                    <a:pt x="27432" y="783336"/>
                  </a:lnTo>
                  <a:lnTo>
                    <a:pt x="27432" y="829056"/>
                  </a:lnTo>
                  <a:lnTo>
                    <a:pt x="28956" y="829056"/>
                  </a:lnTo>
                  <a:lnTo>
                    <a:pt x="42672" y="845343"/>
                  </a:lnTo>
                  <a:lnTo>
                    <a:pt x="42672" y="815340"/>
                  </a:lnTo>
                  <a:lnTo>
                    <a:pt x="42814" y="815499"/>
                  </a:lnTo>
                  <a:close/>
                </a:path>
                <a:path w="5318759" h="890270">
                  <a:moveTo>
                    <a:pt x="39624" y="80772"/>
                  </a:moveTo>
                  <a:lnTo>
                    <a:pt x="38100" y="83820"/>
                  </a:lnTo>
                  <a:lnTo>
                    <a:pt x="38671" y="83058"/>
                  </a:lnTo>
                  <a:lnTo>
                    <a:pt x="39624" y="80772"/>
                  </a:lnTo>
                  <a:close/>
                </a:path>
                <a:path w="5318759" h="890270">
                  <a:moveTo>
                    <a:pt x="38671" y="83058"/>
                  </a:moveTo>
                  <a:lnTo>
                    <a:pt x="38100" y="83820"/>
                  </a:lnTo>
                  <a:lnTo>
                    <a:pt x="38100" y="84429"/>
                  </a:lnTo>
                  <a:lnTo>
                    <a:pt x="38671" y="83058"/>
                  </a:lnTo>
                  <a:close/>
                </a:path>
                <a:path w="5318759" h="890270">
                  <a:moveTo>
                    <a:pt x="39624" y="81788"/>
                  </a:moveTo>
                  <a:lnTo>
                    <a:pt x="39624" y="80772"/>
                  </a:lnTo>
                  <a:lnTo>
                    <a:pt x="38671" y="83058"/>
                  </a:lnTo>
                  <a:lnTo>
                    <a:pt x="39624" y="81788"/>
                  </a:lnTo>
                  <a:close/>
                </a:path>
                <a:path w="5318759" h="890270">
                  <a:moveTo>
                    <a:pt x="44196" y="818388"/>
                  </a:moveTo>
                  <a:lnTo>
                    <a:pt x="42814" y="815499"/>
                  </a:lnTo>
                  <a:lnTo>
                    <a:pt x="42672" y="815340"/>
                  </a:lnTo>
                  <a:lnTo>
                    <a:pt x="44196" y="818388"/>
                  </a:lnTo>
                  <a:close/>
                </a:path>
                <a:path w="5318759" h="890270">
                  <a:moveTo>
                    <a:pt x="44196" y="847153"/>
                  </a:moveTo>
                  <a:lnTo>
                    <a:pt x="44196" y="818388"/>
                  </a:lnTo>
                  <a:lnTo>
                    <a:pt x="42672" y="815340"/>
                  </a:lnTo>
                  <a:lnTo>
                    <a:pt x="42672" y="845343"/>
                  </a:lnTo>
                  <a:lnTo>
                    <a:pt x="44196" y="847153"/>
                  </a:lnTo>
                  <a:close/>
                </a:path>
                <a:path w="5318759" h="890270">
                  <a:moveTo>
                    <a:pt x="67415" y="842994"/>
                  </a:moveTo>
                  <a:lnTo>
                    <a:pt x="42814" y="815499"/>
                  </a:lnTo>
                  <a:lnTo>
                    <a:pt x="44196" y="818388"/>
                  </a:lnTo>
                  <a:lnTo>
                    <a:pt x="44196" y="847153"/>
                  </a:lnTo>
                  <a:lnTo>
                    <a:pt x="53340" y="858012"/>
                  </a:lnTo>
                  <a:lnTo>
                    <a:pt x="54864" y="858012"/>
                  </a:lnTo>
                  <a:lnTo>
                    <a:pt x="56388" y="859536"/>
                  </a:lnTo>
                  <a:lnTo>
                    <a:pt x="67056" y="866140"/>
                  </a:lnTo>
                  <a:lnTo>
                    <a:pt x="67056" y="842772"/>
                  </a:lnTo>
                  <a:lnTo>
                    <a:pt x="67415" y="842994"/>
                  </a:lnTo>
                  <a:close/>
                </a:path>
                <a:path w="5318759" h="890270">
                  <a:moveTo>
                    <a:pt x="60960" y="53340"/>
                  </a:moveTo>
                  <a:lnTo>
                    <a:pt x="59436" y="54864"/>
                  </a:lnTo>
                  <a:lnTo>
                    <a:pt x="60306" y="54210"/>
                  </a:lnTo>
                  <a:lnTo>
                    <a:pt x="60960" y="53340"/>
                  </a:lnTo>
                  <a:close/>
                </a:path>
                <a:path w="5318759" h="890270">
                  <a:moveTo>
                    <a:pt x="60306" y="54210"/>
                  </a:moveTo>
                  <a:lnTo>
                    <a:pt x="59436" y="54864"/>
                  </a:lnTo>
                  <a:lnTo>
                    <a:pt x="59436" y="55372"/>
                  </a:lnTo>
                  <a:lnTo>
                    <a:pt x="60306" y="54210"/>
                  </a:lnTo>
                  <a:close/>
                </a:path>
                <a:path w="5318759" h="890270">
                  <a:moveTo>
                    <a:pt x="60960" y="53721"/>
                  </a:moveTo>
                  <a:lnTo>
                    <a:pt x="60960" y="53340"/>
                  </a:lnTo>
                  <a:lnTo>
                    <a:pt x="60306" y="54210"/>
                  </a:lnTo>
                  <a:lnTo>
                    <a:pt x="60960" y="53721"/>
                  </a:lnTo>
                  <a:close/>
                </a:path>
                <a:path w="5318759" h="890270">
                  <a:moveTo>
                    <a:pt x="68580" y="844296"/>
                  </a:moveTo>
                  <a:lnTo>
                    <a:pt x="67415" y="842994"/>
                  </a:lnTo>
                  <a:lnTo>
                    <a:pt x="67056" y="842772"/>
                  </a:lnTo>
                  <a:lnTo>
                    <a:pt x="68580" y="844296"/>
                  </a:lnTo>
                  <a:close/>
                </a:path>
                <a:path w="5318759" h="890270">
                  <a:moveTo>
                    <a:pt x="68580" y="867083"/>
                  </a:moveTo>
                  <a:lnTo>
                    <a:pt x="68580" y="844296"/>
                  </a:lnTo>
                  <a:lnTo>
                    <a:pt x="67056" y="842772"/>
                  </a:lnTo>
                  <a:lnTo>
                    <a:pt x="67056" y="866140"/>
                  </a:lnTo>
                  <a:lnTo>
                    <a:pt x="68580" y="867083"/>
                  </a:lnTo>
                  <a:close/>
                </a:path>
                <a:path w="5318759" h="890270">
                  <a:moveTo>
                    <a:pt x="96995" y="861305"/>
                  </a:moveTo>
                  <a:lnTo>
                    <a:pt x="67415" y="842994"/>
                  </a:lnTo>
                  <a:lnTo>
                    <a:pt x="68580" y="844296"/>
                  </a:lnTo>
                  <a:lnTo>
                    <a:pt x="68580" y="867083"/>
                  </a:lnTo>
                  <a:lnTo>
                    <a:pt x="88392" y="879348"/>
                  </a:lnTo>
                  <a:lnTo>
                    <a:pt x="89916" y="879348"/>
                  </a:lnTo>
                  <a:lnTo>
                    <a:pt x="96012" y="881126"/>
                  </a:lnTo>
                  <a:lnTo>
                    <a:pt x="96012" y="861060"/>
                  </a:lnTo>
                  <a:lnTo>
                    <a:pt x="96995" y="861305"/>
                  </a:lnTo>
                  <a:close/>
                </a:path>
                <a:path w="5318759" h="890270">
                  <a:moveTo>
                    <a:pt x="89916" y="32004"/>
                  </a:moveTo>
                  <a:lnTo>
                    <a:pt x="86868" y="33528"/>
                  </a:lnTo>
                  <a:lnTo>
                    <a:pt x="88762" y="32868"/>
                  </a:lnTo>
                  <a:lnTo>
                    <a:pt x="89916" y="32004"/>
                  </a:lnTo>
                  <a:close/>
                </a:path>
                <a:path w="5318759" h="890270">
                  <a:moveTo>
                    <a:pt x="88762" y="32868"/>
                  </a:moveTo>
                  <a:lnTo>
                    <a:pt x="86868" y="33528"/>
                  </a:lnTo>
                  <a:lnTo>
                    <a:pt x="86868" y="34290"/>
                  </a:lnTo>
                  <a:lnTo>
                    <a:pt x="88762" y="32868"/>
                  </a:lnTo>
                  <a:close/>
                </a:path>
                <a:path w="5318759" h="890270">
                  <a:moveTo>
                    <a:pt x="89916" y="32467"/>
                  </a:moveTo>
                  <a:lnTo>
                    <a:pt x="89916" y="32004"/>
                  </a:lnTo>
                  <a:lnTo>
                    <a:pt x="88762" y="32868"/>
                  </a:lnTo>
                  <a:lnTo>
                    <a:pt x="89916" y="32467"/>
                  </a:lnTo>
                  <a:close/>
                </a:path>
                <a:path w="5318759" h="890270">
                  <a:moveTo>
                    <a:pt x="99060" y="862584"/>
                  </a:moveTo>
                  <a:lnTo>
                    <a:pt x="96995" y="861305"/>
                  </a:lnTo>
                  <a:lnTo>
                    <a:pt x="96012" y="861060"/>
                  </a:lnTo>
                  <a:lnTo>
                    <a:pt x="99060" y="862584"/>
                  </a:lnTo>
                  <a:close/>
                </a:path>
                <a:path w="5318759" h="890270">
                  <a:moveTo>
                    <a:pt x="99060" y="882015"/>
                  </a:moveTo>
                  <a:lnTo>
                    <a:pt x="99060" y="862584"/>
                  </a:lnTo>
                  <a:lnTo>
                    <a:pt x="96012" y="861060"/>
                  </a:lnTo>
                  <a:lnTo>
                    <a:pt x="96012" y="881126"/>
                  </a:lnTo>
                  <a:lnTo>
                    <a:pt x="99060" y="882015"/>
                  </a:lnTo>
                  <a:close/>
                </a:path>
                <a:path w="5318759" h="890270">
                  <a:moveTo>
                    <a:pt x="132588" y="870204"/>
                  </a:moveTo>
                  <a:lnTo>
                    <a:pt x="96995" y="861305"/>
                  </a:lnTo>
                  <a:lnTo>
                    <a:pt x="99060" y="862584"/>
                  </a:lnTo>
                  <a:lnTo>
                    <a:pt x="99060" y="882015"/>
                  </a:lnTo>
                  <a:lnTo>
                    <a:pt x="126492" y="890016"/>
                  </a:lnTo>
                  <a:lnTo>
                    <a:pt x="129540" y="890016"/>
                  </a:lnTo>
                  <a:lnTo>
                    <a:pt x="129540" y="870204"/>
                  </a:lnTo>
                  <a:lnTo>
                    <a:pt x="132588" y="870204"/>
                  </a:lnTo>
                  <a:close/>
                </a:path>
                <a:path w="5318759" h="890270">
                  <a:moveTo>
                    <a:pt x="121920" y="21336"/>
                  </a:moveTo>
                  <a:lnTo>
                    <a:pt x="118872" y="21336"/>
                  </a:lnTo>
                  <a:lnTo>
                    <a:pt x="118872" y="22396"/>
                  </a:lnTo>
                  <a:lnTo>
                    <a:pt x="121920" y="21336"/>
                  </a:lnTo>
                  <a:close/>
                </a:path>
                <a:path w="5318759" h="890270">
                  <a:moveTo>
                    <a:pt x="5186172" y="890016"/>
                  </a:moveTo>
                  <a:lnTo>
                    <a:pt x="5186172" y="870204"/>
                  </a:lnTo>
                  <a:lnTo>
                    <a:pt x="129540" y="870204"/>
                  </a:lnTo>
                  <a:lnTo>
                    <a:pt x="129540" y="890016"/>
                  </a:lnTo>
                  <a:lnTo>
                    <a:pt x="5186172" y="890016"/>
                  </a:lnTo>
                  <a:close/>
                </a:path>
                <a:path w="5318759" h="890270">
                  <a:moveTo>
                    <a:pt x="5220240" y="861305"/>
                  </a:moveTo>
                  <a:lnTo>
                    <a:pt x="5184648" y="870204"/>
                  </a:lnTo>
                  <a:lnTo>
                    <a:pt x="5186172" y="870204"/>
                  </a:lnTo>
                  <a:lnTo>
                    <a:pt x="5186172" y="890016"/>
                  </a:lnTo>
                  <a:lnTo>
                    <a:pt x="5189220" y="890016"/>
                  </a:lnTo>
                  <a:lnTo>
                    <a:pt x="5218176" y="882777"/>
                  </a:lnTo>
                  <a:lnTo>
                    <a:pt x="5218176" y="862584"/>
                  </a:lnTo>
                  <a:lnTo>
                    <a:pt x="5220240" y="861305"/>
                  </a:lnTo>
                  <a:close/>
                </a:path>
                <a:path w="5318759" h="890270">
                  <a:moveTo>
                    <a:pt x="5187696" y="20193"/>
                  </a:moveTo>
                  <a:lnTo>
                    <a:pt x="5187696" y="19812"/>
                  </a:lnTo>
                  <a:lnTo>
                    <a:pt x="5186173" y="19812"/>
                  </a:lnTo>
                  <a:lnTo>
                    <a:pt x="5187696" y="20193"/>
                  </a:lnTo>
                  <a:close/>
                </a:path>
                <a:path w="5318759" h="890270">
                  <a:moveTo>
                    <a:pt x="5221224" y="861060"/>
                  </a:moveTo>
                  <a:lnTo>
                    <a:pt x="5220240" y="861305"/>
                  </a:lnTo>
                  <a:lnTo>
                    <a:pt x="5218176" y="862584"/>
                  </a:lnTo>
                  <a:lnTo>
                    <a:pt x="5221224" y="861060"/>
                  </a:lnTo>
                  <a:close/>
                </a:path>
                <a:path w="5318759" h="890270">
                  <a:moveTo>
                    <a:pt x="5221224" y="882015"/>
                  </a:moveTo>
                  <a:lnTo>
                    <a:pt x="5221224" y="861060"/>
                  </a:lnTo>
                  <a:lnTo>
                    <a:pt x="5218176" y="862584"/>
                  </a:lnTo>
                  <a:lnTo>
                    <a:pt x="5218176" y="882777"/>
                  </a:lnTo>
                  <a:lnTo>
                    <a:pt x="5221224" y="882015"/>
                  </a:lnTo>
                  <a:close/>
                </a:path>
                <a:path w="5318759" h="890270">
                  <a:moveTo>
                    <a:pt x="5222748" y="30842"/>
                  </a:moveTo>
                  <a:lnTo>
                    <a:pt x="5222748" y="28956"/>
                  </a:lnTo>
                  <a:lnTo>
                    <a:pt x="5219700" y="28956"/>
                  </a:lnTo>
                  <a:lnTo>
                    <a:pt x="5222748" y="30842"/>
                  </a:lnTo>
                  <a:close/>
                </a:path>
                <a:path w="5318759" h="890270">
                  <a:moveTo>
                    <a:pt x="5249460" y="843217"/>
                  </a:moveTo>
                  <a:lnTo>
                    <a:pt x="5220240" y="861305"/>
                  </a:lnTo>
                  <a:lnTo>
                    <a:pt x="5221224" y="861060"/>
                  </a:lnTo>
                  <a:lnTo>
                    <a:pt x="5221224" y="882015"/>
                  </a:lnTo>
                  <a:lnTo>
                    <a:pt x="5225796" y="880872"/>
                  </a:lnTo>
                  <a:lnTo>
                    <a:pt x="5227320" y="879348"/>
                  </a:lnTo>
                  <a:lnTo>
                    <a:pt x="5228844" y="879348"/>
                  </a:lnTo>
                  <a:lnTo>
                    <a:pt x="5247132" y="868026"/>
                  </a:lnTo>
                  <a:lnTo>
                    <a:pt x="5247132" y="845820"/>
                  </a:lnTo>
                  <a:lnTo>
                    <a:pt x="5249460" y="843217"/>
                  </a:lnTo>
                  <a:close/>
                </a:path>
                <a:path w="5318759" h="890270">
                  <a:moveTo>
                    <a:pt x="5250180" y="842772"/>
                  </a:moveTo>
                  <a:lnTo>
                    <a:pt x="5249460" y="843217"/>
                  </a:lnTo>
                  <a:lnTo>
                    <a:pt x="5247132" y="845820"/>
                  </a:lnTo>
                  <a:lnTo>
                    <a:pt x="5250180" y="842772"/>
                  </a:lnTo>
                  <a:close/>
                </a:path>
                <a:path w="5318759" h="890270">
                  <a:moveTo>
                    <a:pt x="5250180" y="866140"/>
                  </a:moveTo>
                  <a:lnTo>
                    <a:pt x="5250180" y="842772"/>
                  </a:lnTo>
                  <a:lnTo>
                    <a:pt x="5247132" y="845820"/>
                  </a:lnTo>
                  <a:lnTo>
                    <a:pt x="5247132" y="868026"/>
                  </a:lnTo>
                  <a:lnTo>
                    <a:pt x="5250180" y="866140"/>
                  </a:lnTo>
                  <a:close/>
                </a:path>
                <a:path w="5318759" h="890270">
                  <a:moveTo>
                    <a:pt x="5251704" y="48768"/>
                  </a:moveTo>
                  <a:lnTo>
                    <a:pt x="5248656" y="45720"/>
                  </a:lnTo>
                  <a:lnTo>
                    <a:pt x="5250984" y="48322"/>
                  </a:lnTo>
                  <a:lnTo>
                    <a:pt x="5251704" y="48768"/>
                  </a:lnTo>
                  <a:close/>
                </a:path>
                <a:path w="5318759" h="890270">
                  <a:moveTo>
                    <a:pt x="5250984" y="48322"/>
                  </a:moveTo>
                  <a:lnTo>
                    <a:pt x="5248656" y="45720"/>
                  </a:lnTo>
                  <a:lnTo>
                    <a:pt x="5248656" y="46881"/>
                  </a:lnTo>
                  <a:lnTo>
                    <a:pt x="5250984" y="48322"/>
                  </a:lnTo>
                  <a:close/>
                </a:path>
                <a:path w="5318759" h="890270">
                  <a:moveTo>
                    <a:pt x="5273040" y="816864"/>
                  </a:moveTo>
                  <a:lnTo>
                    <a:pt x="5249460" y="843217"/>
                  </a:lnTo>
                  <a:lnTo>
                    <a:pt x="5250180" y="842772"/>
                  </a:lnTo>
                  <a:lnTo>
                    <a:pt x="5250180" y="866140"/>
                  </a:lnTo>
                  <a:lnTo>
                    <a:pt x="5260848" y="859536"/>
                  </a:lnTo>
                  <a:lnTo>
                    <a:pt x="5262372" y="859536"/>
                  </a:lnTo>
                  <a:lnTo>
                    <a:pt x="5262372" y="858012"/>
                  </a:lnTo>
                  <a:lnTo>
                    <a:pt x="5271516" y="848330"/>
                  </a:lnTo>
                  <a:lnTo>
                    <a:pt x="5271516" y="819912"/>
                  </a:lnTo>
                  <a:lnTo>
                    <a:pt x="5273040" y="816864"/>
                  </a:lnTo>
                  <a:close/>
                </a:path>
                <a:path w="5318759" h="890270">
                  <a:moveTo>
                    <a:pt x="5251704" y="49126"/>
                  </a:moveTo>
                  <a:lnTo>
                    <a:pt x="5251704" y="48768"/>
                  </a:lnTo>
                  <a:lnTo>
                    <a:pt x="5250984" y="48322"/>
                  </a:lnTo>
                  <a:lnTo>
                    <a:pt x="5251704" y="49126"/>
                  </a:lnTo>
                  <a:close/>
                </a:path>
                <a:path w="5318759" h="890270">
                  <a:moveTo>
                    <a:pt x="5298948" y="811530"/>
                  </a:moveTo>
                  <a:lnTo>
                    <a:pt x="5298948" y="736092"/>
                  </a:lnTo>
                  <a:lnTo>
                    <a:pt x="5297424" y="749808"/>
                  </a:lnTo>
                  <a:lnTo>
                    <a:pt x="5297424" y="746760"/>
                  </a:lnTo>
                  <a:lnTo>
                    <a:pt x="5289804" y="787908"/>
                  </a:lnTo>
                  <a:lnTo>
                    <a:pt x="5289804" y="784860"/>
                  </a:lnTo>
                  <a:lnTo>
                    <a:pt x="5271516" y="819912"/>
                  </a:lnTo>
                  <a:lnTo>
                    <a:pt x="5271516" y="848330"/>
                  </a:lnTo>
                  <a:lnTo>
                    <a:pt x="5288280" y="830580"/>
                  </a:lnTo>
                  <a:lnTo>
                    <a:pt x="5289804" y="829056"/>
                  </a:lnTo>
                  <a:lnTo>
                    <a:pt x="5298948" y="811530"/>
                  </a:lnTo>
                  <a:close/>
                </a:path>
                <a:path w="5318759" h="890270">
                  <a:moveTo>
                    <a:pt x="5274564" y="75946"/>
                  </a:moveTo>
                  <a:lnTo>
                    <a:pt x="5274564" y="74676"/>
                  </a:lnTo>
                  <a:lnTo>
                    <a:pt x="5273040" y="73152"/>
                  </a:lnTo>
                  <a:lnTo>
                    <a:pt x="5274564" y="75946"/>
                  </a:lnTo>
                  <a:close/>
                </a:path>
                <a:path w="5318759" h="890270">
                  <a:moveTo>
                    <a:pt x="5291328" y="113080"/>
                  </a:moveTo>
                  <a:lnTo>
                    <a:pt x="5291328" y="106680"/>
                  </a:lnTo>
                  <a:lnTo>
                    <a:pt x="5289804" y="105156"/>
                  </a:lnTo>
                  <a:lnTo>
                    <a:pt x="5291328" y="113080"/>
                  </a:lnTo>
                  <a:close/>
                </a:path>
              </a:pathLst>
            </a:custGeom>
            <a:solidFill>
              <a:srgbClr val="C55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416808" y="4317492"/>
            <a:ext cx="5943600" cy="1126490"/>
            <a:chOff x="3416808" y="4317492"/>
            <a:chExt cx="5943600" cy="1126490"/>
          </a:xfrm>
        </p:grpSpPr>
        <p:sp>
          <p:nvSpPr>
            <p:cNvPr id="22" name="object 22"/>
            <p:cNvSpPr/>
            <p:nvPr/>
          </p:nvSpPr>
          <p:spPr>
            <a:xfrm>
              <a:off x="3416808" y="4492752"/>
              <a:ext cx="606551" cy="615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41648" y="4317492"/>
              <a:ext cx="5318760" cy="1126490"/>
            </a:xfrm>
            <a:custGeom>
              <a:avLst/>
              <a:gdLst/>
              <a:ahLst/>
              <a:cxnLst/>
              <a:rect l="l" t="t" r="r" b="b"/>
              <a:pathLst>
                <a:path w="5318759" h="1126489">
                  <a:moveTo>
                    <a:pt x="5318760" y="931164"/>
                  </a:moveTo>
                  <a:lnTo>
                    <a:pt x="5318760" y="193548"/>
                  </a:lnTo>
                  <a:lnTo>
                    <a:pt x="5315712" y="163068"/>
                  </a:lnTo>
                  <a:lnTo>
                    <a:pt x="5315712" y="161544"/>
                  </a:lnTo>
                  <a:lnTo>
                    <a:pt x="5305044" y="120396"/>
                  </a:lnTo>
                  <a:lnTo>
                    <a:pt x="5305044" y="117348"/>
                  </a:lnTo>
                  <a:lnTo>
                    <a:pt x="5285232" y="80772"/>
                  </a:lnTo>
                  <a:lnTo>
                    <a:pt x="5285232" y="79248"/>
                  </a:lnTo>
                  <a:lnTo>
                    <a:pt x="5259324" y="47244"/>
                  </a:lnTo>
                  <a:lnTo>
                    <a:pt x="5257800" y="45720"/>
                  </a:lnTo>
                  <a:lnTo>
                    <a:pt x="5227320" y="22860"/>
                  </a:lnTo>
                  <a:lnTo>
                    <a:pt x="5225796" y="21336"/>
                  </a:lnTo>
                  <a:lnTo>
                    <a:pt x="5224272" y="21336"/>
                  </a:lnTo>
                  <a:lnTo>
                    <a:pt x="5189220" y="6096"/>
                  </a:lnTo>
                  <a:lnTo>
                    <a:pt x="5187696" y="4572"/>
                  </a:lnTo>
                  <a:lnTo>
                    <a:pt x="5186172" y="4572"/>
                  </a:lnTo>
                  <a:lnTo>
                    <a:pt x="5146548" y="0"/>
                  </a:lnTo>
                  <a:lnTo>
                    <a:pt x="170688" y="0"/>
                  </a:lnTo>
                  <a:lnTo>
                    <a:pt x="146304" y="1434"/>
                  </a:lnTo>
                  <a:lnTo>
                    <a:pt x="143256" y="1524"/>
                  </a:lnTo>
                  <a:lnTo>
                    <a:pt x="141732" y="3048"/>
                  </a:lnTo>
                  <a:lnTo>
                    <a:pt x="105156" y="15240"/>
                  </a:lnTo>
                  <a:lnTo>
                    <a:pt x="103632" y="15240"/>
                  </a:lnTo>
                  <a:lnTo>
                    <a:pt x="70104" y="36576"/>
                  </a:lnTo>
                  <a:lnTo>
                    <a:pt x="68580" y="38100"/>
                  </a:lnTo>
                  <a:lnTo>
                    <a:pt x="41148" y="67056"/>
                  </a:lnTo>
                  <a:lnTo>
                    <a:pt x="39624" y="68580"/>
                  </a:lnTo>
                  <a:lnTo>
                    <a:pt x="18288" y="103632"/>
                  </a:lnTo>
                  <a:lnTo>
                    <a:pt x="18288" y="106680"/>
                  </a:lnTo>
                  <a:lnTo>
                    <a:pt x="4572" y="146304"/>
                  </a:lnTo>
                  <a:lnTo>
                    <a:pt x="4572" y="147828"/>
                  </a:lnTo>
                  <a:lnTo>
                    <a:pt x="0" y="193548"/>
                  </a:lnTo>
                  <a:lnTo>
                    <a:pt x="0" y="932688"/>
                  </a:lnTo>
                  <a:lnTo>
                    <a:pt x="1524" y="961644"/>
                  </a:lnTo>
                  <a:lnTo>
                    <a:pt x="1524" y="964692"/>
                  </a:lnTo>
                  <a:lnTo>
                    <a:pt x="12192" y="1005840"/>
                  </a:lnTo>
                  <a:lnTo>
                    <a:pt x="13716" y="1007364"/>
                  </a:lnTo>
                  <a:lnTo>
                    <a:pt x="19812" y="1020064"/>
                  </a:lnTo>
                  <a:lnTo>
                    <a:pt x="19812" y="193548"/>
                  </a:lnTo>
                  <a:lnTo>
                    <a:pt x="22860" y="165100"/>
                  </a:lnTo>
                  <a:lnTo>
                    <a:pt x="22860" y="152400"/>
                  </a:lnTo>
                  <a:lnTo>
                    <a:pt x="36576" y="112776"/>
                  </a:lnTo>
                  <a:lnTo>
                    <a:pt x="36576" y="114300"/>
                  </a:lnTo>
                  <a:lnTo>
                    <a:pt x="56388" y="79248"/>
                  </a:lnTo>
                  <a:lnTo>
                    <a:pt x="56388" y="80772"/>
                  </a:lnTo>
                  <a:lnTo>
                    <a:pt x="80772" y="53519"/>
                  </a:lnTo>
                  <a:lnTo>
                    <a:pt x="80772" y="53340"/>
                  </a:lnTo>
                  <a:lnTo>
                    <a:pt x="82296" y="51816"/>
                  </a:lnTo>
                  <a:lnTo>
                    <a:pt x="82296" y="52370"/>
                  </a:lnTo>
                  <a:lnTo>
                    <a:pt x="111252" y="33943"/>
                  </a:lnTo>
                  <a:lnTo>
                    <a:pt x="111252" y="33528"/>
                  </a:lnTo>
                  <a:lnTo>
                    <a:pt x="114300" y="32004"/>
                  </a:lnTo>
                  <a:lnTo>
                    <a:pt x="114300" y="32512"/>
                  </a:lnTo>
                  <a:lnTo>
                    <a:pt x="146304" y="21844"/>
                  </a:lnTo>
                  <a:lnTo>
                    <a:pt x="146304" y="21336"/>
                  </a:lnTo>
                  <a:lnTo>
                    <a:pt x="170688" y="19901"/>
                  </a:lnTo>
                  <a:lnTo>
                    <a:pt x="5146548" y="19812"/>
                  </a:lnTo>
                  <a:lnTo>
                    <a:pt x="5184648" y="24384"/>
                  </a:lnTo>
                  <a:lnTo>
                    <a:pt x="5184648" y="25709"/>
                  </a:lnTo>
                  <a:lnTo>
                    <a:pt x="5215128" y="38961"/>
                  </a:lnTo>
                  <a:lnTo>
                    <a:pt x="5215128" y="38100"/>
                  </a:lnTo>
                  <a:lnTo>
                    <a:pt x="5244084" y="59817"/>
                  </a:lnTo>
                  <a:lnTo>
                    <a:pt x="5244084" y="59436"/>
                  </a:lnTo>
                  <a:lnTo>
                    <a:pt x="5245608" y="60960"/>
                  </a:lnTo>
                  <a:lnTo>
                    <a:pt x="5245608" y="61318"/>
                  </a:lnTo>
                  <a:lnTo>
                    <a:pt x="5269992" y="91440"/>
                  </a:lnTo>
                  <a:lnTo>
                    <a:pt x="5269992" y="92964"/>
                  </a:lnTo>
                  <a:lnTo>
                    <a:pt x="5286756" y="126492"/>
                  </a:lnTo>
                  <a:lnTo>
                    <a:pt x="5286756" y="130846"/>
                  </a:lnTo>
                  <a:lnTo>
                    <a:pt x="5295900" y="166116"/>
                  </a:lnTo>
                  <a:lnTo>
                    <a:pt x="5295900" y="164592"/>
                  </a:lnTo>
                  <a:lnTo>
                    <a:pt x="5298948" y="195072"/>
                  </a:lnTo>
                  <a:lnTo>
                    <a:pt x="5298948" y="1019556"/>
                  </a:lnTo>
                  <a:lnTo>
                    <a:pt x="5312664" y="978408"/>
                  </a:lnTo>
                  <a:lnTo>
                    <a:pt x="5314188" y="976884"/>
                  </a:lnTo>
                  <a:lnTo>
                    <a:pt x="5318760" y="931164"/>
                  </a:lnTo>
                  <a:close/>
                </a:path>
                <a:path w="5318759" h="1126489">
                  <a:moveTo>
                    <a:pt x="32004" y="1001268"/>
                  </a:moveTo>
                  <a:lnTo>
                    <a:pt x="21336" y="958596"/>
                  </a:lnTo>
                  <a:lnTo>
                    <a:pt x="21336" y="960120"/>
                  </a:lnTo>
                  <a:lnTo>
                    <a:pt x="19812" y="931164"/>
                  </a:lnTo>
                  <a:lnTo>
                    <a:pt x="19812" y="1020064"/>
                  </a:lnTo>
                  <a:lnTo>
                    <a:pt x="30480" y="1042289"/>
                  </a:lnTo>
                  <a:lnTo>
                    <a:pt x="30480" y="999744"/>
                  </a:lnTo>
                  <a:lnTo>
                    <a:pt x="32004" y="1001268"/>
                  </a:lnTo>
                  <a:close/>
                </a:path>
                <a:path w="5318759" h="1126489">
                  <a:moveTo>
                    <a:pt x="24384" y="150876"/>
                  </a:moveTo>
                  <a:lnTo>
                    <a:pt x="22860" y="152400"/>
                  </a:lnTo>
                  <a:lnTo>
                    <a:pt x="22860" y="165100"/>
                  </a:lnTo>
                  <a:lnTo>
                    <a:pt x="24384" y="150876"/>
                  </a:lnTo>
                  <a:close/>
                </a:path>
                <a:path w="5318759" h="1126489">
                  <a:moveTo>
                    <a:pt x="50292" y="1036320"/>
                  </a:moveTo>
                  <a:lnTo>
                    <a:pt x="30480" y="999744"/>
                  </a:lnTo>
                  <a:lnTo>
                    <a:pt x="30480" y="1042289"/>
                  </a:lnTo>
                  <a:lnTo>
                    <a:pt x="32004" y="1045464"/>
                  </a:lnTo>
                  <a:lnTo>
                    <a:pt x="32004" y="1046988"/>
                  </a:lnTo>
                  <a:lnTo>
                    <a:pt x="33528" y="1046988"/>
                  </a:lnTo>
                  <a:lnTo>
                    <a:pt x="48768" y="1066038"/>
                  </a:lnTo>
                  <a:lnTo>
                    <a:pt x="48768" y="1034796"/>
                  </a:lnTo>
                  <a:lnTo>
                    <a:pt x="50292" y="1036320"/>
                  </a:lnTo>
                  <a:close/>
                </a:path>
                <a:path w="5318759" h="1126489">
                  <a:moveTo>
                    <a:pt x="72408" y="1064346"/>
                  </a:moveTo>
                  <a:lnTo>
                    <a:pt x="48768" y="1034796"/>
                  </a:lnTo>
                  <a:lnTo>
                    <a:pt x="48768" y="1066038"/>
                  </a:lnTo>
                  <a:lnTo>
                    <a:pt x="57912" y="1077468"/>
                  </a:lnTo>
                  <a:lnTo>
                    <a:pt x="59436" y="1078992"/>
                  </a:lnTo>
                  <a:lnTo>
                    <a:pt x="71628" y="1088281"/>
                  </a:lnTo>
                  <a:lnTo>
                    <a:pt x="71628" y="1063752"/>
                  </a:lnTo>
                  <a:lnTo>
                    <a:pt x="72408" y="1064346"/>
                  </a:lnTo>
                  <a:close/>
                </a:path>
                <a:path w="5318759" h="1126489">
                  <a:moveTo>
                    <a:pt x="73152" y="1065276"/>
                  </a:moveTo>
                  <a:lnTo>
                    <a:pt x="72408" y="1064346"/>
                  </a:lnTo>
                  <a:lnTo>
                    <a:pt x="71628" y="1063752"/>
                  </a:lnTo>
                  <a:lnTo>
                    <a:pt x="73152" y="1065276"/>
                  </a:lnTo>
                  <a:close/>
                </a:path>
                <a:path w="5318759" h="1126489">
                  <a:moveTo>
                    <a:pt x="73152" y="1089442"/>
                  </a:moveTo>
                  <a:lnTo>
                    <a:pt x="73152" y="1065276"/>
                  </a:lnTo>
                  <a:lnTo>
                    <a:pt x="71628" y="1063752"/>
                  </a:lnTo>
                  <a:lnTo>
                    <a:pt x="71628" y="1088281"/>
                  </a:lnTo>
                  <a:lnTo>
                    <a:pt x="73152" y="1089442"/>
                  </a:lnTo>
                  <a:close/>
                </a:path>
                <a:path w="5318759" h="1126489">
                  <a:moveTo>
                    <a:pt x="103024" y="1087673"/>
                  </a:moveTo>
                  <a:lnTo>
                    <a:pt x="72408" y="1064346"/>
                  </a:lnTo>
                  <a:lnTo>
                    <a:pt x="73152" y="1065276"/>
                  </a:lnTo>
                  <a:lnTo>
                    <a:pt x="73152" y="1089442"/>
                  </a:lnTo>
                  <a:lnTo>
                    <a:pt x="91440" y="1103376"/>
                  </a:lnTo>
                  <a:lnTo>
                    <a:pt x="92964" y="1104900"/>
                  </a:lnTo>
                  <a:lnTo>
                    <a:pt x="100584" y="1108213"/>
                  </a:lnTo>
                  <a:lnTo>
                    <a:pt x="100584" y="1086612"/>
                  </a:lnTo>
                  <a:lnTo>
                    <a:pt x="103024" y="1087673"/>
                  </a:lnTo>
                  <a:close/>
                </a:path>
                <a:path w="5318759" h="1126489">
                  <a:moveTo>
                    <a:pt x="82296" y="51816"/>
                  </a:moveTo>
                  <a:lnTo>
                    <a:pt x="80772" y="53340"/>
                  </a:lnTo>
                  <a:lnTo>
                    <a:pt x="81144" y="53102"/>
                  </a:lnTo>
                  <a:lnTo>
                    <a:pt x="82296" y="51816"/>
                  </a:lnTo>
                  <a:close/>
                </a:path>
                <a:path w="5318759" h="1126489">
                  <a:moveTo>
                    <a:pt x="81144" y="53102"/>
                  </a:moveTo>
                  <a:lnTo>
                    <a:pt x="80772" y="53340"/>
                  </a:lnTo>
                  <a:lnTo>
                    <a:pt x="80772" y="53519"/>
                  </a:lnTo>
                  <a:lnTo>
                    <a:pt x="81144" y="53102"/>
                  </a:lnTo>
                  <a:close/>
                </a:path>
                <a:path w="5318759" h="1126489">
                  <a:moveTo>
                    <a:pt x="82296" y="52370"/>
                  </a:moveTo>
                  <a:lnTo>
                    <a:pt x="82296" y="51816"/>
                  </a:lnTo>
                  <a:lnTo>
                    <a:pt x="81144" y="53102"/>
                  </a:lnTo>
                  <a:lnTo>
                    <a:pt x="82296" y="52370"/>
                  </a:lnTo>
                  <a:close/>
                </a:path>
                <a:path w="5318759" h="1126489">
                  <a:moveTo>
                    <a:pt x="103632" y="1088136"/>
                  </a:moveTo>
                  <a:lnTo>
                    <a:pt x="103024" y="1087673"/>
                  </a:lnTo>
                  <a:lnTo>
                    <a:pt x="100584" y="1086612"/>
                  </a:lnTo>
                  <a:lnTo>
                    <a:pt x="103632" y="1088136"/>
                  </a:lnTo>
                  <a:close/>
                </a:path>
                <a:path w="5318759" h="1126489">
                  <a:moveTo>
                    <a:pt x="103632" y="1109538"/>
                  </a:moveTo>
                  <a:lnTo>
                    <a:pt x="103632" y="1088136"/>
                  </a:lnTo>
                  <a:lnTo>
                    <a:pt x="100584" y="1086612"/>
                  </a:lnTo>
                  <a:lnTo>
                    <a:pt x="100584" y="1108213"/>
                  </a:lnTo>
                  <a:lnTo>
                    <a:pt x="103632" y="1109538"/>
                  </a:lnTo>
                  <a:close/>
                </a:path>
                <a:path w="5318759" h="1126489">
                  <a:moveTo>
                    <a:pt x="135636" y="1120843"/>
                  </a:moveTo>
                  <a:lnTo>
                    <a:pt x="135636" y="1101852"/>
                  </a:lnTo>
                  <a:lnTo>
                    <a:pt x="103024" y="1087673"/>
                  </a:lnTo>
                  <a:lnTo>
                    <a:pt x="103632" y="1088136"/>
                  </a:lnTo>
                  <a:lnTo>
                    <a:pt x="103632" y="1109538"/>
                  </a:lnTo>
                  <a:lnTo>
                    <a:pt x="128016" y="1120140"/>
                  </a:lnTo>
                  <a:lnTo>
                    <a:pt x="131064" y="1120140"/>
                  </a:lnTo>
                  <a:lnTo>
                    <a:pt x="135636" y="1120843"/>
                  </a:lnTo>
                  <a:close/>
                </a:path>
                <a:path w="5318759" h="1126489">
                  <a:moveTo>
                    <a:pt x="114300" y="32004"/>
                  </a:moveTo>
                  <a:lnTo>
                    <a:pt x="111252" y="33528"/>
                  </a:lnTo>
                  <a:lnTo>
                    <a:pt x="112623" y="33070"/>
                  </a:lnTo>
                  <a:lnTo>
                    <a:pt x="114300" y="32004"/>
                  </a:lnTo>
                  <a:close/>
                </a:path>
                <a:path w="5318759" h="1126489">
                  <a:moveTo>
                    <a:pt x="112623" y="33070"/>
                  </a:moveTo>
                  <a:lnTo>
                    <a:pt x="111252" y="33528"/>
                  </a:lnTo>
                  <a:lnTo>
                    <a:pt x="111252" y="33943"/>
                  </a:lnTo>
                  <a:lnTo>
                    <a:pt x="112623" y="33070"/>
                  </a:lnTo>
                  <a:close/>
                </a:path>
                <a:path w="5318759" h="1126489">
                  <a:moveTo>
                    <a:pt x="114300" y="32512"/>
                  </a:moveTo>
                  <a:lnTo>
                    <a:pt x="114300" y="32004"/>
                  </a:lnTo>
                  <a:lnTo>
                    <a:pt x="112623" y="33070"/>
                  </a:lnTo>
                  <a:lnTo>
                    <a:pt x="114300" y="32512"/>
                  </a:lnTo>
                  <a:close/>
                </a:path>
                <a:path w="5318759" h="1126489">
                  <a:moveTo>
                    <a:pt x="5172456" y="1103376"/>
                  </a:moveTo>
                  <a:lnTo>
                    <a:pt x="5145024" y="1106424"/>
                  </a:lnTo>
                  <a:lnTo>
                    <a:pt x="170688" y="1106424"/>
                  </a:lnTo>
                  <a:lnTo>
                    <a:pt x="134112" y="1100328"/>
                  </a:lnTo>
                  <a:lnTo>
                    <a:pt x="135636" y="1101852"/>
                  </a:lnTo>
                  <a:lnTo>
                    <a:pt x="135636" y="1120843"/>
                  </a:lnTo>
                  <a:lnTo>
                    <a:pt x="170688" y="1126236"/>
                  </a:lnTo>
                  <a:lnTo>
                    <a:pt x="5148072" y="1126236"/>
                  </a:lnTo>
                  <a:lnTo>
                    <a:pt x="5169408" y="1123725"/>
                  </a:lnTo>
                  <a:lnTo>
                    <a:pt x="5169408" y="1104900"/>
                  </a:lnTo>
                  <a:lnTo>
                    <a:pt x="5172456" y="1103376"/>
                  </a:lnTo>
                  <a:close/>
                </a:path>
                <a:path w="5318759" h="1126489">
                  <a:moveTo>
                    <a:pt x="147828" y="21336"/>
                  </a:moveTo>
                  <a:lnTo>
                    <a:pt x="146304" y="21336"/>
                  </a:lnTo>
                  <a:lnTo>
                    <a:pt x="146304" y="21844"/>
                  </a:lnTo>
                  <a:lnTo>
                    <a:pt x="147828" y="21336"/>
                  </a:lnTo>
                  <a:close/>
                </a:path>
                <a:path w="5318759" h="1126489">
                  <a:moveTo>
                    <a:pt x="5205984" y="1113028"/>
                  </a:moveTo>
                  <a:lnTo>
                    <a:pt x="5205984" y="1092708"/>
                  </a:lnTo>
                  <a:lnTo>
                    <a:pt x="5169408" y="1104900"/>
                  </a:lnTo>
                  <a:lnTo>
                    <a:pt x="5169408" y="1123725"/>
                  </a:lnTo>
                  <a:lnTo>
                    <a:pt x="5173980" y="1123188"/>
                  </a:lnTo>
                  <a:lnTo>
                    <a:pt x="5175504" y="1123188"/>
                  </a:lnTo>
                  <a:lnTo>
                    <a:pt x="5205984" y="1113028"/>
                  </a:lnTo>
                  <a:close/>
                </a:path>
                <a:path w="5318759" h="1126489">
                  <a:moveTo>
                    <a:pt x="5184648" y="25709"/>
                  </a:moveTo>
                  <a:lnTo>
                    <a:pt x="5184648" y="24384"/>
                  </a:lnTo>
                  <a:lnTo>
                    <a:pt x="5181600" y="24384"/>
                  </a:lnTo>
                  <a:lnTo>
                    <a:pt x="5184648" y="25709"/>
                  </a:lnTo>
                  <a:close/>
                </a:path>
                <a:path w="5318759" h="1126489">
                  <a:moveTo>
                    <a:pt x="5236270" y="1073016"/>
                  </a:moveTo>
                  <a:lnTo>
                    <a:pt x="5204460" y="1092708"/>
                  </a:lnTo>
                  <a:lnTo>
                    <a:pt x="5205984" y="1092708"/>
                  </a:lnTo>
                  <a:lnTo>
                    <a:pt x="5205984" y="1113028"/>
                  </a:lnTo>
                  <a:lnTo>
                    <a:pt x="5212080" y="1110996"/>
                  </a:lnTo>
                  <a:lnTo>
                    <a:pt x="5213604" y="1110996"/>
                  </a:lnTo>
                  <a:lnTo>
                    <a:pt x="5215128" y="1109472"/>
                  </a:lnTo>
                  <a:lnTo>
                    <a:pt x="5234940" y="1096264"/>
                  </a:lnTo>
                  <a:lnTo>
                    <a:pt x="5234940" y="1074420"/>
                  </a:lnTo>
                  <a:lnTo>
                    <a:pt x="5236270" y="1073016"/>
                  </a:lnTo>
                  <a:close/>
                </a:path>
                <a:path w="5318759" h="1126489">
                  <a:moveTo>
                    <a:pt x="5216652" y="39624"/>
                  </a:moveTo>
                  <a:lnTo>
                    <a:pt x="5215128" y="38100"/>
                  </a:lnTo>
                  <a:lnTo>
                    <a:pt x="5215128" y="38961"/>
                  </a:lnTo>
                  <a:lnTo>
                    <a:pt x="5216652" y="39624"/>
                  </a:lnTo>
                  <a:close/>
                </a:path>
                <a:path w="5318759" h="1126489">
                  <a:moveTo>
                    <a:pt x="5236464" y="1072896"/>
                  </a:moveTo>
                  <a:lnTo>
                    <a:pt x="5236270" y="1073016"/>
                  </a:lnTo>
                  <a:lnTo>
                    <a:pt x="5234940" y="1074420"/>
                  </a:lnTo>
                  <a:lnTo>
                    <a:pt x="5236464" y="1072896"/>
                  </a:lnTo>
                  <a:close/>
                </a:path>
                <a:path w="5318759" h="1126489">
                  <a:moveTo>
                    <a:pt x="5236464" y="1095248"/>
                  </a:moveTo>
                  <a:lnTo>
                    <a:pt x="5236464" y="1072896"/>
                  </a:lnTo>
                  <a:lnTo>
                    <a:pt x="5234940" y="1074420"/>
                  </a:lnTo>
                  <a:lnTo>
                    <a:pt x="5234940" y="1096264"/>
                  </a:lnTo>
                  <a:lnTo>
                    <a:pt x="5236464" y="1095248"/>
                  </a:lnTo>
                  <a:close/>
                </a:path>
                <a:path w="5318759" h="1126489">
                  <a:moveTo>
                    <a:pt x="5262372" y="1072896"/>
                  </a:moveTo>
                  <a:lnTo>
                    <a:pt x="5262372" y="1045464"/>
                  </a:lnTo>
                  <a:lnTo>
                    <a:pt x="5236270" y="1073016"/>
                  </a:lnTo>
                  <a:lnTo>
                    <a:pt x="5236464" y="1072896"/>
                  </a:lnTo>
                  <a:lnTo>
                    <a:pt x="5236464" y="1095248"/>
                  </a:lnTo>
                  <a:lnTo>
                    <a:pt x="5247132" y="1088136"/>
                  </a:lnTo>
                  <a:lnTo>
                    <a:pt x="5248656" y="1088136"/>
                  </a:lnTo>
                  <a:lnTo>
                    <a:pt x="5248656" y="1086612"/>
                  </a:lnTo>
                  <a:lnTo>
                    <a:pt x="5262372" y="1072896"/>
                  </a:lnTo>
                  <a:close/>
                </a:path>
                <a:path w="5318759" h="1126489">
                  <a:moveTo>
                    <a:pt x="5245608" y="60960"/>
                  </a:moveTo>
                  <a:lnTo>
                    <a:pt x="5244084" y="59436"/>
                  </a:lnTo>
                  <a:lnTo>
                    <a:pt x="5244869" y="60405"/>
                  </a:lnTo>
                  <a:lnTo>
                    <a:pt x="5245608" y="60960"/>
                  </a:lnTo>
                  <a:close/>
                </a:path>
                <a:path w="5318759" h="1126489">
                  <a:moveTo>
                    <a:pt x="5244869" y="60405"/>
                  </a:moveTo>
                  <a:lnTo>
                    <a:pt x="5244084" y="59436"/>
                  </a:lnTo>
                  <a:lnTo>
                    <a:pt x="5244084" y="59817"/>
                  </a:lnTo>
                  <a:lnTo>
                    <a:pt x="5244869" y="60405"/>
                  </a:lnTo>
                  <a:close/>
                </a:path>
                <a:path w="5318759" h="1126489">
                  <a:moveTo>
                    <a:pt x="5245608" y="61318"/>
                  </a:moveTo>
                  <a:lnTo>
                    <a:pt x="5245608" y="60960"/>
                  </a:lnTo>
                  <a:lnTo>
                    <a:pt x="5244869" y="60405"/>
                  </a:lnTo>
                  <a:lnTo>
                    <a:pt x="5245608" y="61318"/>
                  </a:lnTo>
                  <a:close/>
                </a:path>
                <a:path w="5318759" h="1126489">
                  <a:moveTo>
                    <a:pt x="5282184" y="1048620"/>
                  </a:moveTo>
                  <a:lnTo>
                    <a:pt x="5282184" y="1011936"/>
                  </a:lnTo>
                  <a:lnTo>
                    <a:pt x="5260848" y="1046988"/>
                  </a:lnTo>
                  <a:lnTo>
                    <a:pt x="5262372" y="1045464"/>
                  </a:lnTo>
                  <a:lnTo>
                    <a:pt x="5262372" y="1072896"/>
                  </a:lnTo>
                  <a:lnTo>
                    <a:pt x="5277612" y="1057656"/>
                  </a:lnTo>
                  <a:lnTo>
                    <a:pt x="5277612" y="1056132"/>
                  </a:lnTo>
                  <a:lnTo>
                    <a:pt x="5282184" y="1048620"/>
                  </a:lnTo>
                  <a:close/>
                </a:path>
                <a:path w="5318759" h="1126489">
                  <a:moveTo>
                    <a:pt x="5269992" y="92964"/>
                  </a:moveTo>
                  <a:lnTo>
                    <a:pt x="5269992" y="91440"/>
                  </a:lnTo>
                  <a:lnTo>
                    <a:pt x="5268468" y="89916"/>
                  </a:lnTo>
                  <a:lnTo>
                    <a:pt x="5269992" y="92964"/>
                  </a:lnTo>
                  <a:close/>
                </a:path>
                <a:path w="5318759" h="1126489">
                  <a:moveTo>
                    <a:pt x="5298948" y="1021080"/>
                  </a:moveTo>
                  <a:lnTo>
                    <a:pt x="5298948" y="931164"/>
                  </a:lnTo>
                  <a:lnTo>
                    <a:pt x="5294376" y="975360"/>
                  </a:lnTo>
                  <a:lnTo>
                    <a:pt x="5294376" y="972312"/>
                  </a:lnTo>
                  <a:lnTo>
                    <a:pt x="5280660" y="1013460"/>
                  </a:lnTo>
                  <a:lnTo>
                    <a:pt x="5282184" y="1011936"/>
                  </a:lnTo>
                  <a:lnTo>
                    <a:pt x="5282184" y="1048620"/>
                  </a:lnTo>
                  <a:lnTo>
                    <a:pt x="5298948" y="1021080"/>
                  </a:lnTo>
                  <a:close/>
                </a:path>
                <a:path w="5318759" h="1126489">
                  <a:moveTo>
                    <a:pt x="5286756" y="130846"/>
                  </a:moveTo>
                  <a:lnTo>
                    <a:pt x="5286756" y="126492"/>
                  </a:lnTo>
                  <a:lnTo>
                    <a:pt x="5285232" y="124968"/>
                  </a:lnTo>
                  <a:lnTo>
                    <a:pt x="5286756" y="130846"/>
                  </a:lnTo>
                  <a:close/>
                </a:path>
              </a:pathLst>
            </a:custGeom>
            <a:solidFill>
              <a:srgbClr val="C55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83810" y="3269994"/>
            <a:ext cx="2891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2107565" algn="l"/>
              </a:tabLst>
            </a:pPr>
            <a:r>
              <a:rPr sz="1400" spc="-229" dirty="0">
                <a:latin typeface="Arial"/>
                <a:cs typeface="Arial"/>
              </a:rPr>
              <a:t>K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-13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n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5" dirty="0">
                <a:latin typeface="Arial"/>
                <a:cs typeface="Arial"/>
              </a:rPr>
              <a:t>p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n</a:t>
            </a:r>
            <a:r>
              <a:rPr sz="1400" spc="-135" dirty="0">
                <a:latin typeface="Arial"/>
                <a:cs typeface="Arial"/>
              </a:rPr>
              <a:t>g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75" dirty="0">
                <a:latin typeface="Arial"/>
                <a:cs typeface="Arial"/>
              </a:rPr>
              <a:t>e</a:t>
            </a:r>
            <a:r>
              <a:rPr sz="1400" spc="-65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3810" y="3483354"/>
            <a:ext cx="2856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0035" algn="l"/>
              </a:tabLst>
            </a:pPr>
            <a:r>
              <a:rPr sz="1400" spc="-60" dirty="0">
                <a:latin typeface="Arial"/>
                <a:cs typeface="Arial"/>
              </a:rPr>
              <a:t>ketidakmampuan</a:t>
            </a:r>
            <a:r>
              <a:rPr sz="1400" spc="-60" dirty="0">
                <a:latin typeface="Times New Roman"/>
                <a:cs typeface="Times New Roman"/>
              </a:rPr>
              <a:t>	</a:t>
            </a:r>
            <a:r>
              <a:rPr sz="1400" spc="-30" dirty="0">
                <a:latin typeface="Arial"/>
                <a:cs typeface="Arial"/>
              </a:rPr>
              <a:t>untuk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memenuhi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01328" y="3269994"/>
            <a:ext cx="8039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terjadi  </a:t>
            </a:r>
            <a:r>
              <a:rPr sz="1400" spc="-105" dirty="0">
                <a:latin typeface="Arial"/>
                <a:cs typeface="Arial"/>
              </a:rPr>
              <a:t>k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spc="-55" dirty="0">
                <a:latin typeface="Arial"/>
                <a:cs typeface="Arial"/>
              </a:rPr>
              <a:t>b</a:t>
            </a:r>
            <a:r>
              <a:rPr sz="1400" spc="-40" dirty="0">
                <a:latin typeface="Arial"/>
                <a:cs typeface="Arial"/>
              </a:rPr>
              <a:t>u</a:t>
            </a:r>
            <a:r>
              <a:rPr sz="1400" spc="75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u</a:t>
            </a:r>
            <a:r>
              <a:rPr sz="1400" spc="-55" dirty="0">
                <a:latin typeface="Arial"/>
                <a:cs typeface="Arial"/>
              </a:rPr>
              <a:t>h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64497" y="3269994"/>
            <a:ext cx="1217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939165" algn="l"/>
              </a:tabLst>
            </a:pPr>
            <a:r>
              <a:rPr sz="1400" spc="-105" dirty="0">
                <a:latin typeface="Arial"/>
                <a:cs typeface="Arial"/>
              </a:rPr>
              <a:t>k</a:t>
            </a:r>
            <a:r>
              <a:rPr sz="1400" spc="-85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t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-95" dirty="0">
                <a:latin typeface="Arial"/>
                <a:cs typeface="Arial"/>
              </a:rPr>
              <a:t>k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d</a:t>
            </a:r>
            <a:r>
              <a:rPr sz="1400" spc="-80" dirty="0">
                <a:latin typeface="Arial"/>
                <a:cs typeface="Arial"/>
              </a:rPr>
              <a:t>a 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Arial"/>
                <a:cs typeface="Arial"/>
              </a:rPr>
              <a:t>m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k</a:t>
            </a:r>
            <a:r>
              <a:rPr sz="1400" spc="-1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n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5" dirty="0">
                <a:latin typeface="Arial"/>
                <a:cs typeface="Arial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90" dirty="0">
                <a:latin typeface="Arial"/>
                <a:cs typeface="Arial"/>
              </a:rPr>
              <a:t>y</a:t>
            </a:r>
            <a:r>
              <a:rPr sz="1400" spc="-114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n</a:t>
            </a:r>
            <a:r>
              <a:rPr sz="1400" spc="-12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3810" y="3696714"/>
            <a:ext cx="51981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562100" algn="l"/>
                <a:tab pos="2228215" algn="l"/>
              </a:tabLst>
            </a:pPr>
            <a:r>
              <a:rPr sz="1400" spc="-85" dirty="0">
                <a:latin typeface="Arial"/>
                <a:cs typeface="Arial"/>
              </a:rPr>
              <a:t>biasanya</a:t>
            </a:r>
            <a:r>
              <a:rPr sz="1400" spc="-85" dirty="0">
                <a:latin typeface="Times New Roman"/>
                <a:cs typeface="Times New Roman"/>
              </a:rPr>
              <a:t>	</a:t>
            </a:r>
            <a:r>
              <a:rPr sz="1400" spc="-45" dirty="0">
                <a:latin typeface="Arial"/>
                <a:cs typeface="Arial"/>
              </a:rPr>
              <a:t>dikaitkan</a:t>
            </a:r>
            <a:r>
              <a:rPr sz="1400" spc="-45" dirty="0">
                <a:latin typeface="Times New Roman"/>
                <a:cs typeface="Times New Roman"/>
              </a:rPr>
              <a:t>	</a:t>
            </a:r>
            <a:r>
              <a:rPr sz="1400" spc="-80" dirty="0">
                <a:latin typeface="Arial"/>
                <a:cs typeface="Arial"/>
              </a:rPr>
              <a:t>dengan</a:t>
            </a:r>
            <a:r>
              <a:rPr sz="1400" spc="-80" dirty="0">
                <a:latin typeface="Times New Roman"/>
                <a:cs typeface="Times New Roman"/>
              </a:rPr>
              <a:t>	</a:t>
            </a:r>
            <a:r>
              <a:rPr sz="1400" spc="-90" dirty="0">
                <a:latin typeface="Arial"/>
                <a:cs typeface="Arial"/>
              </a:rPr>
              <a:t>goncangan </a:t>
            </a:r>
            <a:r>
              <a:rPr sz="1400" spc="-55" dirty="0">
                <a:latin typeface="Arial"/>
                <a:cs typeface="Arial"/>
              </a:rPr>
              <a:t>atau </a:t>
            </a:r>
            <a:r>
              <a:rPr sz="1400" spc="-60" dirty="0">
                <a:latin typeface="Arial"/>
                <a:cs typeface="Arial"/>
              </a:rPr>
              <a:t>tekanan </a:t>
            </a:r>
            <a:r>
              <a:rPr sz="1400" spc="-90" dirty="0">
                <a:latin typeface="Arial"/>
                <a:cs typeface="Arial"/>
              </a:rPr>
              <a:t>khusus </a:t>
            </a:r>
            <a:r>
              <a:rPr sz="1400" spc="-40" dirty="0">
                <a:latin typeface="Arial"/>
                <a:cs typeface="Arial"/>
              </a:rPr>
              <a:t>seperti  </a:t>
            </a:r>
            <a:r>
              <a:rPr sz="1400" spc="-70" dirty="0">
                <a:latin typeface="Arial"/>
                <a:cs typeface="Arial"/>
              </a:rPr>
              <a:t>kekeringan, </a:t>
            </a:r>
            <a:r>
              <a:rPr sz="1400" spc="-30" dirty="0">
                <a:latin typeface="Arial"/>
                <a:cs typeface="Arial"/>
              </a:rPr>
              <a:t>banjir </a:t>
            </a:r>
            <a:r>
              <a:rPr sz="1400" spc="-55" dirty="0">
                <a:latin typeface="Arial"/>
                <a:cs typeface="Arial"/>
              </a:rPr>
              <a:t>atau </a:t>
            </a:r>
            <a:r>
              <a:rPr sz="1400" spc="-75" dirty="0">
                <a:latin typeface="Arial"/>
                <a:cs typeface="Arial"/>
              </a:rPr>
              <a:t>kerusuhan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sipil.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3810" y="4304789"/>
            <a:ext cx="50679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latin typeface="Arial"/>
                <a:cs typeface="Arial"/>
              </a:rPr>
              <a:t>Kerawanan </a:t>
            </a:r>
            <a:r>
              <a:rPr sz="1400" spc="-85" dirty="0">
                <a:latin typeface="Arial"/>
                <a:cs typeface="Arial"/>
              </a:rPr>
              <a:t>pangan </a:t>
            </a:r>
            <a:r>
              <a:rPr sz="1400" spc="-50" dirty="0">
                <a:latin typeface="Arial"/>
                <a:cs typeface="Arial"/>
              </a:rPr>
              <a:t>kronis </a:t>
            </a:r>
            <a:r>
              <a:rPr sz="1400" spc="-20" dirty="0">
                <a:latin typeface="Arial"/>
                <a:cs typeface="Arial"/>
              </a:rPr>
              <a:t>terjadi </a:t>
            </a:r>
            <a:r>
              <a:rPr sz="1400" spc="-50" dirty="0">
                <a:latin typeface="Arial"/>
                <a:cs typeface="Arial"/>
              </a:rPr>
              <a:t>ketika </a:t>
            </a:r>
            <a:r>
              <a:rPr sz="1400" spc="-45" dirty="0">
                <a:latin typeface="Arial"/>
                <a:cs typeface="Arial"/>
              </a:rPr>
              <a:t>rumah </a:t>
            </a:r>
            <a:r>
              <a:rPr sz="1400" spc="-75" dirty="0">
                <a:latin typeface="Arial"/>
                <a:cs typeface="Arial"/>
              </a:rPr>
              <a:t>tangga </a:t>
            </a:r>
            <a:r>
              <a:rPr sz="1400" spc="-25" dirty="0">
                <a:latin typeface="Arial"/>
                <a:cs typeface="Arial"/>
              </a:rPr>
              <a:t>tidak </a:t>
            </a:r>
            <a:r>
              <a:rPr sz="1400" spc="-65" dirty="0">
                <a:latin typeface="Arial"/>
                <a:cs typeface="Arial"/>
              </a:rPr>
              <a:t>mampu  </a:t>
            </a:r>
            <a:r>
              <a:rPr sz="1400" spc="-55" dirty="0">
                <a:latin typeface="Arial"/>
                <a:cs typeface="Arial"/>
              </a:rPr>
              <a:t>memenuhi </a:t>
            </a:r>
            <a:r>
              <a:rPr sz="1400" spc="-50" dirty="0">
                <a:latin typeface="Arial"/>
                <a:cs typeface="Arial"/>
              </a:rPr>
              <a:t>kebutuhan </a:t>
            </a:r>
            <a:r>
              <a:rPr sz="1400" spc="-85" dirty="0">
                <a:latin typeface="Arial"/>
                <a:cs typeface="Arial"/>
              </a:rPr>
              <a:t>pangan </a:t>
            </a:r>
            <a:r>
              <a:rPr sz="1400" spc="-80" dirty="0">
                <a:latin typeface="Arial"/>
                <a:cs typeface="Arial"/>
              </a:rPr>
              <a:t>pada </a:t>
            </a:r>
            <a:r>
              <a:rPr sz="1400" spc="-35" dirty="0">
                <a:latin typeface="Arial"/>
                <a:cs typeface="Arial"/>
              </a:rPr>
              <a:t>waktu </a:t>
            </a:r>
            <a:r>
              <a:rPr sz="1400" spc="-40" dirty="0">
                <a:latin typeface="Arial"/>
                <a:cs typeface="Arial"/>
              </a:rPr>
              <a:t>normal </a:t>
            </a:r>
            <a:r>
              <a:rPr sz="1400" spc="-75" dirty="0">
                <a:latin typeface="Arial"/>
                <a:cs typeface="Arial"/>
              </a:rPr>
              <a:t>karena mereka  </a:t>
            </a:r>
            <a:r>
              <a:rPr sz="1400" spc="-30" dirty="0">
                <a:latin typeface="Arial"/>
                <a:cs typeface="Arial"/>
              </a:rPr>
              <a:t>tidak memiliki </a:t>
            </a:r>
            <a:r>
              <a:rPr sz="1400" spc="-65" dirty="0">
                <a:latin typeface="Arial"/>
                <a:cs typeface="Arial"/>
              </a:rPr>
              <a:t>cukup </a:t>
            </a:r>
            <a:r>
              <a:rPr sz="1400" spc="-45" dirty="0">
                <a:latin typeface="Arial"/>
                <a:cs typeface="Arial"/>
              </a:rPr>
              <a:t>tanah </a:t>
            </a:r>
            <a:r>
              <a:rPr sz="1400" spc="-60" dirty="0">
                <a:latin typeface="Arial"/>
                <a:cs typeface="Arial"/>
              </a:rPr>
              <a:t>pendapatan </a:t>
            </a:r>
            <a:r>
              <a:rPr sz="1400" spc="-50" dirty="0">
                <a:latin typeface="Arial"/>
                <a:cs typeface="Arial"/>
              </a:rPr>
              <a:t>atau </a:t>
            </a:r>
            <a:r>
              <a:rPr sz="1400" spc="-70" dirty="0">
                <a:latin typeface="Arial"/>
                <a:cs typeface="Arial"/>
              </a:rPr>
              <a:t>aset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produktif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atau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3810" y="4944869"/>
            <a:ext cx="50679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2665" algn="l"/>
                <a:tab pos="1545590" algn="l"/>
              </a:tabLst>
            </a:pPr>
            <a:r>
              <a:rPr sz="1400" spc="-70" dirty="0">
                <a:latin typeface="Arial"/>
                <a:cs typeface="Arial"/>
              </a:rPr>
              <a:t>mengalami</a:t>
            </a:r>
            <a:r>
              <a:rPr sz="1400" spc="-70" dirty="0">
                <a:latin typeface="Times New Roman"/>
                <a:cs typeface="Times New Roman"/>
              </a:rPr>
              <a:t>	</a:t>
            </a:r>
            <a:r>
              <a:rPr sz="1400" spc="-60" dirty="0">
                <a:latin typeface="Arial"/>
                <a:cs typeface="Arial"/>
              </a:rPr>
              <a:t>rasio</a:t>
            </a:r>
            <a:r>
              <a:rPr sz="1400" spc="-60" dirty="0">
                <a:latin typeface="Times New Roman"/>
                <a:cs typeface="Times New Roman"/>
              </a:rPr>
              <a:t>	</a:t>
            </a:r>
            <a:r>
              <a:rPr sz="1400" spc="-60" dirty="0">
                <a:latin typeface="Arial"/>
                <a:cs typeface="Arial"/>
              </a:rPr>
              <a:t>ketergantungan </a:t>
            </a:r>
            <a:r>
              <a:rPr sz="1400" spc="-85" dirty="0">
                <a:latin typeface="Arial"/>
                <a:cs typeface="Arial"/>
              </a:rPr>
              <a:t>yang </a:t>
            </a:r>
            <a:r>
              <a:rPr sz="1400" spc="-30" dirty="0">
                <a:latin typeface="Arial"/>
                <a:cs typeface="Arial"/>
              </a:rPr>
              <a:t>tinggi, </a:t>
            </a:r>
            <a:r>
              <a:rPr sz="1400" spc="-45" dirty="0">
                <a:latin typeface="Arial"/>
                <a:cs typeface="Arial"/>
              </a:rPr>
              <a:t>sakit </a:t>
            </a:r>
            <a:r>
              <a:rPr sz="1400" spc="-50" dirty="0">
                <a:latin typeface="Arial"/>
                <a:cs typeface="Arial"/>
              </a:rPr>
              <a:t>kronis atau  </a:t>
            </a:r>
            <a:r>
              <a:rPr sz="1400" spc="-60" dirty="0">
                <a:latin typeface="Arial"/>
                <a:cs typeface="Arial"/>
              </a:rPr>
              <a:t>hambatan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sosial.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34211" y="777239"/>
            <a:ext cx="6858000" cy="368935"/>
          </a:xfrm>
          <a:prstGeom prst="rect">
            <a:avLst/>
          </a:prstGeom>
          <a:solidFill>
            <a:srgbClr val="00AE4F"/>
          </a:solidFill>
        </p:spPr>
        <p:txBody>
          <a:bodyPr vert="horz" wrap="square" lIns="0" tIns="0" rIns="0" bIns="0" rtlCol="0">
            <a:spAutoFit/>
          </a:bodyPr>
          <a:lstStyle/>
          <a:p>
            <a:pPr marL="211454">
              <a:lnSpc>
                <a:spcPts val="2690"/>
              </a:lnSpc>
            </a:pPr>
            <a:r>
              <a:rPr sz="2400" b="0" spc="-195" dirty="0">
                <a:latin typeface="Times New Roman"/>
                <a:cs typeface="Times New Roman"/>
              </a:rPr>
              <a:t>PENGERTIAN </a:t>
            </a:r>
            <a:r>
              <a:rPr sz="2400" b="0" spc="-310" dirty="0">
                <a:latin typeface="Times New Roman"/>
                <a:cs typeface="Times New Roman"/>
              </a:rPr>
              <a:t>KERAWANAN</a:t>
            </a:r>
            <a:r>
              <a:rPr sz="2400" b="0" spc="-275" dirty="0">
                <a:latin typeface="Times New Roman"/>
                <a:cs typeface="Times New Roman"/>
              </a:rPr>
              <a:t> </a:t>
            </a:r>
            <a:r>
              <a:rPr sz="2400" b="0" spc="-270" dirty="0">
                <a:latin typeface="Times New Roman"/>
                <a:cs typeface="Times New Roman"/>
              </a:rPr>
              <a:t>PANGAN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71316" y="5577840"/>
            <a:ext cx="5669280" cy="620395"/>
            <a:chOff x="3671316" y="5577840"/>
            <a:chExt cx="5669280" cy="620395"/>
          </a:xfrm>
        </p:grpSpPr>
        <p:sp>
          <p:nvSpPr>
            <p:cNvPr id="33" name="object 33"/>
            <p:cNvSpPr/>
            <p:nvPr/>
          </p:nvSpPr>
          <p:spPr>
            <a:xfrm>
              <a:off x="3677412" y="5583935"/>
              <a:ext cx="5655945" cy="607060"/>
            </a:xfrm>
            <a:custGeom>
              <a:avLst/>
              <a:gdLst/>
              <a:ahLst/>
              <a:cxnLst/>
              <a:rect l="l" t="t" r="r" b="b"/>
              <a:pathLst>
                <a:path w="5655945" h="607060">
                  <a:moveTo>
                    <a:pt x="5655563" y="547115"/>
                  </a:moveTo>
                  <a:lnTo>
                    <a:pt x="5655563" y="60959"/>
                  </a:lnTo>
                  <a:lnTo>
                    <a:pt x="5650991" y="37290"/>
                  </a:lnTo>
                  <a:lnTo>
                    <a:pt x="5638418" y="17906"/>
                  </a:lnTo>
                  <a:lnTo>
                    <a:pt x="5619559" y="4810"/>
                  </a:lnTo>
                  <a:lnTo>
                    <a:pt x="5596127" y="0"/>
                  </a:lnTo>
                  <a:lnTo>
                    <a:pt x="60959" y="0"/>
                  </a:lnTo>
                  <a:lnTo>
                    <a:pt x="37290" y="4810"/>
                  </a:lnTo>
                  <a:lnTo>
                    <a:pt x="17906" y="17906"/>
                  </a:lnTo>
                  <a:lnTo>
                    <a:pt x="4810" y="37290"/>
                  </a:lnTo>
                  <a:lnTo>
                    <a:pt x="0" y="60959"/>
                  </a:lnTo>
                  <a:lnTo>
                    <a:pt x="0" y="547115"/>
                  </a:lnTo>
                  <a:lnTo>
                    <a:pt x="4810" y="570547"/>
                  </a:lnTo>
                  <a:lnTo>
                    <a:pt x="17906" y="589406"/>
                  </a:lnTo>
                  <a:lnTo>
                    <a:pt x="37290" y="601979"/>
                  </a:lnTo>
                  <a:lnTo>
                    <a:pt x="60959" y="606551"/>
                  </a:lnTo>
                  <a:lnTo>
                    <a:pt x="5596127" y="606551"/>
                  </a:lnTo>
                  <a:lnTo>
                    <a:pt x="5619559" y="601979"/>
                  </a:lnTo>
                  <a:lnTo>
                    <a:pt x="5638418" y="589406"/>
                  </a:lnTo>
                  <a:lnTo>
                    <a:pt x="5650991" y="570547"/>
                  </a:lnTo>
                  <a:lnTo>
                    <a:pt x="5655563" y="54711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1316" y="5577840"/>
              <a:ext cx="5669280" cy="620395"/>
            </a:xfrm>
            <a:custGeom>
              <a:avLst/>
              <a:gdLst/>
              <a:ahLst/>
              <a:cxnLst/>
              <a:rect l="l" t="t" r="r" b="b"/>
              <a:pathLst>
                <a:path w="5669280" h="620395">
                  <a:moveTo>
                    <a:pt x="5667756" y="566928"/>
                  </a:moveTo>
                  <a:lnTo>
                    <a:pt x="5667756" y="53340"/>
                  </a:lnTo>
                  <a:lnTo>
                    <a:pt x="5666232" y="47244"/>
                  </a:lnTo>
                  <a:lnTo>
                    <a:pt x="5638800" y="12192"/>
                  </a:lnTo>
                  <a:lnTo>
                    <a:pt x="5614416" y="1524"/>
                  </a:lnTo>
                  <a:lnTo>
                    <a:pt x="5608320" y="0"/>
                  </a:lnTo>
                  <a:lnTo>
                    <a:pt x="60960" y="0"/>
                  </a:lnTo>
                  <a:lnTo>
                    <a:pt x="19812" y="19812"/>
                  </a:lnTo>
                  <a:lnTo>
                    <a:pt x="1524" y="53340"/>
                  </a:lnTo>
                  <a:lnTo>
                    <a:pt x="0" y="60960"/>
                  </a:lnTo>
                  <a:lnTo>
                    <a:pt x="0" y="559308"/>
                  </a:lnTo>
                  <a:lnTo>
                    <a:pt x="13716" y="591921"/>
                  </a:lnTo>
                  <a:lnTo>
                    <a:pt x="13716" y="56388"/>
                  </a:lnTo>
                  <a:lnTo>
                    <a:pt x="15240" y="50292"/>
                  </a:lnTo>
                  <a:lnTo>
                    <a:pt x="15240" y="51816"/>
                  </a:lnTo>
                  <a:lnTo>
                    <a:pt x="16764" y="45720"/>
                  </a:lnTo>
                  <a:lnTo>
                    <a:pt x="16764" y="47244"/>
                  </a:lnTo>
                  <a:lnTo>
                    <a:pt x="21336" y="39243"/>
                  </a:lnTo>
                  <a:lnTo>
                    <a:pt x="21336" y="38100"/>
                  </a:lnTo>
                  <a:lnTo>
                    <a:pt x="28956" y="28956"/>
                  </a:lnTo>
                  <a:lnTo>
                    <a:pt x="38100" y="21336"/>
                  </a:lnTo>
                  <a:lnTo>
                    <a:pt x="38100" y="21989"/>
                  </a:lnTo>
                  <a:lnTo>
                    <a:pt x="45720" y="17634"/>
                  </a:lnTo>
                  <a:lnTo>
                    <a:pt x="45720" y="16764"/>
                  </a:lnTo>
                  <a:lnTo>
                    <a:pt x="50292" y="15621"/>
                  </a:lnTo>
                  <a:lnTo>
                    <a:pt x="50292" y="15240"/>
                  </a:lnTo>
                  <a:lnTo>
                    <a:pt x="56388" y="13716"/>
                  </a:lnTo>
                  <a:lnTo>
                    <a:pt x="5612892" y="13716"/>
                  </a:lnTo>
                  <a:lnTo>
                    <a:pt x="5612892" y="14097"/>
                  </a:lnTo>
                  <a:lnTo>
                    <a:pt x="5623560" y="16764"/>
                  </a:lnTo>
                  <a:lnTo>
                    <a:pt x="5623560" y="17634"/>
                  </a:lnTo>
                  <a:lnTo>
                    <a:pt x="5631180" y="21989"/>
                  </a:lnTo>
                  <a:lnTo>
                    <a:pt x="5631180" y="21336"/>
                  </a:lnTo>
                  <a:lnTo>
                    <a:pt x="5640324" y="28956"/>
                  </a:lnTo>
                  <a:lnTo>
                    <a:pt x="5640324" y="30784"/>
                  </a:lnTo>
                  <a:lnTo>
                    <a:pt x="5646420" y="38100"/>
                  </a:lnTo>
                  <a:lnTo>
                    <a:pt x="5646420" y="36576"/>
                  </a:lnTo>
                  <a:lnTo>
                    <a:pt x="5652516" y="47244"/>
                  </a:lnTo>
                  <a:lnTo>
                    <a:pt x="5652516" y="48768"/>
                  </a:lnTo>
                  <a:lnTo>
                    <a:pt x="5654040" y="51816"/>
                  </a:lnTo>
                  <a:lnTo>
                    <a:pt x="5654040" y="50292"/>
                  </a:lnTo>
                  <a:lnTo>
                    <a:pt x="5655564" y="56388"/>
                  </a:lnTo>
                  <a:lnTo>
                    <a:pt x="5655564" y="591921"/>
                  </a:lnTo>
                  <a:lnTo>
                    <a:pt x="5657088" y="589788"/>
                  </a:lnTo>
                  <a:lnTo>
                    <a:pt x="5663184" y="579120"/>
                  </a:lnTo>
                  <a:lnTo>
                    <a:pt x="5666232" y="573024"/>
                  </a:lnTo>
                  <a:lnTo>
                    <a:pt x="5667756" y="566928"/>
                  </a:lnTo>
                  <a:close/>
                </a:path>
                <a:path w="5669280" h="620395">
                  <a:moveTo>
                    <a:pt x="22860" y="583692"/>
                  </a:moveTo>
                  <a:lnTo>
                    <a:pt x="16764" y="573024"/>
                  </a:lnTo>
                  <a:lnTo>
                    <a:pt x="16764" y="574548"/>
                  </a:lnTo>
                  <a:lnTo>
                    <a:pt x="15240" y="568452"/>
                  </a:lnTo>
                  <a:lnTo>
                    <a:pt x="13716" y="563880"/>
                  </a:lnTo>
                  <a:lnTo>
                    <a:pt x="13716" y="591921"/>
                  </a:lnTo>
                  <a:lnTo>
                    <a:pt x="19812" y="600456"/>
                  </a:lnTo>
                  <a:lnTo>
                    <a:pt x="21336" y="601544"/>
                  </a:lnTo>
                  <a:lnTo>
                    <a:pt x="21336" y="582168"/>
                  </a:lnTo>
                  <a:lnTo>
                    <a:pt x="22860" y="583692"/>
                  </a:lnTo>
                  <a:close/>
                </a:path>
                <a:path w="5669280" h="620395">
                  <a:moveTo>
                    <a:pt x="22860" y="36576"/>
                  </a:moveTo>
                  <a:lnTo>
                    <a:pt x="21336" y="38100"/>
                  </a:lnTo>
                  <a:lnTo>
                    <a:pt x="21336" y="39243"/>
                  </a:lnTo>
                  <a:lnTo>
                    <a:pt x="22860" y="36576"/>
                  </a:lnTo>
                  <a:close/>
                </a:path>
                <a:path w="5669280" h="620395">
                  <a:moveTo>
                    <a:pt x="38100" y="597408"/>
                  </a:moveTo>
                  <a:lnTo>
                    <a:pt x="28956" y="591312"/>
                  </a:lnTo>
                  <a:lnTo>
                    <a:pt x="21336" y="582168"/>
                  </a:lnTo>
                  <a:lnTo>
                    <a:pt x="21336" y="601544"/>
                  </a:lnTo>
                  <a:lnTo>
                    <a:pt x="30480" y="608076"/>
                  </a:lnTo>
                  <a:lnTo>
                    <a:pt x="36576" y="611559"/>
                  </a:lnTo>
                  <a:lnTo>
                    <a:pt x="36576" y="597408"/>
                  </a:lnTo>
                  <a:lnTo>
                    <a:pt x="38100" y="597408"/>
                  </a:lnTo>
                  <a:close/>
                </a:path>
                <a:path w="5669280" h="620395">
                  <a:moveTo>
                    <a:pt x="38100" y="21989"/>
                  </a:moveTo>
                  <a:lnTo>
                    <a:pt x="38100" y="21336"/>
                  </a:lnTo>
                  <a:lnTo>
                    <a:pt x="36576" y="22860"/>
                  </a:lnTo>
                  <a:lnTo>
                    <a:pt x="38100" y="21989"/>
                  </a:lnTo>
                  <a:close/>
                </a:path>
                <a:path w="5669280" h="620395">
                  <a:moveTo>
                    <a:pt x="47244" y="617220"/>
                  </a:moveTo>
                  <a:lnTo>
                    <a:pt x="47244" y="603504"/>
                  </a:lnTo>
                  <a:lnTo>
                    <a:pt x="36576" y="597408"/>
                  </a:lnTo>
                  <a:lnTo>
                    <a:pt x="36576" y="611559"/>
                  </a:lnTo>
                  <a:lnTo>
                    <a:pt x="41148" y="614172"/>
                  </a:lnTo>
                  <a:lnTo>
                    <a:pt x="47244" y="617220"/>
                  </a:lnTo>
                  <a:close/>
                </a:path>
                <a:path w="5669280" h="620395">
                  <a:moveTo>
                    <a:pt x="47244" y="16764"/>
                  </a:moveTo>
                  <a:lnTo>
                    <a:pt x="45720" y="16764"/>
                  </a:lnTo>
                  <a:lnTo>
                    <a:pt x="45720" y="17634"/>
                  </a:lnTo>
                  <a:lnTo>
                    <a:pt x="47244" y="16764"/>
                  </a:lnTo>
                  <a:close/>
                </a:path>
                <a:path w="5669280" h="620395">
                  <a:moveTo>
                    <a:pt x="51816" y="605028"/>
                  </a:moveTo>
                  <a:lnTo>
                    <a:pt x="45720" y="601980"/>
                  </a:lnTo>
                  <a:lnTo>
                    <a:pt x="47244" y="603504"/>
                  </a:lnTo>
                  <a:lnTo>
                    <a:pt x="47244" y="617220"/>
                  </a:lnTo>
                  <a:lnTo>
                    <a:pt x="50292" y="617982"/>
                  </a:lnTo>
                  <a:lnTo>
                    <a:pt x="50292" y="605028"/>
                  </a:lnTo>
                  <a:lnTo>
                    <a:pt x="51816" y="605028"/>
                  </a:lnTo>
                  <a:close/>
                </a:path>
                <a:path w="5669280" h="620395">
                  <a:moveTo>
                    <a:pt x="51816" y="15240"/>
                  </a:moveTo>
                  <a:lnTo>
                    <a:pt x="50292" y="15240"/>
                  </a:lnTo>
                  <a:lnTo>
                    <a:pt x="50292" y="15621"/>
                  </a:lnTo>
                  <a:lnTo>
                    <a:pt x="51816" y="15240"/>
                  </a:lnTo>
                  <a:close/>
                </a:path>
                <a:path w="5669280" h="620395">
                  <a:moveTo>
                    <a:pt x="5612892" y="618744"/>
                  </a:moveTo>
                  <a:lnTo>
                    <a:pt x="5612892" y="606552"/>
                  </a:lnTo>
                  <a:lnTo>
                    <a:pt x="56388" y="606552"/>
                  </a:lnTo>
                  <a:lnTo>
                    <a:pt x="50292" y="605028"/>
                  </a:lnTo>
                  <a:lnTo>
                    <a:pt x="50292" y="617982"/>
                  </a:lnTo>
                  <a:lnTo>
                    <a:pt x="53340" y="618744"/>
                  </a:lnTo>
                  <a:lnTo>
                    <a:pt x="60960" y="618744"/>
                  </a:lnTo>
                  <a:lnTo>
                    <a:pt x="67056" y="620268"/>
                  </a:lnTo>
                  <a:lnTo>
                    <a:pt x="5602224" y="620268"/>
                  </a:lnTo>
                  <a:lnTo>
                    <a:pt x="5608320" y="618744"/>
                  </a:lnTo>
                  <a:lnTo>
                    <a:pt x="5612892" y="618744"/>
                  </a:lnTo>
                  <a:close/>
                </a:path>
                <a:path w="5669280" h="620395">
                  <a:moveTo>
                    <a:pt x="5612892" y="14097"/>
                  </a:moveTo>
                  <a:lnTo>
                    <a:pt x="5612892" y="13716"/>
                  </a:lnTo>
                  <a:lnTo>
                    <a:pt x="5611368" y="13716"/>
                  </a:lnTo>
                  <a:lnTo>
                    <a:pt x="5612892" y="14097"/>
                  </a:lnTo>
                  <a:close/>
                </a:path>
                <a:path w="5669280" h="620395">
                  <a:moveTo>
                    <a:pt x="5623560" y="601980"/>
                  </a:moveTo>
                  <a:lnTo>
                    <a:pt x="5617464" y="605028"/>
                  </a:lnTo>
                  <a:lnTo>
                    <a:pt x="5611368" y="606552"/>
                  </a:lnTo>
                  <a:lnTo>
                    <a:pt x="5612892" y="606552"/>
                  </a:lnTo>
                  <a:lnTo>
                    <a:pt x="5612892" y="618744"/>
                  </a:lnTo>
                  <a:lnTo>
                    <a:pt x="5614416" y="618744"/>
                  </a:lnTo>
                  <a:lnTo>
                    <a:pt x="5622036" y="617220"/>
                  </a:lnTo>
                  <a:lnTo>
                    <a:pt x="5622036" y="603504"/>
                  </a:lnTo>
                  <a:lnTo>
                    <a:pt x="5623560" y="601980"/>
                  </a:lnTo>
                  <a:close/>
                </a:path>
                <a:path w="5669280" h="620395">
                  <a:moveTo>
                    <a:pt x="5623560" y="17634"/>
                  </a:moveTo>
                  <a:lnTo>
                    <a:pt x="5623560" y="16764"/>
                  </a:lnTo>
                  <a:lnTo>
                    <a:pt x="5622036" y="16764"/>
                  </a:lnTo>
                  <a:lnTo>
                    <a:pt x="5623560" y="17634"/>
                  </a:lnTo>
                  <a:close/>
                </a:path>
                <a:path w="5669280" h="620395">
                  <a:moveTo>
                    <a:pt x="5632704" y="611559"/>
                  </a:moveTo>
                  <a:lnTo>
                    <a:pt x="5632704" y="597408"/>
                  </a:lnTo>
                  <a:lnTo>
                    <a:pt x="5622036" y="603504"/>
                  </a:lnTo>
                  <a:lnTo>
                    <a:pt x="5622036" y="617220"/>
                  </a:lnTo>
                  <a:lnTo>
                    <a:pt x="5628132" y="614172"/>
                  </a:lnTo>
                  <a:lnTo>
                    <a:pt x="5632704" y="611559"/>
                  </a:lnTo>
                  <a:close/>
                </a:path>
                <a:path w="5669280" h="620395">
                  <a:moveTo>
                    <a:pt x="5632704" y="22860"/>
                  </a:moveTo>
                  <a:lnTo>
                    <a:pt x="5631180" y="21336"/>
                  </a:lnTo>
                  <a:lnTo>
                    <a:pt x="5631180" y="21989"/>
                  </a:lnTo>
                  <a:lnTo>
                    <a:pt x="5632704" y="22860"/>
                  </a:lnTo>
                  <a:close/>
                </a:path>
                <a:path w="5669280" h="620395">
                  <a:moveTo>
                    <a:pt x="5640324" y="606987"/>
                  </a:moveTo>
                  <a:lnTo>
                    <a:pt x="5640324" y="591312"/>
                  </a:lnTo>
                  <a:lnTo>
                    <a:pt x="5631180" y="597408"/>
                  </a:lnTo>
                  <a:lnTo>
                    <a:pt x="5632704" y="597408"/>
                  </a:lnTo>
                  <a:lnTo>
                    <a:pt x="5632704" y="611559"/>
                  </a:lnTo>
                  <a:lnTo>
                    <a:pt x="5638800" y="608076"/>
                  </a:lnTo>
                  <a:lnTo>
                    <a:pt x="5640324" y="606987"/>
                  </a:lnTo>
                  <a:close/>
                </a:path>
                <a:path w="5669280" h="620395">
                  <a:moveTo>
                    <a:pt x="5640324" y="30784"/>
                  </a:moveTo>
                  <a:lnTo>
                    <a:pt x="5640324" y="28956"/>
                  </a:lnTo>
                  <a:lnTo>
                    <a:pt x="5638800" y="28956"/>
                  </a:lnTo>
                  <a:lnTo>
                    <a:pt x="5640324" y="30784"/>
                  </a:lnTo>
                  <a:close/>
                </a:path>
                <a:path w="5669280" h="620395">
                  <a:moveTo>
                    <a:pt x="5652516" y="596188"/>
                  </a:moveTo>
                  <a:lnTo>
                    <a:pt x="5652516" y="573024"/>
                  </a:lnTo>
                  <a:lnTo>
                    <a:pt x="5646420" y="583692"/>
                  </a:lnTo>
                  <a:lnTo>
                    <a:pt x="5646420" y="582168"/>
                  </a:lnTo>
                  <a:lnTo>
                    <a:pt x="5638800" y="591312"/>
                  </a:lnTo>
                  <a:lnTo>
                    <a:pt x="5640324" y="591312"/>
                  </a:lnTo>
                  <a:lnTo>
                    <a:pt x="5640324" y="606987"/>
                  </a:lnTo>
                  <a:lnTo>
                    <a:pt x="5649468" y="600456"/>
                  </a:lnTo>
                  <a:lnTo>
                    <a:pt x="5652516" y="596188"/>
                  </a:lnTo>
                  <a:close/>
                </a:path>
                <a:path w="5669280" h="620395">
                  <a:moveTo>
                    <a:pt x="5652516" y="48768"/>
                  </a:moveTo>
                  <a:lnTo>
                    <a:pt x="5652516" y="47244"/>
                  </a:lnTo>
                  <a:lnTo>
                    <a:pt x="5650992" y="45720"/>
                  </a:lnTo>
                  <a:lnTo>
                    <a:pt x="5652516" y="48768"/>
                  </a:lnTo>
                  <a:close/>
                </a:path>
                <a:path w="5669280" h="620395">
                  <a:moveTo>
                    <a:pt x="5655564" y="591921"/>
                  </a:moveTo>
                  <a:lnTo>
                    <a:pt x="5655564" y="563880"/>
                  </a:lnTo>
                  <a:lnTo>
                    <a:pt x="5654040" y="568452"/>
                  </a:lnTo>
                  <a:lnTo>
                    <a:pt x="5650992" y="574548"/>
                  </a:lnTo>
                  <a:lnTo>
                    <a:pt x="5652516" y="573024"/>
                  </a:lnTo>
                  <a:lnTo>
                    <a:pt x="5652516" y="596188"/>
                  </a:lnTo>
                  <a:lnTo>
                    <a:pt x="5655564" y="591921"/>
                  </a:lnTo>
                  <a:close/>
                </a:path>
                <a:path w="5669280" h="620395">
                  <a:moveTo>
                    <a:pt x="5655564" y="62484"/>
                  </a:moveTo>
                  <a:lnTo>
                    <a:pt x="5655564" y="56388"/>
                  </a:lnTo>
                  <a:lnTo>
                    <a:pt x="5654040" y="56388"/>
                  </a:lnTo>
                  <a:lnTo>
                    <a:pt x="5655564" y="62484"/>
                  </a:lnTo>
                  <a:close/>
                </a:path>
                <a:path w="5669280" h="620395">
                  <a:moveTo>
                    <a:pt x="5655564" y="563880"/>
                  </a:moveTo>
                  <a:lnTo>
                    <a:pt x="5655564" y="557784"/>
                  </a:lnTo>
                  <a:lnTo>
                    <a:pt x="5654040" y="563880"/>
                  </a:lnTo>
                  <a:lnTo>
                    <a:pt x="5655564" y="563880"/>
                  </a:lnTo>
                  <a:close/>
                </a:path>
                <a:path w="5669280" h="620395">
                  <a:moveTo>
                    <a:pt x="5669280" y="553212"/>
                  </a:moveTo>
                  <a:lnTo>
                    <a:pt x="5669280" y="67056"/>
                  </a:lnTo>
                  <a:lnTo>
                    <a:pt x="5667756" y="60960"/>
                  </a:lnTo>
                  <a:lnTo>
                    <a:pt x="5667756" y="559308"/>
                  </a:lnTo>
                  <a:lnTo>
                    <a:pt x="5669280" y="553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21682" y="5627621"/>
            <a:ext cx="534733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Individu 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mengkonsumsi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kalori per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hari 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70 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persen </a:t>
            </a:r>
            <a:r>
              <a:rPr sz="1400" b="1" spc="-220" dirty="0">
                <a:solidFill>
                  <a:srgbClr val="FFFFFF"/>
                </a:solidFill>
                <a:latin typeface="Arial"/>
                <a:cs typeface="Arial"/>
              </a:rPr>
              <a:t>AKG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setara</a:t>
            </a:r>
            <a:endParaRPr sz="1400">
              <a:latin typeface="Arial"/>
              <a:cs typeface="Arial"/>
            </a:endParaRPr>
          </a:p>
          <a:p>
            <a:pPr marL="1505585">
              <a:lnSpc>
                <a:spcPts val="1595"/>
              </a:lnSpc>
            </a:pP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1.400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kkal. 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(Balitbangkes,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2010)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420" y="5405628"/>
            <a:ext cx="2731135" cy="841375"/>
          </a:xfrm>
          <a:custGeom>
            <a:avLst/>
            <a:gdLst/>
            <a:ahLst/>
            <a:cxnLst/>
            <a:rect l="l" t="t" r="r" b="b"/>
            <a:pathLst>
              <a:path w="2731135" h="841375">
                <a:moveTo>
                  <a:pt x="2731008" y="838200"/>
                </a:moveTo>
                <a:lnTo>
                  <a:pt x="2731008" y="3048"/>
                </a:lnTo>
                <a:lnTo>
                  <a:pt x="2727960" y="0"/>
                </a:lnTo>
                <a:lnTo>
                  <a:pt x="1524" y="0"/>
                </a:lnTo>
                <a:lnTo>
                  <a:pt x="0" y="3048"/>
                </a:lnTo>
                <a:lnTo>
                  <a:pt x="0" y="838200"/>
                </a:lnTo>
                <a:lnTo>
                  <a:pt x="1524" y="841248"/>
                </a:lnTo>
                <a:lnTo>
                  <a:pt x="4572" y="841248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2721864" y="10668"/>
                </a:lnTo>
                <a:lnTo>
                  <a:pt x="2721864" y="4572"/>
                </a:lnTo>
                <a:lnTo>
                  <a:pt x="2726436" y="10668"/>
                </a:lnTo>
                <a:lnTo>
                  <a:pt x="2726436" y="841248"/>
                </a:lnTo>
                <a:lnTo>
                  <a:pt x="2727960" y="841248"/>
                </a:lnTo>
                <a:lnTo>
                  <a:pt x="2731008" y="838200"/>
                </a:lnTo>
                <a:close/>
              </a:path>
              <a:path w="2731135" h="84137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2731135" h="841375">
                <a:moveTo>
                  <a:pt x="9144" y="83210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832104"/>
                </a:lnTo>
                <a:lnTo>
                  <a:pt x="9144" y="832104"/>
                </a:lnTo>
                <a:close/>
              </a:path>
              <a:path w="2731135" h="841375">
                <a:moveTo>
                  <a:pt x="2726436" y="832104"/>
                </a:moveTo>
                <a:lnTo>
                  <a:pt x="4572" y="832104"/>
                </a:lnTo>
                <a:lnTo>
                  <a:pt x="9144" y="836676"/>
                </a:lnTo>
                <a:lnTo>
                  <a:pt x="9144" y="841248"/>
                </a:lnTo>
                <a:lnTo>
                  <a:pt x="2721864" y="841248"/>
                </a:lnTo>
                <a:lnTo>
                  <a:pt x="2721864" y="836676"/>
                </a:lnTo>
                <a:lnTo>
                  <a:pt x="2726436" y="832104"/>
                </a:lnTo>
                <a:close/>
              </a:path>
              <a:path w="2731135" h="841375">
                <a:moveTo>
                  <a:pt x="9144" y="841248"/>
                </a:moveTo>
                <a:lnTo>
                  <a:pt x="9144" y="836676"/>
                </a:lnTo>
                <a:lnTo>
                  <a:pt x="4572" y="832104"/>
                </a:lnTo>
                <a:lnTo>
                  <a:pt x="4572" y="841248"/>
                </a:lnTo>
                <a:lnTo>
                  <a:pt x="9144" y="841248"/>
                </a:lnTo>
                <a:close/>
              </a:path>
              <a:path w="2731135" h="841375">
                <a:moveTo>
                  <a:pt x="2726436" y="10668"/>
                </a:moveTo>
                <a:lnTo>
                  <a:pt x="2721864" y="4572"/>
                </a:lnTo>
                <a:lnTo>
                  <a:pt x="2721864" y="10668"/>
                </a:lnTo>
                <a:lnTo>
                  <a:pt x="2726436" y="10668"/>
                </a:lnTo>
                <a:close/>
              </a:path>
              <a:path w="2731135" h="841375">
                <a:moveTo>
                  <a:pt x="2726436" y="832104"/>
                </a:moveTo>
                <a:lnTo>
                  <a:pt x="2726436" y="10668"/>
                </a:lnTo>
                <a:lnTo>
                  <a:pt x="2721864" y="10668"/>
                </a:lnTo>
                <a:lnTo>
                  <a:pt x="2721864" y="832104"/>
                </a:lnTo>
                <a:lnTo>
                  <a:pt x="2726436" y="832104"/>
                </a:lnTo>
                <a:close/>
              </a:path>
              <a:path w="2731135" h="841375">
                <a:moveTo>
                  <a:pt x="2726436" y="841248"/>
                </a:moveTo>
                <a:lnTo>
                  <a:pt x="2726436" y="832104"/>
                </a:lnTo>
                <a:lnTo>
                  <a:pt x="2721864" y="836676"/>
                </a:lnTo>
                <a:lnTo>
                  <a:pt x="2721864" y="841248"/>
                </a:lnTo>
                <a:lnTo>
                  <a:pt x="2726436" y="84124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5207" y="5393840"/>
            <a:ext cx="2262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5" dirty="0">
                <a:latin typeface="Times New Roman"/>
                <a:cs typeface="Times New Roman"/>
              </a:rPr>
              <a:t>Kerawanan </a:t>
            </a:r>
            <a:r>
              <a:rPr sz="1600" spc="-25" dirty="0">
                <a:latin typeface="Times New Roman"/>
                <a:cs typeface="Times New Roman"/>
              </a:rPr>
              <a:t>Pangan </a:t>
            </a:r>
            <a:r>
              <a:rPr sz="1600" spc="-5" dirty="0">
                <a:latin typeface="Times New Roman"/>
                <a:cs typeface="Times New Roman"/>
              </a:rPr>
              <a:t>berdasar  </a:t>
            </a:r>
            <a:r>
              <a:rPr sz="1600" spc="-55" dirty="0">
                <a:latin typeface="Times New Roman"/>
                <a:cs typeface="Times New Roman"/>
              </a:rPr>
              <a:t>konsumsi</a:t>
            </a:r>
            <a:r>
              <a:rPr sz="1600" spc="-25" dirty="0">
                <a:latin typeface="Times New Roman"/>
                <a:cs typeface="Times New Roman"/>
              </a:rPr>
              <a:t> kalori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4</a:t>
            </a:fld>
            <a:endParaRPr spc="-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95528" y="1491996"/>
            <a:ext cx="8357870" cy="3709670"/>
            <a:chOff x="795528" y="1491996"/>
            <a:chExt cx="8357870" cy="3709670"/>
          </a:xfrm>
        </p:grpSpPr>
        <p:sp>
          <p:nvSpPr>
            <p:cNvPr id="6" name="object 6"/>
            <p:cNvSpPr/>
            <p:nvPr/>
          </p:nvSpPr>
          <p:spPr>
            <a:xfrm>
              <a:off x="795528" y="1491996"/>
              <a:ext cx="8357870" cy="3709670"/>
            </a:xfrm>
            <a:custGeom>
              <a:avLst/>
              <a:gdLst/>
              <a:ahLst/>
              <a:cxnLst/>
              <a:rect l="l" t="t" r="r" b="b"/>
              <a:pathLst>
                <a:path w="8357870" h="3709670">
                  <a:moveTo>
                    <a:pt x="8357616" y="3691128"/>
                  </a:moveTo>
                  <a:lnTo>
                    <a:pt x="8357616" y="18288"/>
                  </a:lnTo>
                  <a:lnTo>
                    <a:pt x="8356044" y="10929"/>
                  </a:lnTo>
                  <a:lnTo>
                    <a:pt x="8351901" y="5143"/>
                  </a:lnTo>
                  <a:lnTo>
                    <a:pt x="8346043" y="1357"/>
                  </a:lnTo>
                  <a:lnTo>
                    <a:pt x="8339328" y="0"/>
                  </a:lnTo>
                  <a:lnTo>
                    <a:pt x="18288" y="0"/>
                  </a:lnTo>
                  <a:lnTo>
                    <a:pt x="11572" y="1357"/>
                  </a:lnTo>
                  <a:lnTo>
                    <a:pt x="5715" y="5143"/>
                  </a:lnTo>
                  <a:lnTo>
                    <a:pt x="1571" y="10929"/>
                  </a:lnTo>
                  <a:lnTo>
                    <a:pt x="0" y="18288"/>
                  </a:lnTo>
                  <a:lnTo>
                    <a:pt x="0" y="3691128"/>
                  </a:lnTo>
                  <a:lnTo>
                    <a:pt x="1571" y="3698486"/>
                  </a:lnTo>
                  <a:lnTo>
                    <a:pt x="5715" y="3704272"/>
                  </a:lnTo>
                  <a:lnTo>
                    <a:pt x="11572" y="3708058"/>
                  </a:lnTo>
                  <a:lnTo>
                    <a:pt x="18288" y="3709416"/>
                  </a:lnTo>
                  <a:lnTo>
                    <a:pt x="18288" y="38100"/>
                  </a:lnTo>
                  <a:lnTo>
                    <a:pt x="38100" y="18288"/>
                  </a:lnTo>
                  <a:lnTo>
                    <a:pt x="38100" y="38100"/>
                  </a:lnTo>
                  <a:lnTo>
                    <a:pt x="8319516" y="38100"/>
                  </a:lnTo>
                  <a:lnTo>
                    <a:pt x="8319516" y="18288"/>
                  </a:lnTo>
                  <a:lnTo>
                    <a:pt x="8339328" y="38100"/>
                  </a:lnTo>
                  <a:lnTo>
                    <a:pt x="8339328" y="3709416"/>
                  </a:lnTo>
                  <a:lnTo>
                    <a:pt x="8346043" y="3708058"/>
                  </a:lnTo>
                  <a:lnTo>
                    <a:pt x="8351901" y="3704272"/>
                  </a:lnTo>
                  <a:lnTo>
                    <a:pt x="8356044" y="3698486"/>
                  </a:lnTo>
                  <a:lnTo>
                    <a:pt x="8357616" y="3691128"/>
                  </a:lnTo>
                  <a:close/>
                </a:path>
                <a:path w="8357870" h="3709670">
                  <a:moveTo>
                    <a:pt x="38100" y="38100"/>
                  </a:moveTo>
                  <a:lnTo>
                    <a:pt x="38100" y="18288"/>
                  </a:lnTo>
                  <a:lnTo>
                    <a:pt x="18288" y="38100"/>
                  </a:lnTo>
                  <a:lnTo>
                    <a:pt x="38100" y="38100"/>
                  </a:lnTo>
                  <a:close/>
                </a:path>
                <a:path w="8357870" h="3709670">
                  <a:moveTo>
                    <a:pt x="38100" y="3671316"/>
                  </a:moveTo>
                  <a:lnTo>
                    <a:pt x="38100" y="38100"/>
                  </a:lnTo>
                  <a:lnTo>
                    <a:pt x="18288" y="38100"/>
                  </a:lnTo>
                  <a:lnTo>
                    <a:pt x="18288" y="3671316"/>
                  </a:lnTo>
                  <a:lnTo>
                    <a:pt x="38100" y="3671316"/>
                  </a:lnTo>
                  <a:close/>
                </a:path>
                <a:path w="8357870" h="3709670">
                  <a:moveTo>
                    <a:pt x="8339328" y="3671316"/>
                  </a:moveTo>
                  <a:lnTo>
                    <a:pt x="18288" y="3671316"/>
                  </a:lnTo>
                  <a:lnTo>
                    <a:pt x="38100" y="3691128"/>
                  </a:lnTo>
                  <a:lnTo>
                    <a:pt x="38100" y="3709416"/>
                  </a:lnTo>
                  <a:lnTo>
                    <a:pt x="8319516" y="3709416"/>
                  </a:lnTo>
                  <a:lnTo>
                    <a:pt x="8319516" y="3691128"/>
                  </a:lnTo>
                  <a:lnTo>
                    <a:pt x="8339328" y="3671316"/>
                  </a:lnTo>
                  <a:close/>
                </a:path>
                <a:path w="8357870" h="3709670">
                  <a:moveTo>
                    <a:pt x="38100" y="3709416"/>
                  </a:moveTo>
                  <a:lnTo>
                    <a:pt x="38100" y="3691128"/>
                  </a:lnTo>
                  <a:lnTo>
                    <a:pt x="18288" y="3671316"/>
                  </a:lnTo>
                  <a:lnTo>
                    <a:pt x="18288" y="3709416"/>
                  </a:lnTo>
                  <a:lnTo>
                    <a:pt x="38100" y="3709416"/>
                  </a:lnTo>
                  <a:close/>
                </a:path>
                <a:path w="8357870" h="3709670">
                  <a:moveTo>
                    <a:pt x="8339328" y="38100"/>
                  </a:moveTo>
                  <a:lnTo>
                    <a:pt x="8319516" y="18288"/>
                  </a:lnTo>
                  <a:lnTo>
                    <a:pt x="8319516" y="38100"/>
                  </a:lnTo>
                  <a:lnTo>
                    <a:pt x="8339328" y="38100"/>
                  </a:lnTo>
                  <a:close/>
                </a:path>
                <a:path w="8357870" h="3709670">
                  <a:moveTo>
                    <a:pt x="8339328" y="3671316"/>
                  </a:moveTo>
                  <a:lnTo>
                    <a:pt x="8339328" y="38100"/>
                  </a:lnTo>
                  <a:lnTo>
                    <a:pt x="8319516" y="38100"/>
                  </a:lnTo>
                  <a:lnTo>
                    <a:pt x="8319516" y="3671316"/>
                  </a:lnTo>
                  <a:lnTo>
                    <a:pt x="8339328" y="3671316"/>
                  </a:lnTo>
                  <a:close/>
                </a:path>
                <a:path w="8357870" h="3709670">
                  <a:moveTo>
                    <a:pt x="8339328" y="3709416"/>
                  </a:moveTo>
                  <a:lnTo>
                    <a:pt x="8339328" y="3671316"/>
                  </a:lnTo>
                  <a:lnTo>
                    <a:pt x="8319516" y="3691128"/>
                  </a:lnTo>
                  <a:lnTo>
                    <a:pt x="8319516" y="3709416"/>
                  </a:lnTo>
                  <a:lnTo>
                    <a:pt x="8339328" y="3709416"/>
                  </a:lnTo>
                  <a:close/>
                </a:path>
              </a:pathLst>
            </a:custGeom>
            <a:solidFill>
              <a:srgbClr val="528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5351" y="2926079"/>
              <a:ext cx="2974848" cy="835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55238" y="3145026"/>
            <a:ext cx="2698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RENTAN </a:t>
            </a:r>
            <a:r>
              <a:rPr sz="2000" b="1" spc="-260" dirty="0">
                <a:solidFill>
                  <a:srgbClr val="FF0000"/>
                </a:solidFill>
                <a:latin typeface="Arial"/>
                <a:cs typeface="Arial"/>
              </a:rPr>
              <a:t>RAWAN</a:t>
            </a:r>
            <a:r>
              <a:rPr sz="2000" b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FF0000"/>
                </a:solidFill>
                <a:latin typeface="Arial"/>
                <a:cs typeface="Arial"/>
              </a:rPr>
              <a:t>PANGAN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23032" y="1834895"/>
            <a:ext cx="2405380" cy="2368550"/>
            <a:chOff x="2923032" y="1834895"/>
            <a:chExt cx="2405380" cy="2368550"/>
          </a:xfrm>
        </p:grpSpPr>
        <p:sp>
          <p:nvSpPr>
            <p:cNvPr id="10" name="object 10"/>
            <p:cNvSpPr/>
            <p:nvPr/>
          </p:nvSpPr>
          <p:spPr>
            <a:xfrm>
              <a:off x="4035552" y="3874007"/>
              <a:ext cx="411480" cy="329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3032" y="1834895"/>
              <a:ext cx="2404872" cy="597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51222" y="1934971"/>
            <a:ext cx="533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0" dirty="0">
                <a:latin typeface="Arial"/>
                <a:cs typeface="Arial"/>
              </a:rPr>
              <a:t>F</a:t>
            </a:r>
            <a:r>
              <a:rPr sz="2000" b="1" spc="-440" dirty="0">
                <a:latin typeface="Arial"/>
                <a:cs typeface="Arial"/>
              </a:rPr>
              <a:t>S</a:t>
            </a:r>
            <a:r>
              <a:rPr sz="2000" b="1" spc="-330" dirty="0">
                <a:latin typeface="Arial"/>
                <a:cs typeface="Arial"/>
              </a:rPr>
              <a:t>V</a:t>
            </a:r>
            <a:r>
              <a:rPr sz="2000" b="1" spc="-229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35552" y="2563367"/>
            <a:ext cx="3496310" cy="988060"/>
            <a:chOff x="4035552" y="2563367"/>
            <a:chExt cx="3496310" cy="988060"/>
          </a:xfrm>
        </p:grpSpPr>
        <p:sp>
          <p:nvSpPr>
            <p:cNvPr id="14" name="object 14"/>
            <p:cNvSpPr/>
            <p:nvPr/>
          </p:nvSpPr>
          <p:spPr>
            <a:xfrm>
              <a:off x="4035552" y="2563367"/>
              <a:ext cx="341375" cy="3139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4416" y="3136391"/>
              <a:ext cx="326136" cy="4145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5144" y="3008375"/>
              <a:ext cx="1426463" cy="5212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24317" y="3103878"/>
            <a:ext cx="41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latin typeface="Arial"/>
                <a:cs typeface="Arial"/>
              </a:rPr>
              <a:t>A</a:t>
            </a:r>
            <a:r>
              <a:rPr sz="1800" b="1" spc="-310" dirty="0">
                <a:latin typeface="Arial"/>
                <a:cs typeface="Arial"/>
              </a:rPr>
              <a:t>R</a:t>
            </a:r>
            <a:r>
              <a:rPr sz="1800" b="1" spc="-245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8096" y="5289804"/>
            <a:ext cx="8385175" cy="1022985"/>
          </a:xfrm>
          <a:custGeom>
            <a:avLst/>
            <a:gdLst/>
            <a:ahLst/>
            <a:cxnLst/>
            <a:rect l="l" t="t" r="r" b="b"/>
            <a:pathLst>
              <a:path w="8385175" h="1022985">
                <a:moveTo>
                  <a:pt x="8385048" y="1022604"/>
                </a:moveTo>
                <a:lnTo>
                  <a:pt x="8385048" y="0"/>
                </a:lnTo>
                <a:lnTo>
                  <a:pt x="0" y="0"/>
                </a:lnTo>
                <a:lnTo>
                  <a:pt x="0" y="1022604"/>
                </a:lnTo>
                <a:lnTo>
                  <a:pt x="19812" y="1022604"/>
                </a:lnTo>
                <a:lnTo>
                  <a:pt x="19812" y="38100"/>
                </a:lnTo>
                <a:lnTo>
                  <a:pt x="38100" y="18288"/>
                </a:lnTo>
                <a:lnTo>
                  <a:pt x="38100" y="38100"/>
                </a:lnTo>
                <a:lnTo>
                  <a:pt x="8346948" y="38100"/>
                </a:lnTo>
                <a:lnTo>
                  <a:pt x="8346948" y="18288"/>
                </a:lnTo>
                <a:lnTo>
                  <a:pt x="8366760" y="38100"/>
                </a:lnTo>
                <a:lnTo>
                  <a:pt x="8366760" y="1022604"/>
                </a:lnTo>
                <a:lnTo>
                  <a:pt x="8385048" y="1022604"/>
                </a:lnTo>
                <a:close/>
              </a:path>
              <a:path w="8385175" h="1022985">
                <a:moveTo>
                  <a:pt x="38100" y="38100"/>
                </a:moveTo>
                <a:lnTo>
                  <a:pt x="38100" y="18288"/>
                </a:lnTo>
                <a:lnTo>
                  <a:pt x="19812" y="38100"/>
                </a:lnTo>
                <a:lnTo>
                  <a:pt x="38100" y="38100"/>
                </a:lnTo>
                <a:close/>
              </a:path>
              <a:path w="8385175" h="1022985">
                <a:moveTo>
                  <a:pt x="38100" y="984504"/>
                </a:moveTo>
                <a:lnTo>
                  <a:pt x="38100" y="38100"/>
                </a:lnTo>
                <a:lnTo>
                  <a:pt x="19812" y="38100"/>
                </a:lnTo>
                <a:lnTo>
                  <a:pt x="19812" y="984504"/>
                </a:lnTo>
                <a:lnTo>
                  <a:pt x="38100" y="984504"/>
                </a:lnTo>
                <a:close/>
              </a:path>
              <a:path w="8385175" h="1022985">
                <a:moveTo>
                  <a:pt x="8366760" y="984504"/>
                </a:moveTo>
                <a:lnTo>
                  <a:pt x="19812" y="984504"/>
                </a:lnTo>
                <a:lnTo>
                  <a:pt x="38100" y="1004316"/>
                </a:lnTo>
                <a:lnTo>
                  <a:pt x="38100" y="1022604"/>
                </a:lnTo>
                <a:lnTo>
                  <a:pt x="8346948" y="1022604"/>
                </a:lnTo>
                <a:lnTo>
                  <a:pt x="8346948" y="1004316"/>
                </a:lnTo>
                <a:lnTo>
                  <a:pt x="8366760" y="984504"/>
                </a:lnTo>
                <a:close/>
              </a:path>
              <a:path w="8385175" h="1022985">
                <a:moveTo>
                  <a:pt x="38100" y="1022604"/>
                </a:moveTo>
                <a:lnTo>
                  <a:pt x="38100" y="1004316"/>
                </a:lnTo>
                <a:lnTo>
                  <a:pt x="19812" y="984504"/>
                </a:lnTo>
                <a:lnTo>
                  <a:pt x="19812" y="1022604"/>
                </a:lnTo>
                <a:lnTo>
                  <a:pt x="38100" y="1022604"/>
                </a:lnTo>
                <a:close/>
              </a:path>
              <a:path w="8385175" h="1022985">
                <a:moveTo>
                  <a:pt x="8366760" y="38100"/>
                </a:moveTo>
                <a:lnTo>
                  <a:pt x="8346948" y="18288"/>
                </a:lnTo>
                <a:lnTo>
                  <a:pt x="8346948" y="38100"/>
                </a:lnTo>
                <a:lnTo>
                  <a:pt x="8366760" y="38100"/>
                </a:lnTo>
                <a:close/>
              </a:path>
              <a:path w="8385175" h="1022985">
                <a:moveTo>
                  <a:pt x="8366760" y="984504"/>
                </a:moveTo>
                <a:lnTo>
                  <a:pt x="8366760" y="38100"/>
                </a:lnTo>
                <a:lnTo>
                  <a:pt x="8346948" y="38100"/>
                </a:lnTo>
                <a:lnTo>
                  <a:pt x="8346948" y="984504"/>
                </a:lnTo>
                <a:lnTo>
                  <a:pt x="8366760" y="984504"/>
                </a:lnTo>
                <a:close/>
              </a:path>
              <a:path w="8385175" h="1022985">
                <a:moveTo>
                  <a:pt x="8366760" y="1022604"/>
                </a:moveTo>
                <a:lnTo>
                  <a:pt x="8366760" y="984504"/>
                </a:lnTo>
                <a:lnTo>
                  <a:pt x="8346948" y="1004316"/>
                </a:lnTo>
                <a:lnTo>
                  <a:pt x="8346948" y="1022604"/>
                </a:lnTo>
                <a:lnTo>
                  <a:pt x="8366760" y="1022604"/>
                </a:lnTo>
                <a:close/>
              </a:path>
            </a:pathLst>
          </a:custGeom>
          <a:solidFill>
            <a:srgbClr val="528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5311" y="5286245"/>
            <a:ext cx="78435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 indent="-101600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114300" algn="l"/>
              </a:tabLst>
            </a:pPr>
            <a:r>
              <a:rPr sz="1600" spc="-254" dirty="0">
                <a:latin typeface="Arial"/>
                <a:cs typeface="Arial"/>
              </a:rPr>
              <a:t>FSVA </a:t>
            </a:r>
            <a:r>
              <a:rPr sz="1600" spc="-80" dirty="0">
                <a:latin typeface="Arial"/>
                <a:cs typeface="Arial"/>
              </a:rPr>
              <a:t>disusun </a:t>
            </a:r>
            <a:r>
              <a:rPr sz="1600" spc="-90" dirty="0">
                <a:latin typeface="Arial"/>
                <a:cs typeface="Arial"/>
              </a:rPr>
              <a:t>pada </a:t>
            </a:r>
            <a:r>
              <a:rPr sz="1600" spc="-35" dirty="0">
                <a:latin typeface="Arial"/>
                <a:cs typeface="Arial"/>
              </a:rPr>
              <a:t>tingkat </a:t>
            </a:r>
            <a:r>
              <a:rPr sz="1600" spc="-65" dirty="0">
                <a:latin typeface="Arial"/>
                <a:cs typeface="Arial"/>
              </a:rPr>
              <a:t>wilayah </a:t>
            </a:r>
            <a:r>
              <a:rPr sz="1600" spc="-90" dirty="0">
                <a:latin typeface="Arial"/>
                <a:cs typeface="Arial"/>
              </a:rPr>
              <a:t>dengan </a:t>
            </a:r>
            <a:r>
              <a:rPr sz="1600" spc="-50" dirty="0">
                <a:latin typeface="Arial"/>
                <a:cs typeface="Arial"/>
              </a:rPr>
              <a:t>periode </a:t>
            </a:r>
            <a:r>
              <a:rPr sz="1600" spc="-70" dirty="0">
                <a:latin typeface="Arial"/>
                <a:cs typeface="Arial"/>
              </a:rPr>
              <a:t>pengambilan </a:t>
            </a:r>
            <a:r>
              <a:rPr sz="1600" spc="-65" dirty="0">
                <a:latin typeface="Arial"/>
                <a:cs typeface="Arial"/>
              </a:rPr>
              <a:t>data </a:t>
            </a:r>
            <a:r>
              <a:rPr sz="1600" spc="-60" dirty="0">
                <a:latin typeface="Arial"/>
                <a:cs typeface="Arial"/>
              </a:rPr>
              <a:t>setiap </a:t>
            </a:r>
            <a:r>
              <a:rPr sz="1600" spc="-75" dirty="0">
                <a:latin typeface="Arial"/>
                <a:cs typeface="Arial"/>
              </a:rPr>
              <a:t>2-3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tahun.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10"/>
              </a:lnSpc>
              <a:spcBef>
                <a:spcPts val="70"/>
              </a:spcBef>
              <a:buSzPct val="93750"/>
              <a:buChar char="•"/>
              <a:tabLst>
                <a:tab pos="114300" algn="l"/>
              </a:tabLst>
            </a:pPr>
            <a:r>
              <a:rPr sz="1600" spc="-270" dirty="0">
                <a:latin typeface="Arial"/>
                <a:cs typeface="Arial"/>
              </a:rPr>
              <a:t>SKPG </a:t>
            </a:r>
            <a:r>
              <a:rPr sz="1600" spc="-30" dirty="0">
                <a:latin typeface="Arial"/>
                <a:cs typeface="Arial"/>
              </a:rPr>
              <a:t>untuk </a:t>
            </a:r>
            <a:r>
              <a:rPr sz="1600" spc="-80" dirty="0">
                <a:latin typeface="Arial"/>
                <a:cs typeface="Arial"/>
              </a:rPr>
              <a:t>melakukan </a:t>
            </a:r>
            <a:r>
              <a:rPr sz="1600" spc="-65" dirty="0">
                <a:latin typeface="Arial"/>
                <a:cs typeface="Arial"/>
              </a:rPr>
              <a:t>deteksi </a:t>
            </a:r>
            <a:r>
              <a:rPr sz="1600" spc="-20" dirty="0">
                <a:latin typeface="Arial"/>
                <a:cs typeface="Arial"/>
              </a:rPr>
              <a:t>dini </a:t>
            </a:r>
            <a:r>
              <a:rPr sz="1600" spc="-80" dirty="0">
                <a:latin typeface="Arial"/>
                <a:cs typeface="Arial"/>
              </a:rPr>
              <a:t>kemungkinan </a:t>
            </a:r>
            <a:r>
              <a:rPr sz="1600" spc="-50" dirty="0">
                <a:latin typeface="Arial"/>
                <a:cs typeface="Arial"/>
              </a:rPr>
              <a:t>terjadinya </a:t>
            </a:r>
            <a:r>
              <a:rPr sz="1600" spc="-95" dirty="0">
                <a:latin typeface="Arial"/>
                <a:cs typeface="Arial"/>
              </a:rPr>
              <a:t>masalah pangan </a:t>
            </a:r>
            <a:r>
              <a:rPr sz="1600" spc="-80" dirty="0">
                <a:latin typeface="Arial"/>
                <a:cs typeface="Arial"/>
              </a:rPr>
              <a:t>dan </a:t>
            </a:r>
            <a:r>
              <a:rPr sz="1600" spc="-70" dirty="0">
                <a:latin typeface="Arial"/>
                <a:cs typeface="Arial"/>
              </a:rPr>
              <a:t>gizi </a:t>
            </a:r>
            <a:r>
              <a:rPr sz="1600" spc="-25" dirty="0">
                <a:latin typeface="Arial"/>
                <a:cs typeface="Arial"/>
              </a:rPr>
              <a:t>di </a:t>
            </a:r>
            <a:r>
              <a:rPr sz="1600" spc="-65" dirty="0">
                <a:latin typeface="Arial"/>
                <a:cs typeface="Arial"/>
              </a:rPr>
              <a:t>suatu  wilayah</a:t>
            </a:r>
            <a:endParaRPr sz="1600">
              <a:latin typeface="Arial"/>
              <a:cs typeface="Arial"/>
            </a:endParaRPr>
          </a:p>
          <a:p>
            <a:pPr marL="113664" indent="-101600">
              <a:lnSpc>
                <a:spcPts val="1870"/>
              </a:lnSpc>
              <a:buSzPct val="93750"/>
              <a:buChar char="•"/>
              <a:tabLst>
                <a:tab pos="114300" algn="l"/>
              </a:tabLst>
            </a:pPr>
            <a:r>
              <a:rPr sz="1600" spc="-229" dirty="0">
                <a:latin typeface="Arial"/>
                <a:cs typeface="Arial"/>
              </a:rPr>
              <a:t>ARP </a:t>
            </a:r>
            <a:r>
              <a:rPr sz="1600" spc="-30" dirty="0">
                <a:latin typeface="Arial"/>
                <a:cs typeface="Arial"/>
              </a:rPr>
              <a:t>untuk </a:t>
            </a:r>
            <a:r>
              <a:rPr sz="1600" spc="-65" dirty="0">
                <a:latin typeface="Arial"/>
                <a:cs typeface="Arial"/>
              </a:rPr>
              <a:t>mengetahui </a:t>
            </a:r>
            <a:r>
              <a:rPr sz="1600" spc="-85" dirty="0">
                <a:latin typeface="Arial"/>
                <a:cs typeface="Arial"/>
              </a:rPr>
              <a:t>persentase </a:t>
            </a:r>
            <a:r>
              <a:rPr sz="1600" spc="-65" dirty="0">
                <a:latin typeface="Arial"/>
                <a:cs typeface="Arial"/>
              </a:rPr>
              <a:t>penduduk </a:t>
            </a:r>
            <a:r>
              <a:rPr sz="1600" spc="-75" dirty="0">
                <a:latin typeface="Arial"/>
                <a:cs typeface="Arial"/>
              </a:rPr>
              <a:t>rawan </a:t>
            </a:r>
            <a:r>
              <a:rPr sz="1600" spc="-95" dirty="0">
                <a:latin typeface="Arial"/>
                <a:cs typeface="Arial"/>
              </a:rPr>
              <a:t>pangan </a:t>
            </a:r>
            <a:r>
              <a:rPr sz="1600" spc="-25" dirty="0">
                <a:latin typeface="Arial"/>
                <a:cs typeface="Arial"/>
              </a:rPr>
              <a:t>di </a:t>
            </a:r>
            <a:r>
              <a:rPr sz="1600" spc="-65" dirty="0">
                <a:latin typeface="Arial"/>
                <a:cs typeface="Arial"/>
              </a:rPr>
              <a:t>suatu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wilayah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13816" y="694943"/>
            <a:ext cx="7967980" cy="539750"/>
          </a:xfrm>
          <a:prstGeom prst="rect">
            <a:avLst/>
          </a:prstGeom>
          <a:solidFill>
            <a:srgbClr val="00AE4F"/>
          </a:solidFill>
        </p:spPr>
        <p:txBody>
          <a:bodyPr vert="horz" wrap="square" lIns="0" tIns="1016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80"/>
              </a:spcBef>
            </a:pPr>
            <a:r>
              <a:rPr sz="2400" b="0" spc="-204" dirty="0">
                <a:latin typeface="Times New Roman"/>
                <a:cs typeface="Times New Roman"/>
              </a:rPr>
              <a:t>INSTRUMEN </a:t>
            </a:r>
            <a:r>
              <a:rPr sz="2400" b="0" spc="-285" dirty="0">
                <a:latin typeface="Times New Roman"/>
                <a:cs typeface="Times New Roman"/>
              </a:rPr>
              <a:t>PENANGANAN </a:t>
            </a:r>
            <a:r>
              <a:rPr sz="2400" b="0" spc="-310" dirty="0">
                <a:latin typeface="Times New Roman"/>
                <a:cs typeface="Times New Roman"/>
              </a:rPr>
              <a:t>KERAWANAN</a:t>
            </a:r>
            <a:r>
              <a:rPr sz="2400" b="0" spc="-295" dirty="0">
                <a:latin typeface="Times New Roman"/>
                <a:cs typeface="Times New Roman"/>
              </a:rPr>
              <a:t> </a:t>
            </a:r>
            <a:r>
              <a:rPr sz="2400" b="0" spc="-265" dirty="0">
                <a:latin typeface="Times New Roman"/>
                <a:cs typeface="Times New Roman"/>
              </a:rPr>
              <a:t>PANGAN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2383" y="4315967"/>
            <a:ext cx="2255520" cy="435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58842" y="4365750"/>
            <a:ext cx="57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5" dirty="0">
                <a:latin typeface="Arial"/>
                <a:cs typeface="Arial"/>
              </a:rPr>
              <a:t>S</a:t>
            </a:r>
            <a:r>
              <a:rPr sz="2000" b="1" spc="-370" dirty="0">
                <a:latin typeface="Arial"/>
                <a:cs typeface="Arial"/>
              </a:rPr>
              <a:t>K</a:t>
            </a:r>
            <a:r>
              <a:rPr sz="2000" b="1" spc="-285" dirty="0">
                <a:latin typeface="Arial"/>
                <a:cs typeface="Arial"/>
              </a:rPr>
              <a:t>P</a:t>
            </a:r>
            <a:r>
              <a:rPr sz="2000" b="1" spc="-280" dirty="0"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5</a:t>
            </a:fld>
            <a:endParaRPr spc="-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6551676"/>
              <a:ext cx="9144000" cy="53340"/>
            </a:xfrm>
            <a:custGeom>
              <a:avLst/>
              <a:gdLst/>
              <a:ahLst/>
              <a:cxnLst/>
              <a:rect l="l" t="t" r="r" b="b"/>
              <a:pathLst>
                <a:path w="9144000" h="53340">
                  <a:moveTo>
                    <a:pt x="0" y="53339"/>
                  </a:moveTo>
                  <a:lnTo>
                    <a:pt x="9143999" y="533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4000" cy="6094730"/>
            </a:xfrm>
            <a:custGeom>
              <a:avLst/>
              <a:gdLst/>
              <a:ahLst/>
              <a:cxnLst/>
              <a:rect l="l" t="t" r="r" b="b"/>
              <a:pathLst>
                <a:path w="9144000" h="6094730">
                  <a:moveTo>
                    <a:pt x="0" y="0"/>
                  </a:moveTo>
                  <a:lnTo>
                    <a:pt x="0" y="6094476"/>
                  </a:lnTo>
                  <a:lnTo>
                    <a:pt x="9143999" y="6094476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301" y="808735"/>
            <a:ext cx="6991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310" dirty="0">
                <a:solidFill>
                  <a:srgbClr val="000000"/>
                </a:solidFill>
                <a:latin typeface="Times New Roman"/>
                <a:cs typeface="Times New Roman"/>
              </a:rPr>
              <a:t>TAHAPAN </a:t>
            </a:r>
            <a:r>
              <a:rPr b="0" spc="-330" dirty="0">
                <a:solidFill>
                  <a:srgbClr val="000000"/>
                </a:solidFill>
                <a:latin typeface="Times New Roman"/>
                <a:cs typeface="Times New Roman"/>
              </a:rPr>
              <a:t>PENANGANAN </a:t>
            </a:r>
            <a:r>
              <a:rPr b="0" spc="-360" dirty="0">
                <a:solidFill>
                  <a:srgbClr val="000000"/>
                </a:solidFill>
                <a:latin typeface="Times New Roman"/>
                <a:cs typeface="Times New Roman"/>
              </a:rPr>
              <a:t>KERAWANAN</a:t>
            </a:r>
            <a:r>
              <a:rPr b="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310" dirty="0">
                <a:solidFill>
                  <a:srgbClr val="000000"/>
                </a:solidFill>
                <a:latin typeface="Times New Roman"/>
                <a:cs typeface="Times New Roman"/>
              </a:rPr>
              <a:t>PANGAN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12875" y="1752600"/>
            <a:ext cx="5918200" cy="4213860"/>
            <a:chOff x="912875" y="1752600"/>
            <a:chExt cx="5918200" cy="4213860"/>
          </a:xfrm>
        </p:grpSpPr>
        <p:sp>
          <p:nvSpPr>
            <p:cNvPr id="8" name="object 8"/>
            <p:cNvSpPr/>
            <p:nvPr/>
          </p:nvSpPr>
          <p:spPr>
            <a:xfrm>
              <a:off x="4637531" y="3717035"/>
              <a:ext cx="1115695" cy="196850"/>
            </a:xfrm>
            <a:custGeom>
              <a:avLst/>
              <a:gdLst/>
              <a:ahLst/>
              <a:cxnLst/>
              <a:rect l="l" t="t" r="r" b="b"/>
              <a:pathLst>
                <a:path w="1115695" h="196850">
                  <a:moveTo>
                    <a:pt x="1115567" y="99059"/>
                  </a:moveTo>
                  <a:lnTo>
                    <a:pt x="1018031" y="0"/>
                  </a:lnTo>
                  <a:lnTo>
                    <a:pt x="1018031" y="48767"/>
                  </a:lnTo>
                  <a:lnTo>
                    <a:pt x="0" y="48767"/>
                  </a:lnTo>
                  <a:lnTo>
                    <a:pt x="0" y="147827"/>
                  </a:lnTo>
                  <a:lnTo>
                    <a:pt x="1018031" y="147827"/>
                  </a:lnTo>
                  <a:lnTo>
                    <a:pt x="1018031" y="196595"/>
                  </a:lnTo>
                  <a:lnTo>
                    <a:pt x="1115567" y="9905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8240" y="5422391"/>
              <a:ext cx="774700" cy="187960"/>
            </a:xfrm>
            <a:custGeom>
              <a:avLst/>
              <a:gdLst/>
              <a:ahLst/>
              <a:cxnLst/>
              <a:rect l="l" t="t" r="r" b="b"/>
              <a:pathLst>
                <a:path w="774700" h="187960">
                  <a:moveTo>
                    <a:pt x="774191" y="0"/>
                  </a:moveTo>
                  <a:lnTo>
                    <a:pt x="562355" y="54863"/>
                  </a:lnTo>
                  <a:lnTo>
                    <a:pt x="623315" y="91439"/>
                  </a:lnTo>
                  <a:lnTo>
                    <a:pt x="584575" y="110491"/>
                  </a:lnTo>
                  <a:lnTo>
                    <a:pt x="543124" y="125463"/>
                  </a:lnTo>
                  <a:lnTo>
                    <a:pt x="499285" y="136390"/>
                  </a:lnTo>
                  <a:lnTo>
                    <a:pt x="453377" y="143304"/>
                  </a:lnTo>
                  <a:lnTo>
                    <a:pt x="405721" y="146240"/>
                  </a:lnTo>
                  <a:lnTo>
                    <a:pt x="356637" y="145230"/>
                  </a:lnTo>
                  <a:lnTo>
                    <a:pt x="306446" y="140307"/>
                  </a:lnTo>
                  <a:lnTo>
                    <a:pt x="255469" y="131506"/>
                  </a:lnTo>
                  <a:lnTo>
                    <a:pt x="204025" y="118859"/>
                  </a:lnTo>
                  <a:lnTo>
                    <a:pt x="152436" y="102400"/>
                  </a:lnTo>
                  <a:lnTo>
                    <a:pt x="101022" y="82161"/>
                  </a:lnTo>
                  <a:lnTo>
                    <a:pt x="50103" y="58176"/>
                  </a:lnTo>
                  <a:lnTo>
                    <a:pt x="0" y="30479"/>
                  </a:lnTo>
                  <a:lnTo>
                    <a:pt x="70103" y="71627"/>
                  </a:lnTo>
                  <a:lnTo>
                    <a:pt x="119882" y="99324"/>
                  </a:lnTo>
                  <a:lnTo>
                    <a:pt x="170531" y="123309"/>
                  </a:lnTo>
                  <a:lnTo>
                    <a:pt x="221729" y="143548"/>
                  </a:lnTo>
                  <a:lnTo>
                    <a:pt x="273156" y="160007"/>
                  </a:lnTo>
                  <a:lnTo>
                    <a:pt x="324491" y="172654"/>
                  </a:lnTo>
                  <a:lnTo>
                    <a:pt x="375414" y="181455"/>
                  </a:lnTo>
                  <a:lnTo>
                    <a:pt x="425605" y="186378"/>
                  </a:lnTo>
                  <a:lnTo>
                    <a:pt x="474742" y="187388"/>
                  </a:lnTo>
                  <a:lnTo>
                    <a:pt x="522507" y="184452"/>
                  </a:lnTo>
                  <a:lnTo>
                    <a:pt x="568577" y="177538"/>
                  </a:lnTo>
                  <a:lnTo>
                    <a:pt x="612633" y="166611"/>
                  </a:lnTo>
                  <a:lnTo>
                    <a:pt x="654354" y="151639"/>
                  </a:lnTo>
                  <a:lnTo>
                    <a:pt x="693419" y="132587"/>
                  </a:lnTo>
                  <a:lnTo>
                    <a:pt x="752855" y="169163"/>
                  </a:lnTo>
                  <a:lnTo>
                    <a:pt x="77419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0161" y="4777739"/>
              <a:ext cx="383540" cy="695325"/>
            </a:xfrm>
            <a:custGeom>
              <a:avLst/>
              <a:gdLst/>
              <a:ahLst/>
              <a:cxnLst/>
              <a:rect l="l" t="t" r="r" b="b"/>
              <a:pathLst>
                <a:path w="383539" h="695325">
                  <a:moveTo>
                    <a:pt x="383130" y="694943"/>
                  </a:moveTo>
                  <a:lnTo>
                    <a:pt x="337617" y="662664"/>
                  </a:lnTo>
                  <a:lnTo>
                    <a:pt x="295277" y="628384"/>
                  </a:lnTo>
                  <a:lnTo>
                    <a:pt x="256216" y="592348"/>
                  </a:lnTo>
                  <a:lnTo>
                    <a:pt x="220535" y="554804"/>
                  </a:lnTo>
                  <a:lnTo>
                    <a:pt x="188341" y="515995"/>
                  </a:lnTo>
                  <a:lnTo>
                    <a:pt x="159737" y="476169"/>
                  </a:lnTo>
                  <a:lnTo>
                    <a:pt x="134828" y="435570"/>
                  </a:lnTo>
                  <a:lnTo>
                    <a:pt x="113717" y="394444"/>
                  </a:lnTo>
                  <a:lnTo>
                    <a:pt x="96509" y="353037"/>
                  </a:lnTo>
                  <a:lnTo>
                    <a:pt x="83308" y="311595"/>
                  </a:lnTo>
                  <a:lnTo>
                    <a:pt x="74219" y="270364"/>
                  </a:lnTo>
                  <a:lnTo>
                    <a:pt x="69345" y="229588"/>
                  </a:lnTo>
                  <a:lnTo>
                    <a:pt x="68791" y="189514"/>
                  </a:lnTo>
                  <a:lnTo>
                    <a:pt x="72661" y="150387"/>
                  </a:lnTo>
                  <a:lnTo>
                    <a:pt x="81059" y="112453"/>
                  </a:lnTo>
                  <a:lnTo>
                    <a:pt x="94090" y="75958"/>
                  </a:lnTo>
                  <a:lnTo>
                    <a:pt x="111858" y="41147"/>
                  </a:lnTo>
                  <a:lnTo>
                    <a:pt x="43278" y="0"/>
                  </a:lnTo>
                  <a:lnTo>
                    <a:pt x="25578" y="34419"/>
                  </a:lnTo>
                  <a:lnTo>
                    <a:pt x="12539" y="70465"/>
                  </a:lnTo>
                  <a:lnTo>
                    <a:pt x="4049" y="107900"/>
                  </a:lnTo>
                  <a:lnTo>
                    <a:pt x="0" y="146487"/>
                  </a:lnTo>
                  <a:lnTo>
                    <a:pt x="281" y="185990"/>
                  </a:lnTo>
                  <a:lnTo>
                    <a:pt x="4783" y="226172"/>
                  </a:lnTo>
                  <a:lnTo>
                    <a:pt x="13396" y="266796"/>
                  </a:lnTo>
                  <a:lnTo>
                    <a:pt x="26010" y="307626"/>
                  </a:lnTo>
                  <a:lnTo>
                    <a:pt x="42516" y="348424"/>
                  </a:lnTo>
                  <a:lnTo>
                    <a:pt x="62803" y="388954"/>
                  </a:lnTo>
                  <a:lnTo>
                    <a:pt x="86763" y="428979"/>
                  </a:lnTo>
                  <a:lnTo>
                    <a:pt x="114285" y="468263"/>
                  </a:lnTo>
                  <a:lnTo>
                    <a:pt x="145259" y="506568"/>
                  </a:lnTo>
                  <a:lnTo>
                    <a:pt x="179576" y="543658"/>
                  </a:lnTo>
                  <a:lnTo>
                    <a:pt x="217127" y="579296"/>
                  </a:lnTo>
                  <a:lnTo>
                    <a:pt x="257800" y="613245"/>
                  </a:lnTo>
                  <a:lnTo>
                    <a:pt x="301487" y="645269"/>
                  </a:lnTo>
                  <a:lnTo>
                    <a:pt x="348078" y="675131"/>
                  </a:lnTo>
                  <a:lnTo>
                    <a:pt x="374867" y="690348"/>
                  </a:lnTo>
                  <a:lnTo>
                    <a:pt x="383130" y="694943"/>
                  </a:lnTo>
                  <a:close/>
                </a:path>
              </a:pathLst>
            </a:custGeom>
            <a:solidFill>
              <a:srgbClr val="598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1475" y="2101672"/>
              <a:ext cx="791210" cy="190500"/>
            </a:xfrm>
            <a:custGeom>
              <a:avLst/>
              <a:gdLst/>
              <a:ahLst/>
              <a:cxnLst/>
              <a:rect l="l" t="t" r="r" b="b"/>
              <a:pathLst>
                <a:path w="791210" h="190500">
                  <a:moveTo>
                    <a:pt x="790955" y="62407"/>
                  </a:moveTo>
                  <a:lnTo>
                    <a:pt x="729995" y="97459"/>
                  </a:lnTo>
                  <a:lnTo>
                    <a:pt x="698222" y="72485"/>
                  </a:lnTo>
                  <a:lnTo>
                    <a:pt x="663444" y="51204"/>
                  </a:lnTo>
                  <a:lnTo>
                    <a:pt x="625949" y="33610"/>
                  </a:lnTo>
                  <a:lnTo>
                    <a:pt x="586023" y="19698"/>
                  </a:lnTo>
                  <a:lnTo>
                    <a:pt x="543955" y="9462"/>
                  </a:lnTo>
                  <a:lnTo>
                    <a:pt x="500030" y="2898"/>
                  </a:lnTo>
                  <a:lnTo>
                    <a:pt x="454537" y="0"/>
                  </a:lnTo>
                  <a:lnTo>
                    <a:pt x="407762" y="761"/>
                  </a:lnTo>
                  <a:lnTo>
                    <a:pt x="359993" y="5178"/>
                  </a:lnTo>
                  <a:lnTo>
                    <a:pt x="311516" y="13244"/>
                  </a:lnTo>
                  <a:lnTo>
                    <a:pt x="262620" y="24954"/>
                  </a:lnTo>
                  <a:lnTo>
                    <a:pt x="213591" y="40303"/>
                  </a:lnTo>
                  <a:lnTo>
                    <a:pt x="164717" y="59285"/>
                  </a:lnTo>
                  <a:lnTo>
                    <a:pt x="116284" y="81895"/>
                  </a:lnTo>
                  <a:lnTo>
                    <a:pt x="68579" y="108127"/>
                  </a:lnTo>
                  <a:lnTo>
                    <a:pt x="0" y="149275"/>
                  </a:lnTo>
                  <a:lnTo>
                    <a:pt x="47704" y="123043"/>
                  </a:lnTo>
                  <a:lnTo>
                    <a:pt x="96137" y="100433"/>
                  </a:lnTo>
                  <a:lnTo>
                    <a:pt x="145011" y="81451"/>
                  </a:lnTo>
                  <a:lnTo>
                    <a:pt x="194040" y="66102"/>
                  </a:lnTo>
                  <a:lnTo>
                    <a:pt x="242936" y="54392"/>
                  </a:lnTo>
                  <a:lnTo>
                    <a:pt x="291413" y="46326"/>
                  </a:lnTo>
                  <a:lnTo>
                    <a:pt x="339182" y="41909"/>
                  </a:lnTo>
                  <a:lnTo>
                    <a:pt x="385957" y="41147"/>
                  </a:lnTo>
                  <a:lnTo>
                    <a:pt x="431450" y="44046"/>
                  </a:lnTo>
                  <a:lnTo>
                    <a:pt x="475375" y="50610"/>
                  </a:lnTo>
                  <a:lnTo>
                    <a:pt x="517443" y="60846"/>
                  </a:lnTo>
                  <a:lnTo>
                    <a:pt x="557369" y="74758"/>
                  </a:lnTo>
                  <a:lnTo>
                    <a:pt x="594864" y="92352"/>
                  </a:lnTo>
                  <a:lnTo>
                    <a:pt x="629642" y="113633"/>
                  </a:lnTo>
                  <a:lnTo>
                    <a:pt x="661415" y="138607"/>
                  </a:lnTo>
                  <a:lnTo>
                    <a:pt x="600455" y="175183"/>
                  </a:lnTo>
                  <a:lnTo>
                    <a:pt x="755903" y="190423"/>
                  </a:lnTo>
                  <a:lnTo>
                    <a:pt x="790955" y="62407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8655" y="2231136"/>
              <a:ext cx="368300" cy="684530"/>
            </a:xfrm>
            <a:custGeom>
              <a:avLst/>
              <a:gdLst/>
              <a:ahLst/>
              <a:cxnLst/>
              <a:rect l="l" t="t" r="r" b="b"/>
              <a:pathLst>
                <a:path w="368300" h="684530">
                  <a:moveTo>
                    <a:pt x="367871" y="0"/>
                  </a:moveTo>
                  <a:lnTo>
                    <a:pt x="358751" y="4810"/>
                  </a:lnTo>
                  <a:lnTo>
                    <a:pt x="349774" y="9905"/>
                  </a:lnTo>
                  <a:lnTo>
                    <a:pt x="341082" y="15001"/>
                  </a:lnTo>
                  <a:lnTo>
                    <a:pt x="332819" y="19811"/>
                  </a:lnTo>
                  <a:lnTo>
                    <a:pt x="285174" y="50455"/>
                  </a:lnTo>
                  <a:lnTo>
                    <a:pt x="240752" y="83569"/>
                  </a:lnTo>
                  <a:lnTo>
                    <a:pt x="199677" y="118869"/>
                  </a:lnTo>
                  <a:lnTo>
                    <a:pt x="162071" y="156074"/>
                  </a:lnTo>
                  <a:lnTo>
                    <a:pt x="128056" y="194899"/>
                  </a:lnTo>
                  <a:lnTo>
                    <a:pt x="97757" y="235063"/>
                  </a:lnTo>
                  <a:lnTo>
                    <a:pt x="71296" y="276282"/>
                  </a:lnTo>
                  <a:lnTo>
                    <a:pt x="48795" y="318274"/>
                  </a:lnTo>
                  <a:lnTo>
                    <a:pt x="30378" y="360754"/>
                  </a:lnTo>
                  <a:lnTo>
                    <a:pt x="16167" y="403442"/>
                  </a:lnTo>
                  <a:lnTo>
                    <a:pt x="6285" y="446053"/>
                  </a:lnTo>
                  <a:lnTo>
                    <a:pt x="855" y="488305"/>
                  </a:lnTo>
                  <a:lnTo>
                    <a:pt x="0" y="529915"/>
                  </a:lnTo>
                  <a:lnTo>
                    <a:pt x="3842" y="570600"/>
                  </a:lnTo>
                  <a:lnTo>
                    <a:pt x="12505" y="610077"/>
                  </a:lnTo>
                  <a:lnTo>
                    <a:pt x="26111" y="648063"/>
                  </a:lnTo>
                  <a:lnTo>
                    <a:pt x="44783" y="684275"/>
                  </a:lnTo>
                  <a:lnTo>
                    <a:pt x="113363" y="643127"/>
                  </a:lnTo>
                  <a:lnTo>
                    <a:pt x="94556" y="606387"/>
                  </a:lnTo>
                  <a:lnTo>
                    <a:pt x="80919" y="567800"/>
                  </a:lnTo>
                  <a:lnTo>
                    <a:pt x="72336" y="527663"/>
                  </a:lnTo>
                  <a:lnTo>
                    <a:pt x="68691" y="486275"/>
                  </a:lnTo>
                  <a:lnTo>
                    <a:pt x="69868" y="443930"/>
                  </a:lnTo>
                  <a:lnTo>
                    <a:pt x="75751" y="400928"/>
                  </a:lnTo>
                  <a:lnTo>
                    <a:pt x="86225" y="357563"/>
                  </a:lnTo>
                  <a:lnTo>
                    <a:pt x="101171" y="314134"/>
                  </a:lnTo>
                  <a:lnTo>
                    <a:pt x="120476" y="270937"/>
                  </a:lnTo>
                  <a:lnTo>
                    <a:pt x="144022" y="228269"/>
                  </a:lnTo>
                  <a:lnTo>
                    <a:pt x="171694" y="186427"/>
                  </a:lnTo>
                  <a:lnTo>
                    <a:pt x="203375" y="145708"/>
                  </a:lnTo>
                  <a:lnTo>
                    <a:pt x="238949" y="106409"/>
                  </a:lnTo>
                  <a:lnTo>
                    <a:pt x="278301" y="68827"/>
                  </a:lnTo>
                  <a:lnTo>
                    <a:pt x="321313" y="33258"/>
                  </a:lnTo>
                  <a:lnTo>
                    <a:pt x="367871" y="0"/>
                  </a:lnTo>
                  <a:close/>
                </a:path>
              </a:pathLst>
            </a:custGeom>
            <a:solidFill>
              <a:srgbClr val="BE6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9719" y="3035808"/>
              <a:ext cx="3450335" cy="396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5247" y="4078223"/>
              <a:ext cx="2648711" cy="396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47871" y="5117591"/>
              <a:ext cx="1453896" cy="752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2875" y="2324100"/>
              <a:ext cx="4010025" cy="784860"/>
            </a:xfrm>
            <a:custGeom>
              <a:avLst/>
              <a:gdLst/>
              <a:ahLst/>
              <a:cxnLst/>
              <a:rect l="l" t="t" r="r" b="b"/>
              <a:pathLst>
                <a:path w="4010025" h="784860">
                  <a:moveTo>
                    <a:pt x="4009643" y="784859"/>
                  </a:moveTo>
                  <a:lnTo>
                    <a:pt x="3589019" y="0"/>
                  </a:lnTo>
                  <a:lnTo>
                    <a:pt x="0" y="0"/>
                  </a:lnTo>
                  <a:lnTo>
                    <a:pt x="419099" y="784859"/>
                  </a:lnTo>
                  <a:lnTo>
                    <a:pt x="4009643" y="784859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0303" y="3363467"/>
              <a:ext cx="3252470" cy="784860"/>
            </a:xfrm>
            <a:custGeom>
              <a:avLst/>
              <a:gdLst/>
              <a:ahLst/>
              <a:cxnLst/>
              <a:rect l="l" t="t" r="r" b="b"/>
              <a:pathLst>
                <a:path w="3252470" h="784860">
                  <a:moveTo>
                    <a:pt x="3252215" y="784859"/>
                  </a:moveTo>
                  <a:lnTo>
                    <a:pt x="2831591" y="0"/>
                  </a:lnTo>
                  <a:lnTo>
                    <a:pt x="0" y="0"/>
                  </a:lnTo>
                  <a:lnTo>
                    <a:pt x="420623" y="784859"/>
                  </a:lnTo>
                  <a:lnTo>
                    <a:pt x="3252215" y="78485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6687" y="4404359"/>
              <a:ext cx="2466340" cy="786765"/>
            </a:xfrm>
            <a:custGeom>
              <a:avLst/>
              <a:gdLst/>
              <a:ahLst/>
              <a:cxnLst/>
              <a:rect l="l" t="t" r="r" b="b"/>
              <a:pathLst>
                <a:path w="2466340" h="786764">
                  <a:moveTo>
                    <a:pt x="2465831" y="786383"/>
                  </a:moveTo>
                  <a:lnTo>
                    <a:pt x="2045207" y="0"/>
                  </a:lnTo>
                  <a:lnTo>
                    <a:pt x="0" y="0"/>
                  </a:lnTo>
                  <a:lnTo>
                    <a:pt x="420623" y="786383"/>
                  </a:lnTo>
                  <a:lnTo>
                    <a:pt x="2465831" y="78638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0343" y="1752600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515111"/>
                  </a:moveTo>
                  <a:lnTo>
                    <a:pt x="1028109" y="468378"/>
                  </a:lnTo>
                  <a:lnTo>
                    <a:pt x="1021891" y="422789"/>
                  </a:lnTo>
                  <a:lnTo>
                    <a:pt x="1011752" y="378530"/>
                  </a:lnTo>
                  <a:lnTo>
                    <a:pt x="997879" y="335785"/>
                  </a:lnTo>
                  <a:lnTo>
                    <a:pt x="980456" y="294740"/>
                  </a:lnTo>
                  <a:lnTo>
                    <a:pt x="959668" y="255580"/>
                  </a:lnTo>
                  <a:lnTo>
                    <a:pt x="935700" y="218489"/>
                  </a:lnTo>
                  <a:lnTo>
                    <a:pt x="908738" y="183653"/>
                  </a:lnTo>
                  <a:lnTo>
                    <a:pt x="878966" y="151256"/>
                  </a:lnTo>
                  <a:lnTo>
                    <a:pt x="846570" y="121485"/>
                  </a:lnTo>
                  <a:lnTo>
                    <a:pt x="811734" y="94523"/>
                  </a:lnTo>
                  <a:lnTo>
                    <a:pt x="774643" y="70555"/>
                  </a:lnTo>
                  <a:lnTo>
                    <a:pt x="735483" y="49767"/>
                  </a:lnTo>
                  <a:lnTo>
                    <a:pt x="694438" y="32344"/>
                  </a:lnTo>
                  <a:lnTo>
                    <a:pt x="651693" y="18471"/>
                  </a:lnTo>
                  <a:lnTo>
                    <a:pt x="607434" y="8332"/>
                  </a:lnTo>
                  <a:lnTo>
                    <a:pt x="561845" y="2114"/>
                  </a:lnTo>
                  <a:lnTo>
                    <a:pt x="515111" y="0"/>
                  </a:lnTo>
                  <a:lnTo>
                    <a:pt x="468152" y="2114"/>
                  </a:lnTo>
                  <a:lnTo>
                    <a:pt x="422388" y="8332"/>
                  </a:lnTo>
                  <a:lnTo>
                    <a:pt x="378001" y="18471"/>
                  </a:lnTo>
                  <a:lnTo>
                    <a:pt x="335171" y="32344"/>
                  </a:lnTo>
                  <a:lnTo>
                    <a:pt x="294078" y="49767"/>
                  </a:lnTo>
                  <a:lnTo>
                    <a:pt x="254903" y="70555"/>
                  </a:lnTo>
                  <a:lnTo>
                    <a:pt x="217825" y="94523"/>
                  </a:lnTo>
                  <a:lnTo>
                    <a:pt x="183026" y="121485"/>
                  </a:lnTo>
                  <a:lnTo>
                    <a:pt x="150685" y="151256"/>
                  </a:lnTo>
                  <a:lnTo>
                    <a:pt x="120983" y="183653"/>
                  </a:lnTo>
                  <a:lnTo>
                    <a:pt x="94100" y="218489"/>
                  </a:lnTo>
                  <a:lnTo>
                    <a:pt x="70216" y="255580"/>
                  </a:lnTo>
                  <a:lnTo>
                    <a:pt x="49513" y="294740"/>
                  </a:lnTo>
                  <a:lnTo>
                    <a:pt x="32169" y="335785"/>
                  </a:lnTo>
                  <a:lnTo>
                    <a:pt x="18365" y="378530"/>
                  </a:lnTo>
                  <a:lnTo>
                    <a:pt x="8282" y="422789"/>
                  </a:lnTo>
                  <a:lnTo>
                    <a:pt x="2100" y="468378"/>
                  </a:lnTo>
                  <a:lnTo>
                    <a:pt x="0" y="515111"/>
                  </a:lnTo>
                  <a:lnTo>
                    <a:pt x="2100" y="562071"/>
                  </a:lnTo>
                  <a:lnTo>
                    <a:pt x="8282" y="607835"/>
                  </a:lnTo>
                  <a:lnTo>
                    <a:pt x="18365" y="652222"/>
                  </a:lnTo>
                  <a:lnTo>
                    <a:pt x="32169" y="695052"/>
                  </a:lnTo>
                  <a:lnTo>
                    <a:pt x="49513" y="736145"/>
                  </a:lnTo>
                  <a:lnTo>
                    <a:pt x="70216" y="775320"/>
                  </a:lnTo>
                  <a:lnTo>
                    <a:pt x="94100" y="812398"/>
                  </a:lnTo>
                  <a:lnTo>
                    <a:pt x="120983" y="847197"/>
                  </a:lnTo>
                  <a:lnTo>
                    <a:pt x="150685" y="879538"/>
                  </a:lnTo>
                  <a:lnTo>
                    <a:pt x="183026" y="909240"/>
                  </a:lnTo>
                  <a:lnTo>
                    <a:pt x="217825" y="936123"/>
                  </a:lnTo>
                  <a:lnTo>
                    <a:pt x="254903" y="960007"/>
                  </a:lnTo>
                  <a:lnTo>
                    <a:pt x="294078" y="980710"/>
                  </a:lnTo>
                  <a:lnTo>
                    <a:pt x="335171" y="998054"/>
                  </a:lnTo>
                  <a:lnTo>
                    <a:pt x="378001" y="1011858"/>
                  </a:lnTo>
                  <a:lnTo>
                    <a:pt x="422388" y="1021941"/>
                  </a:lnTo>
                  <a:lnTo>
                    <a:pt x="468152" y="1028123"/>
                  </a:lnTo>
                  <a:lnTo>
                    <a:pt x="515111" y="1030223"/>
                  </a:lnTo>
                  <a:lnTo>
                    <a:pt x="561845" y="1028123"/>
                  </a:lnTo>
                  <a:lnTo>
                    <a:pt x="607434" y="1021941"/>
                  </a:lnTo>
                  <a:lnTo>
                    <a:pt x="651693" y="1011858"/>
                  </a:lnTo>
                  <a:lnTo>
                    <a:pt x="694438" y="998054"/>
                  </a:lnTo>
                  <a:lnTo>
                    <a:pt x="735483" y="980710"/>
                  </a:lnTo>
                  <a:lnTo>
                    <a:pt x="774643" y="960007"/>
                  </a:lnTo>
                  <a:lnTo>
                    <a:pt x="811734" y="936123"/>
                  </a:lnTo>
                  <a:lnTo>
                    <a:pt x="846570" y="909240"/>
                  </a:lnTo>
                  <a:lnTo>
                    <a:pt x="878966" y="879538"/>
                  </a:lnTo>
                  <a:lnTo>
                    <a:pt x="908738" y="847197"/>
                  </a:lnTo>
                  <a:lnTo>
                    <a:pt x="935700" y="812398"/>
                  </a:lnTo>
                  <a:lnTo>
                    <a:pt x="959668" y="775320"/>
                  </a:lnTo>
                  <a:lnTo>
                    <a:pt x="980456" y="736145"/>
                  </a:lnTo>
                  <a:lnTo>
                    <a:pt x="997879" y="695052"/>
                  </a:lnTo>
                  <a:lnTo>
                    <a:pt x="1011752" y="652222"/>
                  </a:lnTo>
                  <a:lnTo>
                    <a:pt x="1021891" y="607835"/>
                  </a:lnTo>
                  <a:lnTo>
                    <a:pt x="1028109" y="562071"/>
                  </a:lnTo>
                  <a:lnTo>
                    <a:pt x="1030223" y="515111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0343" y="3345179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4">
                  <a:moveTo>
                    <a:pt x="1030223" y="515111"/>
                  </a:moveTo>
                  <a:lnTo>
                    <a:pt x="1028109" y="468152"/>
                  </a:lnTo>
                  <a:lnTo>
                    <a:pt x="1021891" y="422388"/>
                  </a:lnTo>
                  <a:lnTo>
                    <a:pt x="1011752" y="378001"/>
                  </a:lnTo>
                  <a:lnTo>
                    <a:pt x="997879" y="335171"/>
                  </a:lnTo>
                  <a:lnTo>
                    <a:pt x="980456" y="294078"/>
                  </a:lnTo>
                  <a:lnTo>
                    <a:pt x="959668" y="254903"/>
                  </a:lnTo>
                  <a:lnTo>
                    <a:pt x="935700" y="217825"/>
                  </a:lnTo>
                  <a:lnTo>
                    <a:pt x="908738" y="183026"/>
                  </a:lnTo>
                  <a:lnTo>
                    <a:pt x="878966" y="150685"/>
                  </a:lnTo>
                  <a:lnTo>
                    <a:pt x="846570" y="120983"/>
                  </a:lnTo>
                  <a:lnTo>
                    <a:pt x="811734" y="94100"/>
                  </a:lnTo>
                  <a:lnTo>
                    <a:pt x="774643" y="70216"/>
                  </a:lnTo>
                  <a:lnTo>
                    <a:pt x="735483" y="49513"/>
                  </a:lnTo>
                  <a:lnTo>
                    <a:pt x="694438" y="32169"/>
                  </a:lnTo>
                  <a:lnTo>
                    <a:pt x="651693" y="18365"/>
                  </a:lnTo>
                  <a:lnTo>
                    <a:pt x="607434" y="8282"/>
                  </a:lnTo>
                  <a:lnTo>
                    <a:pt x="561845" y="2100"/>
                  </a:lnTo>
                  <a:lnTo>
                    <a:pt x="515111" y="0"/>
                  </a:lnTo>
                  <a:lnTo>
                    <a:pt x="468152" y="2100"/>
                  </a:lnTo>
                  <a:lnTo>
                    <a:pt x="422388" y="8282"/>
                  </a:lnTo>
                  <a:lnTo>
                    <a:pt x="378001" y="18365"/>
                  </a:lnTo>
                  <a:lnTo>
                    <a:pt x="335171" y="32169"/>
                  </a:lnTo>
                  <a:lnTo>
                    <a:pt x="294078" y="49513"/>
                  </a:lnTo>
                  <a:lnTo>
                    <a:pt x="254903" y="70216"/>
                  </a:lnTo>
                  <a:lnTo>
                    <a:pt x="217825" y="94100"/>
                  </a:lnTo>
                  <a:lnTo>
                    <a:pt x="183026" y="120983"/>
                  </a:lnTo>
                  <a:lnTo>
                    <a:pt x="150685" y="150685"/>
                  </a:lnTo>
                  <a:lnTo>
                    <a:pt x="120983" y="183026"/>
                  </a:lnTo>
                  <a:lnTo>
                    <a:pt x="94100" y="217825"/>
                  </a:lnTo>
                  <a:lnTo>
                    <a:pt x="70216" y="254903"/>
                  </a:lnTo>
                  <a:lnTo>
                    <a:pt x="49513" y="294078"/>
                  </a:lnTo>
                  <a:lnTo>
                    <a:pt x="32169" y="335171"/>
                  </a:lnTo>
                  <a:lnTo>
                    <a:pt x="18365" y="378001"/>
                  </a:lnTo>
                  <a:lnTo>
                    <a:pt x="8282" y="422388"/>
                  </a:lnTo>
                  <a:lnTo>
                    <a:pt x="2100" y="468152"/>
                  </a:lnTo>
                  <a:lnTo>
                    <a:pt x="0" y="515111"/>
                  </a:lnTo>
                  <a:lnTo>
                    <a:pt x="2100" y="562071"/>
                  </a:lnTo>
                  <a:lnTo>
                    <a:pt x="8282" y="607835"/>
                  </a:lnTo>
                  <a:lnTo>
                    <a:pt x="18365" y="652222"/>
                  </a:lnTo>
                  <a:lnTo>
                    <a:pt x="32169" y="695052"/>
                  </a:lnTo>
                  <a:lnTo>
                    <a:pt x="49513" y="736145"/>
                  </a:lnTo>
                  <a:lnTo>
                    <a:pt x="70216" y="775320"/>
                  </a:lnTo>
                  <a:lnTo>
                    <a:pt x="94100" y="812398"/>
                  </a:lnTo>
                  <a:lnTo>
                    <a:pt x="120983" y="847197"/>
                  </a:lnTo>
                  <a:lnTo>
                    <a:pt x="150685" y="879538"/>
                  </a:lnTo>
                  <a:lnTo>
                    <a:pt x="183026" y="909240"/>
                  </a:lnTo>
                  <a:lnTo>
                    <a:pt x="217825" y="936123"/>
                  </a:lnTo>
                  <a:lnTo>
                    <a:pt x="254903" y="960007"/>
                  </a:lnTo>
                  <a:lnTo>
                    <a:pt x="294078" y="980710"/>
                  </a:lnTo>
                  <a:lnTo>
                    <a:pt x="335171" y="998054"/>
                  </a:lnTo>
                  <a:lnTo>
                    <a:pt x="378001" y="1011858"/>
                  </a:lnTo>
                  <a:lnTo>
                    <a:pt x="422388" y="1021941"/>
                  </a:lnTo>
                  <a:lnTo>
                    <a:pt x="468152" y="1028123"/>
                  </a:lnTo>
                  <a:lnTo>
                    <a:pt x="515111" y="1030223"/>
                  </a:lnTo>
                  <a:lnTo>
                    <a:pt x="561845" y="1028123"/>
                  </a:lnTo>
                  <a:lnTo>
                    <a:pt x="607434" y="1021941"/>
                  </a:lnTo>
                  <a:lnTo>
                    <a:pt x="651693" y="1011858"/>
                  </a:lnTo>
                  <a:lnTo>
                    <a:pt x="694438" y="998054"/>
                  </a:lnTo>
                  <a:lnTo>
                    <a:pt x="735483" y="980710"/>
                  </a:lnTo>
                  <a:lnTo>
                    <a:pt x="774643" y="960007"/>
                  </a:lnTo>
                  <a:lnTo>
                    <a:pt x="811734" y="936123"/>
                  </a:lnTo>
                  <a:lnTo>
                    <a:pt x="846570" y="909240"/>
                  </a:lnTo>
                  <a:lnTo>
                    <a:pt x="878966" y="879538"/>
                  </a:lnTo>
                  <a:lnTo>
                    <a:pt x="908738" y="847197"/>
                  </a:lnTo>
                  <a:lnTo>
                    <a:pt x="935700" y="812398"/>
                  </a:lnTo>
                  <a:lnTo>
                    <a:pt x="959668" y="775320"/>
                  </a:lnTo>
                  <a:lnTo>
                    <a:pt x="980456" y="736145"/>
                  </a:lnTo>
                  <a:lnTo>
                    <a:pt x="997879" y="695052"/>
                  </a:lnTo>
                  <a:lnTo>
                    <a:pt x="1011752" y="652222"/>
                  </a:lnTo>
                  <a:lnTo>
                    <a:pt x="1021891" y="607835"/>
                  </a:lnTo>
                  <a:lnTo>
                    <a:pt x="1028109" y="562071"/>
                  </a:lnTo>
                  <a:lnTo>
                    <a:pt x="1030223" y="515111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97296" y="4936235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4">
                  <a:moveTo>
                    <a:pt x="1030223" y="515111"/>
                  </a:moveTo>
                  <a:lnTo>
                    <a:pt x="1028123" y="468378"/>
                  </a:lnTo>
                  <a:lnTo>
                    <a:pt x="1021941" y="422789"/>
                  </a:lnTo>
                  <a:lnTo>
                    <a:pt x="1011858" y="378530"/>
                  </a:lnTo>
                  <a:lnTo>
                    <a:pt x="998054" y="335785"/>
                  </a:lnTo>
                  <a:lnTo>
                    <a:pt x="980710" y="294740"/>
                  </a:lnTo>
                  <a:lnTo>
                    <a:pt x="960007" y="255580"/>
                  </a:lnTo>
                  <a:lnTo>
                    <a:pt x="936123" y="218489"/>
                  </a:lnTo>
                  <a:lnTo>
                    <a:pt x="909240" y="183653"/>
                  </a:lnTo>
                  <a:lnTo>
                    <a:pt x="879538" y="151256"/>
                  </a:lnTo>
                  <a:lnTo>
                    <a:pt x="847197" y="121485"/>
                  </a:lnTo>
                  <a:lnTo>
                    <a:pt x="812398" y="94523"/>
                  </a:lnTo>
                  <a:lnTo>
                    <a:pt x="775320" y="70555"/>
                  </a:lnTo>
                  <a:lnTo>
                    <a:pt x="736145" y="49767"/>
                  </a:lnTo>
                  <a:lnTo>
                    <a:pt x="695052" y="32344"/>
                  </a:lnTo>
                  <a:lnTo>
                    <a:pt x="652222" y="18471"/>
                  </a:lnTo>
                  <a:lnTo>
                    <a:pt x="607835" y="8332"/>
                  </a:lnTo>
                  <a:lnTo>
                    <a:pt x="562071" y="2114"/>
                  </a:lnTo>
                  <a:lnTo>
                    <a:pt x="515111" y="0"/>
                  </a:lnTo>
                  <a:lnTo>
                    <a:pt x="468378" y="2114"/>
                  </a:lnTo>
                  <a:lnTo>
                    <a:pt x="422789" y="8332"/>
                  </a:lnTo>
                  <a:lnTo>
                    <a:pt x="378530" y="18471"/>
                  </a:lnTo>
                  <a:lnTo>
                    <a:pt x="335785" y="32344"/>
                  </a:lnTo>
                  <a:lnTo>
                    <a:pt x="294740" y="49767"/>
                  </a:lnTo>
                  <a:lnTo>
                    <a:pt x="255580" y="70555"/>
                  </a:lnTo>
                  <a:lnTo>
                    <a:pt x="218489" y="94523"/>
                  </a:lnTo>
                  <a:lnTo>
                    <a:pt x="183653" y="121485"/>
                  </a:lnTo>
                  <a:lnTo>
                    <a:pt x="151256" y="151256"/>
                  </a:lnTo>
                  <a:lnTo>
                    <a:pt x="121485" y="183653"/>
                  </a:lnTo>
                  <a:lnTo>
                    <a:pt x="94523" y="218489"/>
                  </a:lnTo>
                  <a:lnTo>
                    <a:pt x="70555" y="255580"/>
                  </a:lnTo>
                  <a:lnTo>
                    <a:pt x="49767" y="294740"/>
                  </a:lnTo>
                  <a:lnTo>
                    <a:pt x="32344" y="335785"/>
                  </a:lnTo>
                  <a:lnTo>
                    <a:pt x="18471" y="378530"/>
                  </a:lnTo>
                  <a:lnTo>
                    <a:pt x="8332" y="422789"/>
                  </a:lnTo>
                  <a:lnTo>
                    <a:pt x="2114" y="468378"/>
                  </a:lnTo>
                  <a:lnTo>
                    <a:pt x="0" y="515111"/>
                  </a:lnTo>
                  <a:lnTo>
                    <a:pt x="2114" y="562071"/>
                  </a:lnTo>
                  <a:lnTo>
                    <a:pt x="8332" y="607835"/>
                  </a:lnTo>
                  <a:lnTo>
                    <a:pt x="18471" y="652222"/>
                  </a:lnTo>
                  <a:lnTo>
                    <a:pt x="32344" y="695052"/>
                  </a:lnTo>
                  <a:lnTo>
                    <a:pt x="49767" y="736145"/>
                  </a:lnTo>
                  <a:lnTo>
                    <a:pt x="70555" y="775320"/>
                  </a:lnTo>
                  <a:lnTo>
                    <a:pt x="94523" y="812398"/>
                  </a:lnTo>
                  <a:lnTo>
                    <a:pt x="121485" y="847197"/>
                  </a:lnTo>
                  <a:lnTo>
                    <a:pt x="151256" y="879538"/>
                  </a:lnTo>
                  <a:lnTo>
                    <a:pt x="183653" y="909240"/>
                  </a:lnTo>
                  <a:lnTo>
                    <a:pt x="218489" y="936123"/>
                  </a:lnTo>
                  <a:lnTo>
                    <a:pt x="255580" y="960007"/>
                  </a:lnTo>
                  <a:lnTo>
                    <a:pt x="294740" y="980710"/>
                  </a:lnTo>
                  <a:lnTo>
                    <a:pt x="335785" y="998054"/>
                  </a:lnTo>
                  <a:lnTo>
                    <a:pt x="378530" y="1011858"/>
                  </a:lnTo>
                  <a:lnTo>
                    <a:pt x="422789" y="1021941"/>
                  </a:lnTo>
                  <a:lnTo>
                    <a:pt x="468378" y="1028123"/>
                  </a:lnTo>
                  <a:lnTo>
                    <a:pt x="515111" y="1030223"/>
                  </a:lnTo>
                  <a:lnTo>
                    <a:pt x="562071" y="1028123"/>
                  </a:lnTo>
                  <a:lnTo>
                    <a:pt x="607835" y="1021941"/>
                  </a:lnTo>
                  <a:lnTo>
                    <a:pt x="652222" y="1011858"/>
                  </a:lnTo>
                  <a:lnTo>
                    <a:pt x="695052" y="998054"/>
                  </a:lnTo>
                  <a:lnTo>
                    <a:pt x="736145" y="980710"/>
                  </a:lnTo>
                  <a:lnTo>
                    <a:pt x="775320" y="960007"/>
                  </a:lnTo>
                  <a:lnTo>
                    <a:pt x="812398" y="936123"/>
                  </a:lnTo>
                  <a:lnTo>
                    <a:pt x="847197" y="909240"/>
                  </a:lnTo>
                  <a:lnTo>
                    <a:pt x="879538" y="879538"/>
                  </a:lnTo>
                  <a:lnTo>
                    <a:pt x="909240" y="847197"/>
                  </a:lnTo>
                  <a:lnTo>
                    <a:pt x="936123" y="812398"/>
                  </a:lnTo>
                  <a:lnTo>
                    <a:pt x="960007" y="775320"/>
                  </a:lnTo>
                  <a:lnTo>
                    <a:pt x="980710" y="736145"/>
                  </a:lnTo>
                  <a:lnTo>
                    <a:pt x="998054" y="695052"/>
                  </a:lnTo>
                  <a:lnTo>
                    <a:pt x="1011858" y="652222"/>
                  </a:lnTo>
                  <a:lnTo>
                    <a:pt x="1021941" y="607835"/>
                  </a:lnTo>
                  <a:lnTo>
                    <a:pt x="1028123" y="562071"/>
                  </a:lnTo>
                  <a:lnTo>
                    <a:pt x="1030223" y="51511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6395" y="3674363"/>
              <a:ext cx="207263" cy="205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0364" y="2026919"/>
              <a:ext cx="710565" cy="2153920"/>
            </a:xfrm>
            <a:custGeom>
              <a:avLst/>
              <a:gdLst/>
              <a:ahLst/>
              <a:cxnLst/>
              <a:rect l="l" t="t" r="r" b="b"/>
              <a:pathLst>
                <a:path w="710565" h="2153920">
                  <a:moveTo>
                    <a:pt x="509016" y="1987296"/>
                  </a:moveTo>
                  <a:lnTo>
                    <a:pt x="501396" y="1946148"/>
                  </a:lnTo>
                  <a:lnTo>
                    <a:pt x="486156" y="1908048"/>
                  </a:lnTo>
                  <a:lnTo>
                    <a:pt x="463296" y="1876044"/>
                  </a:lnTo>
                  <a:lnTo>
                    <a:pt x="423672" y="1842516"/>
                  </a:lnTo>
                  <a:lnTo>
                    <a:pt x="419100" y="1842516"/>
                  </a:lnTo>
                  <a:lnTo>
                    <a:pt x="417576" y="1844040"/>
                  </a:lnTo>
                  <a:lnTo>
                    <a:pt x="359664" y="1905000"/>
                  </a:lnTo>
                  <a:lnTo>
                    <a:pt x="300228" y="1844040"/>
                  </a:lnTo>
                  <a:lnTo>
                    <a:pt x="298704" y="1842516"/>
                  </a:lnTo>
                  <a:lnTo>
                    <a:pt x="294132" y="1842516"/>
                  </a:lnTo>
                  <a:lnTo>
                    <a:pt x="254508" y="1876044"/>
                  </a:lnTo>
                  <a:lnTo>
                    <a:pt x="227076" y="1920240"/>
                  </a:lnTo>
                  <a:lnTo>
                    <a:pt x="213360" y="1959864"/>
                  </a:lnTo>
                  <a:lnTo>
                    <a:pt x="210312" y="1987296"/>
                  </a:lnTo>
                  <a:lnTo>
                    <a:pt x="210312" y="2004060"/>
                  </a:lnTo>
                  <a:lnTo>
                    <a:pt x="213360" y="2007108"/>
                  </a:lnTo>
                  <a:lnTo>
                    <a:pt x="505968" y="2007108"/>
                  </a:lnTo>
                  <a:lnTo>
                    <a:pt x="509016" y="2004060"/>
                  </a:lnTo>
                  <a:lnTo>
                    <a:pt x="509016" y="1987296"/>
                  </a:lnTo>
                  <a:close/>
                </a:path>
                <a:path w="710565" h="2153920">
                  <a:moveTo>
                    <a:pt x="632460" y="1524"/>
                  </a:moveTo>
                  <a:lnTo>
                    <a:pt x="630936" y="1524"/>
                  </a:lnTo>
                  <a:lnTo>
                    <a:pt x="629412" y="0"/>
                  </a:lnTo>
                  <a:lnTo>
                    <a:pt x="626364" y="0"/>
                  </a:lnTo>
                  <a:lnTo>
                    <a:pt x="9144" y="224028"/>
                  </a:lnTo>
                  <a:lnTo>
                    <a:pt x="6096" y="225552"/>
                  </a:lnTo>
                  <a:lnTo>
                    <a:pt x="1524" y="230124"/>
                  </a:lnTo>
                  <a:lnTo>
                    <a:pt x="0" y="234696"/>
                  </a:lnTo>
                  <a:lnTo>
                    <a:pt x="0" y="240792"/>
                  </a:lnTo>
                  <a:lnTo>
                    <a:pt x="3048" y="246888"/>
                  </a:lnTo>
                  <a:lnTo>
                    <a:pt x="6096" y="249936"/>
                  </a:lnTo>
                  <a:lnTo>
                    <a:pt x="99060" y="312420"/>
                  </a:lnTo>
                  <a:lnTo>
                    <a:pt x="516636" y="91440"/>
                  </a:lnTo>
                  <a:lnTo>
                    <a:pt x="163068" y="356616"/>
                  </a:lnTo>
                  <a:lnTo>
                    <a:pt x="163068" y="467868"/>
                  </a:lnTo>
                  <a:lnTo>
                    <a:pt x="164592" y="469392"/>
                  </a:lnTo>
                  <a:lnTo>
                    <a:pt x="166116" y="472440"/>
                  </a:lnTo>
                  <a:lnTo>
                    <a:pt x="169164" y="472440"/>
                  </a:lnTo>
                  <a:lnTo>
                    <a:pt x="172212" y="473964"/>
                  </a:lnTo>
                  <a:lnTo>
                    <a:pt x="173736" y="473964"/>
                  </a:lnTo>
                  <a:lnTo>
                    <a:pt x="176784" y="472440"/>
                  </a:lnTo>
                  <a:lnTo>
                    <a:pt x="254508" y="420624"/>
                  </a:lnTo>
                  <a:lnTo>
                    <a:pt x="332232" y="472440"/>
                  </a:lnTo>
                  <a:lnTo>
                    <a:pt x="338328" y="475488"/>
                  </a:lnTo>
                  <a:lnTo>
                    <a:pt x="341376" y="475488"/>
                  </a:lnTo>
                  <a:lnTo>
                    <a:pt x="350520" y="470916"/>
                  </a:lnTo>
                  <a:lnTo>
                    <a:pt x="353568" y="467868"/>
                  </a:lnTo>
                  <a:lnTo>
                    <a:pt x="632460" y="7620"/>
                  </a:lnTo>
                  <a:lnTo>
                    <a:pt x="632460" y="1524"/>
                  </a:lnTo>
                  <a:close/>
                </a:path>
                <a:path w="710565" h="2153920">
                  <a:moveTo>
                    <a:pt x="659892" y="1937004"/>
                  </a:moveTo>
                  <a:lnTo>
                    <a:pt x="658368" y="1935480"/>
                  </a:lnTo>
                  <a:lnTo>
                    <a:pt x="656844" y="1932432"/>
                  </a:lnTo>
                  <a:lnTo>
                    <a:pt x="655320" y="1930908"/>
                  </a:lnTo>
                  <a:lnTo>
                    <a:pt x="653796" y="1930908"/>
                  </a:lnTo>
                  <a:lnTo>
                    <a:pt x="635508" y="1924812"/>
                  </a:lnTo>
                  <a:lnTo>
                    <a:pt x="630936" y="1924812"/>
                  </a:lnTo>
                  <a:lnTo>
                    <a:pt x="627888" y="1926336"/>
                  </a:lnTo>
                  <a:lnTo>
                    <a:pt x="626364" y="1927860"/>
                  </a:lnTo>
                  <a:lnTo>
                    <a:pt x="624840" y="1930908"/>
                  </a:lnTo>
                  <a:lnTo>
                    <a:pt x="612648" y="1964436"/>
                  </a:lnTo>
                  <a:lnTo>
                    <a:pt x="603504" y="1979676"/>
                  </a:lnTo>
                  <a:lnTo>
                    <a:pt x="594360" y="1993392"/>
                  </a:lnTo>
                  <a:lnTo>
                    <a:pt x="585216" y="2008632"/>
                  </a:lnTo>
                  <a:lnTo>
                    <a:pt x="574548" y="2022348"/>
                  </a:lnTo>
                  <a:lnTo>
                    <a:pt x="550164" y="2046732"/>
                  </a:lnTo>
                  <a:lnTo>
                    <a:pt x="536448" y="2058924"/>
                  </a:lnTo>
                  <a:lnTo>
                    <a:pt x="522732" y="2068068"/>
                  </a:lnTo>
                  <a:lnTo>
                    <a:pt x="507492" y="2078736"/>
                  </a:lnTo>
                  <a:lnTo>
                    <a:pt x="458724" y="2101596"/>
                  </a:lnTo>
                  <a:lnTo>
                    <a:pt x="406908" y="2113788"/>
                  </a:lnTo>
                  <a:lnTo>
                    <a:pt x="370332" y="2116836"/>
                  </a:lnTo>
                  <a:lnTo>
                    <a:pt x="320040" y="2112264"/>
                  </a:lnTo>
                  <a:lnTo>
                    <a:pt x="304800" y="2107692"/>
                  </a:lnTo>
                  <a:lnTo>
                    <a:pt x="288036" y="2103120"/>
                  </a:lnTo>
                  <a:lnTo>
                    <a:pt x="240792" y="2083308"/>
                  </a:lnTo>
                  <a:lnTo>
                    <a:pt x="198120" y="2054352"/>
                  </a:lnTo>
                  <a:lnTo>
                    <a:pt x="163068" y="2017776"/>
                  </a:lnTo>
                  <a:lnTo>
                    <a:pt x="152400" y="2005584"/>
                  </a:lnTo>
                  <a:lnTo>
                    <a:pt x="143256" y="1990344"/>
                  </a:lnTo>
                  <a:lnTo>
                    <a:pt x="134112" y="1976628"/>
                  </a:lnTo>
                  <a:lnTo>
                    <a:pt x="126492" y="1961388"/>
                  </a:lnTo>
                  <a:lnTo>
                    <a:pt x="120396" y="1946148"/>
                  </a:lnTo>
                  <a:lnTo>
                    <a:pt x="114300" y="1929384"/>
                  </a:lnTo>
                  <a:lnTo>
                    <a:pt x="109728" y="1912620"/>
                  </a:lnTo>
                  <a:lnTo>
                    <a:pt x="106680" y="1895856"/>
                  </a:lnTo>
                  <a:lnTo>
                    <a:pt x="175260" y="1930908"/>
                  </a:lnTo>
                  <a:lnTo>
                    <a:pt x="178308" y="1932432"/>
                  </a:lnTo>
                  <a:lnTo>
                    <a:pt x="181356" y="1932432"/>
                  </a:lnTo>
                  <a:lnTo>
                    <a:pt x="184404" y="1930908"/>
                  </a:lnTo>
                  <a:lnTo>
                    <a:pt x="185928" y="1929384"/>
                  </a:lnTo>
                  <a:lnTo>
                    <a:pt x="196596" y="1908048"/>
                  </a:lnTo>
                  <a:lnTo>
                    <a:pt x="196596" y="1903476"/>
                  </a:lnTo>
                  <a:lnTo>
                    <a:pt x="192024" y="1898904"/>
                  </a:lnTo>
                  <a:lnTo>
                    <a:pt x="76200" y="1840992"/>
                  </a:lnTo>
                  <a:lnTo>
                    <a:pt x="73152" y="1840992"/>
                  </a:lnTo>
                  <a:lnTo>
                    <a:pt x="71628" y="1842516"/>
                  </a:lnTo>
                  <a:lnTo>
                    <a:pt x="68580" y="1844040"/>
                  </a:lnTo>
                  <a:lnTo>
                    <a:pt x="67056" y="1845564"/>
                  </a:lnTo>
                  <a:lnTo>
                    <a:pt x="9144" y="1961388"/>
                  </a:lnTo>
                  <a:lnTo>
                    <a:pt x="9144" y="1965960"/>
                  </a:lnTo>
                  <a:lnTo>
                    <a:pt x="13716" y="1970532"/>
                  </a:lnTo>
                  <a:lnTo>
                    <a:pt x="30480" y="1978152"/>
                  </a:lnTo>
                  <a:lnTo>
                    <a:pt x="32004" y="1979676"/>
                  </a:lnTo>
                  <a:lnTo>
                    <a:pt x="36576" y="1979676"/>
                  </a:lnTo>
                  <a:lnTo>
                    <a:pt x="39624" y="1978152"/>
                  </a:lnTo>
                  <a:lnTo>
                    <a:pt x="42672" y="1975104"/>
                  </a:lnTo>
                  <a:lnTo>
                    <a:pt x="73152" y="1914144"/>
                  </a:lnTo>
                  <a:lnTo>
                    <a:pt x="77724" y="1932432"/>
                  </a:lnTo>
                  <a:lnTo>
                    <a:pt x="83820" y="1949196"/>
                  </a:lnTo>
                  <a:lnTo>
                    <a:pt x="89916" y="1967484"/>
                  </a:lnTo>
                  <a:lnTo>
                    <a:pt x="97536" y="1984248"/>
                  </a:lnTo>
                  <a:lnTo>
                    <a:pt x="106680" y="1999488"/>
                  </a:lnTo>
                  <a:lnTo>
                    <a:pt x="115824" y="2016252"/>
                  </a:lnTo>
                  <a:lnTo>
                    <a:pt x="126492" y="2031492"/>
                  </a:lnTo>
                  <a:lnTo>
                    <a:pt x="164592" y="2072640"/>
                  </a:lnTo>
                  <a:lnTo>
                    <a:pt x="208788" y="2106168"/>
                  </a:lnTo>
                  <a:lnTo>
                    <a:pt x="259080" y="2130552"/>
                  </a:lnTo>
                  <a:lnTo>
                    <a:pt x="277368" y="2138172"/>
                  </a:lnTo>
                  <a:lnTo>
                    <a:pt x="313944" y="2147316"/>
                  </a:lnTo>
                  <a:lnTo>
                    <a:pt x="332232" y="2150364"/>
                  </a:lnTo>
                  <a:lnTo>
                    <a:pt x="352044" y="2151888"/>
                  </a:lnTo>
                  <a:lnTo>
                    <a:pt x="370332" y="2153412"/>
                  </a:lnTo>
                  <a:lnTo>
                    <a:pt x="441960" y="2144268"/>
                  </a:lnTo>
                  <a:lnTo>
                    <a:pt x="509016" y="2118360"/>
                  </a:lnTo>
                  <a:lnTo>
                    <a:pt x="556260" y="2089404"/>
                  </a:lnTo>
                  <a:lnTo>
                    <a:pt x="595884" y="2052828"/>
                  </a:lnTo>
                  <a:lnTo>
                    <a:pt x="629412" y="2008632"/>
                  </a:lnTo>
                  <a:lnTo>
                    <a:pt x="637032" y="1993392"/>
                  </a:lnTo>
                  <a:lnTo>
                    <a:pt x="646176" y="1976628"/>
                  </a:lnTo>
                  <a:lnTo>
                    <a:pt x="652272" y="1959864"/>
                  </a:lnTo>
                  <a:lnTo>
                    <a:pt x="659892" y="1941576"/>
                  </a:lnTo>
                  <a:lnTo>
                    <a:pt x="659892" y="1937004"/>
                  </a:lnTo>
                  <a:close/>
                </a:path>
                <a:path w="710565" h="2153920">
                  <a:moveTo>
                    <a:pt x="710184" y="1726692"/>
                  </a:moveTo>
                  <a:lnTo>
                    <a:pt x="708660" y="1723644"/>
                  </a:lnTo>
                  <a:lnTo>
                    <a:pt x="708660" y="1722120"/>
                  </a:lnTo>
                  <a:lnTo>
                    <a:pt x="705612" y="1719072"/>
                  </a:lnTo>
                  <a:lnTo>
                    <a:pt x="688848" y="1711452"/>
                  </a:lnTo>
                  <a:lnTo>
                    <a:pt x="685800" y="1709928"/>
                  </a:lnTo>
                  <a:lnTo>
                    <a:pt x="681228" y="1709928"/>
                  </a:lnTo>
                  <a:lnTo>
                    <a:pt x="676656" y="1714500"/>
                  </a:lnTo>
                  <a:lnTo>
                    <a:pt x="646176" y="1775460"/>
                  </a:lnTo>
                  <a:lnTo>
                    <a:pt x="641604" y="1757172"/>
                  </a:lnTo>
                  <a:lnTo>
                    <a:pt x="635508" y="1740408"/>
                  </a:lnTo>
                  <a:lnTo>
                    <a:pt x="629412" y="1722120"/>
                  </a:lnTo>
                  <a:lnTo>
                    <a:pt x="620268" y="1705356"/>
                  </a:lnTo>
                  <a:lnTo>
                    <a:pt x="591312" y="1658112"/>
                  </a:lnTo>
                  <a:lnTo>
                    <a:pt x="554736" y="1618488"/>
                  </a:lnTo>
                  <a:lnTo>
                    <a:pt x="541020" y="1604772"/>
                  </a:lnTo>
                  <a:lnTo>
                    <a:pt x="510540" y="1583436"/>
                  </a:lnTo>
                  <a:lnTo>
                    <a:pt x="493776" y="1574292"/>
                  </a:lnTo>
                  <a:lnTo>
                    <a:pt x="477012" y="1566672"/>
                  </a:lnTo>
                  <a:lnTo>
                    <a:pt x="460248" y="1557528"/>
                  </a:lnTo>
                  <a:lnTo>
                    <a:pt x="441960" y="1551432"/>
                  </a:lnTo>
                  <a:lnTo>
                    <a:pt x="405384" y="1542288"/>
                  </a:lnTo>
                  <a:lnTo>
                    <a:pt x="385572" y="1539240"/>
                  </a:lnTo>
                  <a:lnTo>
                    <a:pt x="367284" y="1537716"/>
                  </a:lnTo>
                  <a:lnTo>
                    <a:pt x="330708" y="1537716"/>
                  </a:lnTo>
                  <a:lnTo>
                    <a:pt x="312420" y="1539240"/>
                  </a:lnTo>
                  <a:lnTo>
                    <a:pt x="295656" y="1542288"/>
                  </a:lnTo>
                  <a:lnTo>
                    <a:pt x="277368" y="1545336"/>
                  </a:lnTo>
                  <a:lnTo>
                    <a:pt x="210312" y="1571244"/>
                  </a:lnTo>
                  <a:lnTo>
                    <a:pt x="163068" y="1600200"/>
                  </a:lnTo>
                  <a:lnTo>
                    <a:pt x="123444" y="1636776"/>
                  </a:lnTo>
                  <a:lnTo>
                    <a:pt x="89916" y="1680972"/>
                  </a:lnTo>
                  <a:lnTo>
                    <a:pt x="65532" y="1729740"/>
                  </a:lnTo>
                  <a:lnTo>
                    <a:pt x="59436" y="1748028"/>
                  </a:lnTo>
                  <a:lnTo>
                    <a:pt x="59436" y="1755648"/>
                  </a:lnTo>
                  <a:lnTo>
                    <a:pt x="62484" y="1757172"/>
                  </a:lnTo>
                  <a:lnTo>
                    <a:pt x="64008" y="1758696"/>
                  </a:lnTo>
                  <a:lnTo>
                    <a:pt x="65532" y="1758696"/>
                  </a:lnTo>
                  <a:lnTo>
                    <a:pt x="82296" y="1764792"/>
                  </a:lnTo>
                  <a:lnTo>
                    <a:pt x="88392" y="1764792"/>
                  </a:lnTo>
                  <a:lnTo>
                    <a:pt x="89916" y="1763268"/>
                  </a:lnTo>
                  <a:lnTo>
                    <a:pt x="92964" y="1761744"/>
                  </a:lnTo>
                  <a:lnTo>
                    <a:pt x="94488" y="1758696"/>
                  </a:lnTo>
                  <a:lnTo>
                    <a:pt x="106680" y="1725168"/>
                  </a:lnTo>
                  <a:lnTo>
                    <a:pt x="115824" y="1709928"/>
                  </a:lnTo>
                  <a:lnTo>
                    <a:pt x="123444" y="1694688"/>
                  </a:lnTo>
                  <a:lnTo>
                    <a:pt x="144780" y="1667256"/>
                  </a:lnTo>
                  <a:lnTo>
                    <a:pt x="169164" y="1642872"/>
                  </a:lnTo>
                  <a:lnTo>
                    <a:pt x="182880" y="1630680"/>
                  </a:lnTo>
                  <a:lnTo>
                    <a:pt x="196596" y="1621536"/>
                  </a:lnTo>
                  <a:lnTo>
                    <a:pt x="211836" y="1610868"/>
                  </a:lnTo>
                  <a:lnTo>
                    <a:pt x="260604" y="1588008"/>
                  </a:lnTo>
                  <a:lnTo>
                    <a:pt x="312420" y="1575816"/>
                  </a:lnTo>
                  <a:lnTo>
                    <a:pt x="348996" y="1572768"/>
                  </a:lnTo>
                  <a:lnTo>
                    <a:pt x="365760" y="1574292"/>
                  </a:lnTo>
                  <a:lnTo>
                    <a:pt x="381000" y="1575816"/>
                  </a:lnTo>
                  <a:lnTo>
                    <a:pt x="397764" y="1577340"/>
                  </a:lnTo>
                  <a:lnTo>
                    <a:pt x="431292" y="1586484"/>
                  </a:lnTo>
                  <a:lnTo>
                    <a:pt x="446532" y="1592580"/>
                  </a:lnTo>
                  <a:lnTo>
                    <a:pt x="463296" y="1598676"/>
                  </a:lnTo>
                  <a:lnTo>
                    <a:pt x="507492" y="1624584"/>
                  </a:lnTo>
                  <a:lnTo>
                    <a:pt x="533400" y="1647444"/>
                  </a:lnTo>
                  <a:lnTo>
                    <a:pt x="545592" y="1658112"/>
                  </a:lnTo>
                  <a:lnTo>
                    <a:pt x="576072" y="1699260"/>
                  </a:lnTo>
                  <a:lnTo>
                    <a:pt x="598932" y="1743456"/>
                  </a:lnTo>
                  <a:lnTo>
                    <a:pt x="612648" y="1793748"/>
                  </a:lnTo>
                  <a:lnTo>
                    <a:pt x="542544" y="1758696"/>
                  </a:lnTo>
                  <a:lnTo>
                    <a:pt x="541020" y="1757172"/>
                  </a:lnTo>
                  <a:lnTo>
                    <a:pt x="537972" y="1757172"/>
                  </a:lnTo>
                  <a:lnTo>
                    <a:pt x="534924" y="1758696"/>
                  </a:lnTo>
                  <a:lnTo>
                    <a:pt x="531876" y="1761744"/>
                  </a:lnTo>
                  <a:lnTo>
                    <a:pt x="522732" y="1778508"/>
                  </a:lnTo>
                  <a:lnTo>
                    <a:pt x="522732" y="1786128"/>
                  </a:lnTo>
                  <a:lnTo>
                    <a:pt x="524256" y="1787652"/>
                  </a:lnTo>
                  <a:lnTo>
                    <a:pt x="524256" y="1789176"/>
                  </a:lnTo>
                  <a:lnTo>
                    <a:pt x="527304" y="1790700"/>
                  </a:lnTo>
                  <a:lnTo>
                    <a:pt x="640080" y="1848612"/>
                  </a:lnTo>
                  <a:lnTo>
                    <a:pt x="646176" y="1848612"/>
                  </a:lnTo>
                  <a:lnTo>
                    <a:pt x="649224" y="1847088"/>
                  </a:lnTo>
                  <a:lnTo>
                    <a:pt x="652272" y="1844040"/>
                  </a:lnTo>
                  <a:lnTo>
                    <a:pt x="710184" y="1728216"/>
                  </a:lnTo>
                  <a:lnTo>
                    <a:pt x="710184" y="172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6563" y="5373624"/>
              <a:ext cx="132588" cy="1356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60592" y="5599176"/>
              <a:ext cx="135636" cy="132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5039" y="5567171"/>
              <a:ext cx="166115" cy="1676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096" y="5199888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5">
                  <a:moveTo>
                    <a:pt x="467868" y="44196"/>
                  </a:moveTo>
                  <a:lnTo>
                    <a:pt x="467868" y="15240"/>
                  </a:lnTo>
                  <a:lnTo>
                    <a:pt x="466344" y="10668"/>
                  </a:lnTo>
                  <a:lnTo>
                    <a:pt x="463296" y="4572"/>
                  </a:lnTo>
                  <a:lnTo>
                    <a:pt x="457200" y="1524"/>
                  </a:lnTo>
                  <a:lnTo>
                    <a:pt x="452628" y="0"/>
                  </a:lnTo>
                  <a:lnTo>
                    <a:pt x="423672" y="0"/>
                  </a:lnTo>
                  <a:lnTo>
                    <a:pt x="414528" y="1524"/>
                  </a:lnTo>
                  <a:lnTo>
                    <a:pt x="403860" y="1524"/>
                  </a:lnTo>
                  <a:lnTo>
                    <a:pt x="382524" y="4572"/>
                  </a:lnTo>
                  <a:lnTo>
                    <a:pt x="345948" y="9144"/>
                  </a:lnTo>
                  <a:lnTo>
                    <a:pt x="333756" y="12192"/>
                  </a:lnTo>
                  <a:lnTo>
                    <a:pt x="320040" y="15240"/>
                  </a:lnTo>
                  <a:lnTo>
                    <a:pt x="307848" y="16764"/>
                  </a:lnTo>
                  <a:lnTo>
                    <a:pt x="294132" y="21336"/>
                  </a:lnTo>
                  <a:lnTo>
                    <a:pt x="281940" y="24384"/>
                  </a:lnTo>
                  <a:lnTo>
                    <a:pt x="268224" y="28956"/>
                  </a:lnTo>
                  <a:lnTo>
                    <a:pt x="256032" y="33528"/>
                  </a:lnTo>
                  <a:lnTo>
                    <a:pt x="242316" y="39624"/>
                  </a:lnTo>
                  <a:lnTo>
                    <a:pt x="230124" y="44196"/>
                  </a:lnTo>
                  <a:lnTo>
                    <a:pt x="217932" y="50292"/>
                  </a:lnTo>
                  <a:lnTo>
                    <a:pt x="207264" y="57912"/>
                  </a:lnTo>
                  <a:lnTo>
                    <a:pt x="195072" y="64008"/>
                  </a:lnTo>
                  <a:lnTo>
                    <a:pt x="184404" y="73152"/>
                  </a:lnTo>
                  <a:lnTo>
                    <a:pt x="173736" y="80772"/>
                  </a:lnTo>
                  <a:lnTo>
                    <a:pt x="150876" y="103632"/>
                  </a:lnTo>
                  <a:lnTo>
                    <a:pt x="144780" y="111252"/>
                  </a:lnTo>
                  <a:lnTo>
                    <a:pt x="138684" y="117348"/>
                  </a:lnTo>
                  <a:lnTo>
                    <a:pt x="111252" y="153924"/>
                  </a:lnTo>
                  <a:lnTo>
                    <a:pt x="106680" y="161544"/>
                  </a:lnTo>
                  <a:lnTo>
                    <a:pt x="102108" y="167640"/>
                  </a:lnTo>
                  <a:lnTo>
                    <a:pt x="97536" y="176784"/>
                  </a:lnTo>
                  <a:lnTo>
                    <a:pt x="91440" y="184404"/>
                  </a:lnTo>
                  <a:lnTo>
                    <a:pt x="88392" y="190500"/>
                  </a:lnTo>
                  <a:lnTo>
                    <a:pt x="83820" y="196596"/>
                  </a:lnTo>
                  <a:lnTo>
                    <a:pt x="80772" y="202692"/>
                  </a:lnTo>
                  <a:lnTo>
                    <a:pt x="71628" y="217932"/>
                  </a:lnTo>
                  <a:lnTo>
                    <a:pt x="65532" y="225552"/>
                  </a:lnTo>
                  <a:lnTo>
                    <a:pt x="60960" y="233172"/>
                  </a:lnTo>
                  <a:lnTo>
                    <a:pt x="48768" y="251460"/>
                  </a:lnTo>
                  <a:lnTo>
                    <a:pt x="42672" y="262128"/>
                  </a:lnTo>
                  <a:lnTo>
                    <a:pt x="35052" y="271272"/>
                  </a:lnTo>
                  <a:lnTo>
                    <a:pt x="28956" y="281940"/>
                  </a:lnTo>
                  <a:lnTo>
                    <a:pt x="21336" y="294132"/>
                  </a:lnTo>
                  <a:lnTo>
                    <a:pt x="3048" y="318516"/>
                  </a:lnTo>
                  <a:lnTo>
                    <a:pt x="1524" y="321564"/>
                  </a:lnTo>
                  <a:lnTo>
                    <a:pt x="0" y="326136"/>
                  </a:lnTo>
                  <a:lnTo>
                    <a:pt x="0" y="333756"/>
                  </a:lnTo>
                  <a:lnTo>
                    <a:pt x="3048" y="339852"/>
                  </a:lnTo>
                  <a:lnTo>
                    <a:pt x="128016" y="464820"/>
                  </a:lnTo>
                  <a:lnTo>
                    <a:pt x="134112" y="467868"/>
                  </a:lnTo>
                  <a:lnTo>
                    <a:pt x="138684" y="467868"/>
                  </a:lnTo>
                  <a:lnTo>
                    <a:pt x="141732" y="466344"/>
                  </a:lnTo>
                  <a:lnTo>
                    <a:pt x="144780" y="466344"/>
                  </a:lnTo>
                  <a:lnTo>
                    <a:pt x="149352" y="463296"/>
                  </a:lnTo>
                  <a:lnTo>
                    <a:pt x="161544" y="455676"/>
                  </a:lnTo>
                  <a:lnTo>
                    <a:pt x="173736" y="446532"/>
                  </a:lnTo>
                  <a:lnTo>
                    <a:pt x="184404" y="438912"/>
                  </a:lnTo>
                  <a:lnTo>
                    <a:pt x="196596" y="431292"/>
                  </a:lnTo>
                  <a:lnTo>
                    <a:pt x="205740" y="425196"/>
                  </a:lnTo>
                  <a:lnTo>
                    <a:pt x="216408" y="419100"/>
                  </a:lnTo>
                  <a:lnTo>
                    <a:pt x="219456" y="417068"/>
                  </a:lnTo>
                  <a:lnTo>
                    <a:pt x="219456" y="179832"/>
                  </a:lnTo>
                  <a:lnTo>
                    <a:pt x="220980" y="173736"/>
                  </a:lnTo>
                  <a:lnTo>
                    <a:pt x="222504" y="166116"/>
                  </a:lnTo>
                  <a:lnTo>
                    <a:pt x="228600" y="153924"/>
                  </a:lnTo>
                  <a:lnTo>
                    <a:pt x="233172" y="149352"/>
                  </a:lnTo>
                  <a:lnTo>
                    <a:pt x="237744" y="143256"/>
                  </a:lnTo>
                  <a:lnTo>
                    <a:pt x="242316" y="138684"/>
                  </a:lnTo>
                  <a:lnTo>
                    <a:pt x="248412" y="134112"/>
                  </a:lnTo>
                  <a:lnTo>
                    <a:pt x="260604" y="128016"/>
                  </a:lnTo>
                  <a:lnTo>
                    <a:pt x="268224" y="126492"/>
                  </a:lnTo>
                  <a:lnTo>
                    <a:pt x="274320" y="124968"/>
                  </a:lnTo>
                  <a:lnTo>
                    <a:pt x="288036" y="124968"/>
                  </a:lnTo>
                  <a:lnTo>
                    <a:pt x="294132" y="126492"/>
                  </a:lnTo>
                  <a:lnTo>
                    <a:pt x="301752" y="128016"/>
                  </a:lnTo>
                  <a:lnTo>
                    <a:pt x="313944" y="134112"/>
                  </a:lnTo>
                  <a:lnTo>
                    <a:pt x="318516" y="138684"/>
                  </a:lnTo>
                  <a:lnTo>
                    <a:pt x="324612" y="143256"/>
                  </a:lnTo>
                  <a:lnTo>
                    <a:pt x="329184" y="149352"/>
                  </a:lnTo>
                  <a:lnTo>
                    <a:pt x="333756" y="153924"/>
                  </a:lnTo>
                  <a:lnTo>
                    <a:pt x="339852" y="166116"/>
                  </a:lnTo>
                  <a:lnTo>
                    <a:pt x="341376" y="173736"/>
                  </a:lnTo>
                  <a:lnTo>
                    <a:pt x="342900" y="179832"/>
                  </a:lnTo>
                  <a:lnTo>
                    <a:pt x="342900" y="334899"/>
                  </a:lnTo>
                  <a:lnTo>
                    <a:pt x="350520" y="329184"/>
                  </a:lnTo>
                  <a:lnTo>
                    <a:pt x="362712" y="316992"/>
                  </a:lnTo>
                  <a:lnTo>
                    <a:pt x="370332" y="310896"/>
                  </a:lnTo>
                  <a:lnTo>
                    <a:pt x="387096" y="294132"/>
                  </a:lnTo>
                  <a:lnTo>
                    <a:pt x="394716" y="283464"/>
                  </a:lnTo>
                  <a:lnTo>
                    <a:pt x="403860" y="272796"/>
                  </a:lnTo>
                  <a:lnTo>
                    <a:pt x="409956" y="260604"/>
                  </a:lnTo>
                  <a:lnTo>
                    <a:pt x="417576" y="249936"/>
                  </a:lnTo>
                  <a:lnTo>
                    <a:pt x="423672" y="237744"/>
                  </a:lnTo>
                  <a:lnTo>
                    <a:pt x="428244" y="224028"/>
                  </a:lnTo>
                  <a:lnTo>
                    <a:pt x="434340" y="211836"/>
                  </a:lnTo>
                  <a:lnTo>
                    <a:pt x="438912" y="199644"/>
                  </a:lnTo>
                  <a:lnTo>
                    <a:pt x="443484" y="185928"/>
                  </a:lnTo>
                  <a:lnTo>
                    <a:pt x="446532" y="173736"/>
                  </a:lnTo>
                  <a:lnTo>
                    <a:pt x="451104" y="160020"/>
                  </a:lnTo>
                  <a:lnTo>
                    <a:pt x="452628" y="147828"/>
                  </a:lnTo>
                  <a:lnTo>
                    <a:pt x="455676" y="134112"/>
                  </a:lnTo>
                  <a:lnTo>
                    <a:pt x="458724" y="121920"/>
                  </a:lnTo>
                  <a:lnTo>
                    <a:pt x="463296" y="85344"/>
                  </a:lnTo>
                  <a:lnTo>
                    <a:pt x="466344" y="64008"/>
                  </a:lnTo>
                  <a:lnTo>
                    <a:pt x="466344" y="53340"/>
                  </a:lnTo>
                  <a:lnTo>
                    <a:pt x="467868" y="44196"/>
                  </a:lnTo>
                  <a:close/>
                </a:path>
                <a:path w="467995" h="467995">
                  <a:moveTo>
                    <a:pt x="342900" y="334899"/>
                  </a:moveTo>
                  <a:lnTo>
                    <a:pt x="342900" y="193548"/>
                  </a:lnTo>
                  <a:lnTo>
                    <a:pt x="341376" y="199644"/>
                  </a:lnTo>
                  <a:lnTo>
                    <a:pt x="339852" y="207264"/>
                  </a:lnTo>
                  <a:lnTo>
                    <a:pt x="333756" y="219456"/>
                  </a:lnTo>
                  <a:lnTo>
                    <a:pt x="329184" y="225552"/>
                  </a:lnTo>
                  <a:lnTo>
                    <a:pt x="324612" y="230124"/>
                  </a:lnTo>
                  <a:lnTo>
                    <a:pt x="318516" y="234696"/>
                  </a:lnTo>
                  <a:lnTo>
                    <a:pt x="313944" y="239268"/>
                  </a:lnTo>
                  <a:lnTo>
                    <a:pt x="301752" y="245364"/>
                  </a:lnTo>
                  <a:lnTo>
                    <a:pt x="294132" y="246888"/>
                  </a:lnTo>
                  <a:lnTo>
                    <a:pt x="288036" y="248412"/>
                  </a:lnTo>
                  <a:lnTo>
                    <a:pt x="274320" y="248412"/>
                  </a:lnTo>
                  <a:lnTo>
                    <a:pt x="268224" y="246888"/>
                  </a:lnTo>
                  <a:lnTo>
                    <a:pt x="260604" y="245364"/>
                  </a:lnTo>
                  <a:lnTo>
                    <a:pt x="228600" y="219456"/>
                  </a:lnTo>
                  <a:lnTo>
                    <a:pt x="220980" y="199644"/>
                  </a:lnTo>
                  <a:lnTo>
                    <a:pt x="219456" y="193548"/>
                  </a:lnTo>
                  <a:lnTo>
                    <a:pt x="219456" y="417068"/>
                  </a:lnTo>
                  <a:lnTo>
                    <a:pt x="225552" y="413004"/>
                  </a:lnTo>
                  <a:lnTo>
                    <a:pt x="233172" y="406908"/>
                  </a:lnTo>
                  <a:lnTo>
                    <a:pt x="242316" y="400812"/>
                  </a:lnTo>
                  <a:lnTo>
                    <a:pt x="265176" y="387096"/>
                  </a:lnTo>
                  <a:lnTo>
                    <a:pt x="271272" y="382524"/>
                  </a:lnTo>
                  <a:lnTo>
                    <a:pt x="277368" y="379476"/>
                  </a:lnTo>
                  <a:lnTo>
                    <a:pt x="283464" y="374904"/>
                  </a:lnTo>
                  <a:lnTo>
                    <a:pt x="291084" y="370332"/>
                  </a:lnTo>
                  <a:lnTo>
                    <a:pt x="300228" y="365760"/>
                  </a:lnTo>
                  <a:lnTo>
                    <a:pt x="306324" y="361188"/>
                  </a:lnTo>
                  <a:lnTo>
                    <a:pt x="313944" y="356616"/>
                  </a:lnTo>
                  <a:lnTo>
                    <a:pt x="342900" y="3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95817" y="1552447"/>
            <a:ext cx="20796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serangkaian </a:t>
            </a:r>
            <a:r>
              <a:rPr sz="1400" spc="-65" dirty="0">
                <a:latin typeface="Arial"/>
                <a:cs typeface="Arial"/>
              </a:rPr>
              <a:t>kegiatan </a:t>
            </a:r>
            <a:r>
              <a:rPr sz="1400" spc="-95" dirty="0">
                <a:latin typeface="Arial"/>
                <a:cs typeface="Arial"/>
              </a:rPr>
              <a:t>yang  </a:t>
            </a:r>
            <a:r>
              <a:rPr sz="1400" spc="-60" dirty="0">
                <a:latin typeface="Arial"/>
                <a:cs typeface="Arial"/>
              </a:rPr>
              <a:t>dilakukan </a:t>
            </a:r>
            <a:r>
              <a:rPr sz="1400" spc="-30" dirty="0">
                <a:latin typeface="Arial"/>
                <a:cs typeface="Arial"/>
              </a:rPr>
              <a:t>untuk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mengurangi  </a:t>
            </a:r>
            <a:r>
              <a:rPr sz="1400" spc="-45" dirty="0">
                <a:latin typeface="Arial"/>
                <a:cs typeface="Arial"/>
              </a:rPr>
              <a:t>risiko </a:t>
            </a:r>
            <a:r>
              <a:rPr sz="1400" spc="-60" dirty="0">
                <a:latin typeface="Arial"/>
                <a:cs typeface="Arial"/>
              </a:rPr>
              <a:t>kerentanan </a:t>
            </a:r>
            <a:r>
              <a:rPr sz="1400" spc="-40" dirty="0">
                <a:latin typeface="Arial"/>
                <a:cs typeface="Arial"/>
              </a:rPr>
              <a:t>dan/atau  </a:t>
            </a:r>
            <a:r>
              <a:rPr sz="1400" spc="-75" dirty="0">
                <a:latin typeface="Arial"/>
                <a:cs typeface="Arial"/>
              </a:rPr>
              <a:t>kerawanan </a:t>
            </a:r>
            <a:r>
              <a:rPr sz="1400" spc="-85" dirty="0">
                <a:latin typeface="Arial"/>
                <a:cs typeface="Arial"/>
              </a:rPr>
              <a:t>pangan </a:t>
            </a:r>
            <a:r>
              <a:rPr sz="1400" spc="-50" dirty="0">
                <a:latin typeface="Arial"/>
                <a:cs typeface="Arial"/>
              </a:rPr>
              <a:t>melaui  </a:t>
            </a:r>
            <a:r>
              <a:rPr sz="1400" spc="-65" dirty="0">
                <a:latin typeface="Arial"/>
                <a:cs typeface="Arial"/>
              </a:rPr>
              <a:t>sistem </a:t>
            </a:r>
            <a:r>
              <a:rPr sz="1400" spc="-55" dirty="0">
                <a:latin typeface="Arial"/>
                <a:cs typeface="Arial"/>
              </a:rPr>
              <a:t>peringatan </a:t>
            </a:r>
            <a:r>
              <a:rPr sz="1400" spc="-20" dirty="0">
                <a:latin typeface="Arial"/>
                <a:cs typeface="Arial"/>
              </a:rPr>
              <a:t>dini </a:t>
            </a:r>
            <a:r>
              <a:rPr sz="1400" spc="-50" dirty="0">
                <a:latin typeface="Arial"/>
                <a:cs typeface="Arial"/>
              </a:rPr>
              <a:t>(</a:t>
            </a:r>
            <a:r>
              <a:rPr sz="1400" i="1" spc="-50" dirty="0">
                <a:latin typeface="Arial"/>
                <a:cs typeface="Arial"/>
              </a:rPr>
              <a:t>early  </a:t>
            </a:r>
            <a:r>
              <a:rPr sz="1400" i="1" spc="-35" dirty="0">
                <a:latin typeface="Arial"/>
                <a:cs typeface="Arial"/>
              </a:rPr>
              <a:t>warning</a:t>
            </a:r>
            <a:r>
              <a:rPr sz="1400" i="1" spc="-75" dirty="0">
                <a:latin typeface="Arial"/>
                <a:cs typeface="Arial"/>
              </a:rPr>
              <a:t> system</a:t>
            </a:r>
            <a:r>
              <a:rPr sz="1400" spc="-75" dirty="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95817" y="3187698"/>
            <a:ext cx="218313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serangkaian </a:t>
            </a:r>
            <a:r>
              <a:rPr sz="1400" spc="-65" dirty="0">
                <a:latin typeface="Arial"/>
                <a:cs typeface="Arial"/>
              </a:rPr>
              <a:t>kegiatan </a:t>
            </a:r>
            <a:r>
              <a:rPr sz="1400" spc="-95" dirty="0">
                <a:latin typeface="Arial"/>
                <a:cs typeface="Arial"/>
              </a:rPr>
              <a:t>yang  </a:t>
            </a:r>
            <a:r>
              <a:rPr sz="1400" spc="-60" dirty="0">
                <a:latin typeface="Arial"/>
                <a:cs typeface="Arial"/>
              </a:rPr>
              <a:t>dilakukan </a:t>
            </a:r>
            <a:r>
              <a:rPr sz="1400" spc="-30" dirty="0">
                <a:latin typeface="Arial"/>
                <a:cs typeface="Arial"/>
              </a:rPr>
              <a:t>untuk  </a:t>
            </a:r>
            <a:r>
              <a:rPr sz="1400" spc="-65" dirty="0">
                <a:latin typeface="Arial"/>
                <a:cs typeface="Arial"/>
              </a:rPr>
              <a:t>mengantisipasi </a:t>
            </a:r>
            <a:r>
              <a:rPr sz="1400" spc="-60" dirty="0">
                <a:latin typeface="Arial"/>
                <a:cs typeface="Arial"/>
              </a:rPr>
              <a:t>kerentanan  </a:t>
            </a:r>
            <a:r>
              <a:rPr sz="1400" spc="-40" dirty="0">
                <a:latin typeface="Arial"/>
                <a:cs typeface="Arial"/>
              </a:rPr>
              <a:t>dan/atau </a:t>
            </a:r>
            <a:r>
              <a:rPr sz="1400" spc="-75" dirty="0">
                <a:latin typeface="Arial"/>
                <a:cs typeface="Arial"/>
              </a:rPr>
              <a:t>kerawanan </a:t>
            </a:r>
            <a:r>
              <a:rPr sz="1400" spc="-85" dirty="0">
                <a:latin typeface="Arial"/>
                <a:cs typeface="Arial"/>
              </a:rPr>
              <a:t>pangan  </a:t>
            </a:r>
            <a:r>
              <a:rPr sz="1400" spc="-40" dirty="0">
                <a:latin typeface="Arial"/>
                <a:cs typeface="Arial"/>
              </a:rPr>
              <a:t>melalui </a:t>
            </a:r>
            <a:r>
              <a:rPr sz="1400" spc="-80" dirty="0">
                <a:latin typeface="Arial"/>
                <a:cs typeface="Arial"/>
              </a:rPr>
              <a:t>pengorganisasian  </a:t>
            </a:r>
            <a:r>
              <a:rPr sz="1400" spc="-55" dirty="0">
                <a:latin typeface="Arial"/>
                <a:cs typeface="Arial"/>
              </a:rPr>
              <a:t>serta </a:t>
            </a:r>
            <a:r>
              <a:rPr sz="1400" spc="-40" dirty="0">
                <a:latin typeface="Arial"/>
                <a:cs typeface="Arial"/>
              </a:rPr>
              <a:t>melalui </a:t>
            </a:r>
            <a:r>
              <a:rPr sz="1400" spc="-75" dirty="0">
                <a:latin typeface="Arial"/>
                <a:cs typeface="Arial"/>
              </a:rPr>
              <a:t>langkah </a:t>
            </a:r>
            <a:r>
              <a:rPr sz="1400" spc="-95" dirty="0">
                <a:latin typeface="Arial"/>
                <a:cs typeface="Arial"/>
              </a:rPr>
              <a:t>yang  </a:t>
            </a:r>
            <a:r>
              <a:rPr sz="1400" spc="-25" dirty="0">
                <a:latin typeface="Arial"/>
                <a:cs typeface="Arial"/>
              </a:rPr>
              <a:t>tepat </a:t>
            </a:r>
            <a:r>
              <a:rPr sz="1400" spc="-85" dirty="0">
                <a:latin typeface="Arial"/>
                <a:cs typeface="Arial"/>
              </a:rPr>
              <a:t>guna </a:t>
            </a:r>
            <a:r>
              <a:rPr sz="1400" spc="-70" dirty="0">
                <a:latin typeface="Arial"/>
                <a:cs typeface="Arial"/>
              </a:rPr>
              <a:t>dan </a:t>
            </a:r>
            <a:r>
              <a:rPr sz="1400" spc="-75" dirty="0">
                <a:latin typeface="Arial"/>
                <a:cs typeface="Arial"/>
              </a:rPr>
              <a:t>berdaya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guna.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15629" y="5019545"/>
            <a:ext cx="19215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serangkaian </a:t>
            </a:r>
            <a:r>
              <a:rPr sz="1400" spc="-65" dirty="0">
                <a:latin typeface="Arial"/>
                <a:cs typeface="Arial"/>
              </a:rPr>
              <a:t>kegiatan </a:t>
            </a:r>
            <a:r>
              <a:rPr sz="1400" spc="-95" dirty="0">
                <a:latin typeface="Arial"/>
                <a:cs typeface="Arial"/>
              </a:rPr>
              <a:t>yang  </a:t>
            </a:r>
            <a:r>
              <a:rPr sz="1400" spc="-60" dirty="0">
                <a:latin typeface="Arial"/>
                <a:cs typeface="Arial"/>
              </a:rPr>
              <a:t>dilakukan </a:t>
            </a:r>
            <a:r>
              <a:rPr sz="1400" spc="-85" dirty="0">
                <a:latin typeface="Arial"/>
                <a:cs typeface="Arial"/>
              </a:rPr>
              <a:t>dengan </a:t>
            </a:r>
            <a:r>
              <a:rPr sz="1400" spc="-95" dirty="0">
                <a:latin typeface="Arial"/>
                <a:cs typeface="Arial"/>
              </a:rPr>
              <a:t>segera  </a:t>
            </a:r>
            <a:r>
              <a:rPr sz="1400" spc="-80" dirty="0">
                <a:latin typeface="Arial"/>
                <a:cs typeface="Arial"/>
              </a:rPr>
              <a:t>pada saat </a:t>
            </a:r>
            <a:r>
              <a:rPr sz="1400" spc="-60" dirty="0">
                <a:latin typeface="Arial"/>
                <a:cs typeface="Arial"/>
              </a:rPr>
              <a:t>kejadian  </a:t>
            </a:r>
            <a:r>
              <a:rPr sz="1400" spc="-75" dirty="0">
                <a:latin typeface="Arial"/>
                <a:cs typeface="Arial"/>
              </a:rPr>
              <a:t>kerawanan </a:t>
            </a:r>
            <a:r>
              <a:rPr sz="1400" spc="-85" dirty="0">
                <a:latin typeface="Arial"/>
                <a:cs typeface="Arial"/>
              </a:rPr>
              <a:t>pangan </a:t>
            </a:r>
            <a:r>
              <a:rPr sz="1400" spc="-30" dirty="0">
                <a:latin typeface="Arial"/>
                <a:cs typeface="Arial"/>
              </a:rPr>
              <a:t>untuk  </a:t>
            </a:r>
            <a:r>
              <a:rPr sz="1400" spc="-75" dirty="0">
                <a:latin typeface="Arial"/>
                <a:cs typeface="Arial"/>
              </a:rPr>
              <a:t>menangani dampak </a:t>
            </a:r>
            <a:r>
              <a:rPr sz="1400" spc="-40" dirty="0">
                <a:latin typeface="Arial"/>
                <a:cs typeface="Arial"/>
              </a:rPr>
              <a:t>buruk  </a:t>
            </a:r>
            <a:r>
              <a:rPr sz="1400" spc="-95" dirty="0">
                <a:latin typeface="Arial"/>
                <a:cs typeface="Arial"/>
              </a:rPr>
              <a:t>yang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ditimbulkan.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0027" y="2544570"/>
            <a:ext cx="3350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85" dirty="0">
                <a:latin typeface="Arial"/>
                <a:cs typeface="Arial"/>
              </a:rPr>
              <a:t>Pencegahan </a:t>
            </a:r>
            <a:r>
              <a:rPr sz="2000" b="1" spc="-140" dirty="0">
                <a:latin typeface="Arial"/>
                <a:cs typeface="Arial"/>
              </a:rPr>
              <a:t>kerawanan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pangan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4383" y="3632706"/>
            <a:ext cx="1504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0" dirty="0">
                <a:latin typeface="Arial"/>
                <a:cs typeface="Arial"/>
              </a:rPr>
              <a:t>Kesiapsiagaan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7846" y="4624830"/>
            <a:ext cx="173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0" dirty="0">
                <a:latin typeface="Arial"/>
                <a:cs typeface="Arial"/>
              </a:rPr>
              <a:t>Tanggap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darurat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2875" y="3125723"/>
            <a:ext cx="1975485" cy="2517775"/>
            <a:chOff x="912875" y="3125723"/>
            <a:chExt cx="1975485" cy="2517775"/>
          </a:xfrm>
        </p:grpSpPr>
        <p:sp>
          <p:nvSpPr>
            <p:cNvPr id="35" name="object 35"/>
            <p:cNvSpPr/>
            <p:nvPr/>
          </p:nvSpPr>
          <p:spPr>
            <a:xfrm>
              <a:off x="912875" y="3125723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29767" y="214883"/>
                  </a:moveTo>
                  <a:lnTo>
                    <a:pt x="424102" y="165551"/>
                  </a:lnTo>
                  <a:lnTo>
                    <a:pt x="407961" y="120298"/>
                  </a:lnTo>
                  <a:lnTo>
                    <a:pt x="382621" y="80403"/>
                  </a:lnTo>
                  <a:lnTo>
                    <a:pt x="349364" y="47146"/>
                  </a:lnTo>
                  <a:lnTo>
                    <a:pt x="309469" y="21806"/>
                  </a:lnTo>
                  <a:lnTo>
                    <a:pt x="264216" y="5665"/>
                  </a:lnTo>
                  <a:lnTo>
                    <a:pt x="214883" y="0"/>
                  </a:lnTo>
                  <a:lnTo>
                    <a:pt x="165551" y="5665"/>
                  </a:lnTo>
                  <a:lnTo>
                    <a:pt x="120298" y="21806"/>
                  </a:lnTo>
                  <a:lnTo>
                    <a:pt x="80403" y="47146"/>
                  </a:lnTo>
                  <a:lnTo>
                    <a:pt x="47146" y="80403"/>
                  </a:lnTo>
                  <a:lnTo>
                    <a:pt x="21806" y="120298"/>
                  </a:lnTo>
                  <a:lnTo>
                    <a:pt x="5665" y="165551"/>
                  </a:lnTo>
                  <a:lnTo>
                    <a:pt x="0" y="214883"/>
                  </a:lnTo>
                  <a:lnTo>
                    <a:pt x="5665" y="264216"/>
                  </a:lnTo>
                  <a:lnTo>
                    <a:pt x="21806" y="309469"/>
                  </a:lnTo>
                  <a:lnTo>
                    <a:pt x="47146" y="349364"/>
                  </a:lnTo>
                  <a:lnTo>
                    <a:pt x="80403" y="382621"/>
                  </a:lnTo>
                  <a:lnTo>
                    <a:pt x="120298" y="407961"/>
                  </a:lnTo>
                  <a:lnTo>
                    <a:pt x="165551" y="424102"/>
                  </a:lnTo>
                  <a:lnTo>
                    <a:pt x="214883" y="429767"/>
                  </a:lnTo>
                  <a:lnTo>
                    <a:pt x="264216" y="424102"/>
                  </a:lnTo>
                  <a:lnTo>
                    <a:pt x="309469" y="407961"/>
                  </a:lnTo>
                  <a:lnTo>
                    <a:pt x="349364" y="382621"/>
                  </a:lnTo>
                  <a:lnTo>
                    <a:pt x="382621" y="349364"/>
                  </a:lnTo>
                  <a:lnTo>
                    <a:pt x="407961" y="309469"/>
                  </a:lnTo>
                  <a:lnTo>
                    <a:pt x="424102" y="264216"/>
                  </a:lnTo>
                  <a:lnTo>
                    <a:pt x="429767" y="21488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6211" y="4184903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291" y="216407"/>
                  </a:moveTo>
                  <a:lnTo>
                    <a:pt x="425542" y="166991"/>
                  </a:lnTo>
                  <a:lnTo>
                    <a:pt x="409182" y="121520"/>
                  </a:lnTo>
                  <a:lnTo>
                    <a:pt x="383545" y="81327"/>
                  </a:lnTo>
                  <a:lnTo>
                    <a:pt x="349964" y="47746"/>
                  </a:lnTo>
                  <a:lnTo>
                    <a:pt x="309771" y="22109"/>
                  </a:lnTo>
                  <a:lnTo>
                    <a:pt x="264300" y="5749"/>
                  </a:lnTo>
                  <a:lnTo>
                    <a:pt x="214883" y="0"/>
                  </a:lnTo>
                  <a:lnTo>
                    <a:pt x="165551" y="5749"/>
                  </a:lnTo>
                  <a:lnTo>
                    <a:pt x="120298" y="22109"/>
                  </a:lnTo>
                  <a:lnTo>
                    <a:pt x="80403" y="47746"/>
                  </a:lnTo>
                  <a:lnTo>
                    <a:pt x="47146" y="81327"/>
                  </a:lnTo>
                  <a:lnTo>
                    <a:pt x="21806" y="121520"/>
                  </a:lnTo>
                  <a:lnTo>
                    <a:pt x="5665" y="166991"/>
                  </a:lnTo>
                  <a:lnTo>
                    <a:pt x="0" y="216407"/>
                  </a:lnTo>
                  <a:lnTo>
                    <a:pt x="5665" y="265740"/>
                  </a:lnTo>
                  <a:lnTo>
                    <a:pt x="21806" y="310993"/>
                  </a:lnTo>
                  <a:lnTo>
                    <a:pt x="47146" y="350888"/>
                  </a:lnTo>
                  <a:lnTo>
                    <a:pt x="80403" y="384145"/>
                  </a:lnTo>
                  <a:lnTo>
                    <a:pt x="120298" y="409485"/>
                  </a:lnTo>
                  <a:lnTo>
                    <a:pt x="165551" y="425626"/>
                  </a:lnTo>
                  <a:lnTo>
                    <a:pt x="214883" y="431291"/>
                  </a:lnTo>
                  <a:lnTo>
                    <a:pt x="264300" y="425626"/>
                  </a:lnTo>
                  <a:lnTo>
                    <a:pt x="309771" y="409485"/>
                  </a:lnTo>
                  <a:lnTo>
                    <a:pt x="349964" y="384145"/>
                  </a:lnTo>
                  <a:lnTo>
                    <a:pt x="383545" y="350888"/>
                  </a:lnTo>
                  <a:lnTo>
                    <a:pt x="409182" y="310993"/>
                  </a:lnTo>
                  <a:lnTo>
                    <a:pt x="425542" y="265740"/>
                  </a:lnTo>
                  <a:lnTo>
                    <a:pt x="431291" y="21640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6687" y="5213603"/>
              <a:ext cx="431800" cy="429895"/>
            </a:xfrm>
            <a:custGeom>
              <a:avLst/>
              <a:gdLst/>
              <a:ahLst/>
              <a:cxnLst/>
              <a:rect l="l" t="t" r="r" b="b"/>
              <a:pathLst>
                <a:path w="431800" h="429895">
                  <a:moveTo>
                    <a:pt x="431291" y="214883"/>
                  </a:moveTo>
                  <a:lnTo>
                    <a:pt x="425626" y="165551"/>
                  </a:lnTo>
                  <a:lnTo>
                    <a:pt x="409485" y="120298"/>
                  </a:lnTo>
                  <a:lnTo>
                    <a:pt x="384145" y="80403"/>
                  </a:lnTo>
                  <a:lnTo>
                    <a:pt x="350888" y="47146"/>
                  </a:lnTo>
                  <a:lnTo>
                    <a:pt x="310993" y="21806"/>
                  </a:lnTo>
                  <a:lnTo>
                    <a:pt x="265740" y="5665"/>
                  </a:lnTo>
                  <a:lnTo>
                    <a:pt x="216407" y="0"/>
                  </a:lnTo>
                  <a:lnTo>
                    <a:pt x="166991" y="5665"/>
                  </a:lnTo>
                  <a:lnTo>
                    <a:pt x="121520" y="21806"/>
                  </a:lnTo>
                  <a:lnTo>
                    <a:pt x="81327" y="47146"/>
                  </a:lnTo>
                  <a:lnTo>
                    <a:pt x="47746" y="80403"/>
                  </a:lnTo>
                  <a:lnTo>
                    <a:pt x="22109" y="120298"/>
                  </a:lnTo>
                  <a:lnTo>
                    <a:pt x="5749" y="165551"/>
                  </a:lnTo>
                  <a:lnTo>
                    <a:pt x="0" y="214883"/>
                  </a:lnTo>
                  <a:lnTo>
                    <a:pt x="5749" y="264216"/>
                  </a:lnTo>
                  <a:lnTo>
                    <a:pt x="22109" y="309469"/>
                  </a:lnTo>
                  <a:lnTo>
                    <a:pt x="47746" y="349364"/>
                  </a:lnTo>
                  <a:lnTo>
                    <a:pt x="81327" y="382621"/>
                  </a:lnTo>
                  <a:lnTo>
                    <a:pt x="121520" y="407961"/>
                  </a:lnTo>
                  <a:lnTo>
                    <a:pt x="166991" y="424102"/>
                  </a:lnTo>
                  <a:lnTo>
                    <a:pt x="216407" y="429767"/>
                  </a:lnTo>
                  <a:lnTo>
                    <a:pt x="265740" y="424102"/>
                  </a:lnTo>
                  <a:lnTo>
                    <a:pt x="310993" y="407961"/>
                  </a:lnTo>
                  <a:lnTo>
                    <a:pt x="350888" y="382621"/>
                  </a:lnTo>
                  <a:lnTo>
                    <a:pt x="384145" y="349364"/>
                  </a:lnTo>
                  <a:lnTo>
                    <a:pt x="409485" y="309469"/>
                  </a:lnTo>
                  <a:lnTo>
                    <a:pt x="425626" y="264216"/>
                  </a:lnTo>
                  <a:lnTo>
                    <a:pt x="431291" y="21488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532378" y="5245098"/>
            <a:ext cx="284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6</a:t>
            </a:fld>
            <a:endParaRPr spc="-60" dirty="0"/>
          </a:p>
        </p:txBody>
      </p:sp>
      <p:sp>
        <p:nvSpPr>
          <p:cNvPr id="39" name="object 39"/>
          <p:cNvSpPr txBox="1"/>
          <p:nvPr/>
        </p:nvSpPr>
        <p:spPr>
          <a:xfrm>
            <a:off x="1770379" y="4217922"/>
            <a:ext cx="284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2471" y="3169410"/>
            <a:ext cx="284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2808" y="788542"/>
            <a:ext cx="1834514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b="0" spc="-545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295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95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9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95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95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95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295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95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95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95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endParaRPr sz="2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2875" y="1752600"/>
            <a:ext cx="5918200" cy="3444240"/>
            <a:chOff x="912875" y="1752600"/>
            <a:chExt cx="5918200" cy="3444240"/>
          </a:xfrm>
        </p:grpSpPr>
        <p:sp>
          <p:nvSpPr>
            <p:cNvPr id="4" name="object 4"/>
            <p:cNvSpPr/>
            <p:nvPr/>
          </p:nvSpPr>
          <p:spPr>
            <a:xfrm>
              <a:off x="4637531" y="4076700"/>
              <a:ext cx="1115695" cy="198120"/>
            </a:xfrm>
            <a:custGeom>
              <a:avLst/>
              <a:gdLst/>
              <a:ahLst/>
              <a:cxnLst/>
              <a:rect l="l" t="t" r="r" b="b"/>
              <a:pathLst>
                <a:path w="1115695" h="198120">
                  <a:moveTo>
                    <a:pt x="1115567" y="99059"/>
                  </a:moveTo>
                  <a:lnTo>
                    <a:pt x="1018031" y="0"/>
                  </a:lnTo>
                  <a:lnTo>
                    <a:pt x="1018031" y="50291"/>
                  </a:lnTo>
                  <a:lnTo>
                    <a:pt x="0" y="50291"/>
                  </a:lnTo>
                  <a:lnTo>
                    <a:pt x="0" y="147827"/>
                  </a:lnTo>
                  <a:lnTo>
                    <a:pt x="1018031" y="147827"/>
                  </a:lnTo>
                  <a:lnTo>
                    <a:pt x="1018031" y="198119"/>
                  </a:lnTo>
                  <a:lnTo>
                    <a:pt x="1115567" y="99059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1475" y="2101672"/>
              <a:ext cx="791210" cy="190500"/>
            </a:xfrm>
            <a:custGeom>
              <a:avLst/>
              <a:gdLst/>
              <a:ahLst/>
              <a:cxnLst/>
              <a:rect l="l" t="t" r="r" b="b"/>
              <a:pathLst>
                <a:path w="791210" h="190500">
                  <a:moveTo>
                    <a:pt x="790955" y="62407"/>
                  </a:moveTo>
                  <a:lnTo>
                    <a:pt x="729995" y="97459"/>
                  </a:lnTo>
                  <a:lnTo>
                    <a:pt x="698222" y="72485"/>
                  </a:lnTo>
                  <a:lnTo>
                    <a:pt x="663444" y="51204"/>
                  </a:lnTo>
                  <a:lnTo>
                    <a:pt x="625949" y="33610"/>
                  </a:lnTo>
                  <a:lnTo>
                    <a:pt x="586023" y="19698"/>
                  </a:lnTo>
                  <a:lnTo>
                    <a:pt x="543955" y="9462"/>
                  </a:lnTo>
                  <a:lnTo>
                    <a:pt x="500030" y="2898"/>
                  </a:lnTo>
                  <a:lnTo>
                    <a:pt x="454537" y="0"/>
                  </a:lnTo>
                  <a:lnTo>
                    <a:pt x="407762" y="761"/>
                  </a:lnTo>
                  <a:lnTo>
                    <a:pt x="359993" y="5178"/>
                  </a:lnTo>
                  <a:lnTo>
                    <a:pt x="311516" y="13244"/>
                  </a:lnTo>
                  <a:lnTo>
                    <a:pt x="262620" y="24954"/>
                  </a:lnTo>
                  <a:lnTo>
                    <a:pt x="213591" y="40303"/>
                  </a:lnTo>
                  <a:lnTo>
                    <a:pt x="164717" y="59285"/>
                  </a:lnTo>
                  <a:lnTo>
                    <a:pt x="116284" y="81895"/>
                  </a:lnTo>
                  <a:lnTo>
                    <a:pt x="68579" y="108127"/>
                  </a:lnTo>
                  <a:lnTo>
                    <a:pt x="0" y="149275"/>
                  </a:lnTo>
                  <a:lnTo>
                    <a:pt x="47704" y="123043"/>
                  </a:lnTo>
                  <a:lnTo>
                    <a:pt x="96137" y="100433"/>
                  </a:lnTo>
                  <a:lnTo>
                    <a:pt x="145011" y="81451"/>
                  </a:lnTo>
                  <a:lnTo>
                    <a:pt x="194040" y="66102"/>
                  </a:lnTo>
                  <a:lnTo>
                    <a:pt x="242936" y="54392"/>
                  </a:lnTo>
                  <a:lnTo>
                    <a:pt x="291413" y="46326"/>
                  </a:lnTo>
                  <a:lnTo>
                    <a:pt x="339182" y="41909"/>
                  </a:lnTo>
                  <a:lnTo>
                    <a:pt x="385957" y="41147"/>
                  </a:lnTo>
                  <a:lnTo>
                    <a:pt x="431450" y="44046"/>
                  </a:lnTo>
                  <a:lnTo>
                    <a:pt x="475375" y="50610"/>
                  </a:lnTo>
                  <a:lnTo>
                    <a:pt x="517443" y="60846"/>
                  </a:lnTo>
                  <a:lnTo>
                    <a:pt x="557369" y="74758"/>
                  </a:lnTo>
                  <a:lnTo>
                    <a:pt x="594864" y="92352"/>
                  </a:lnTo>
                  <a:lnTo>
                    <a:pt x="629642" y="113633"/>
                  </a:lnTo>
                  <a:lnTo>
                    <a:pt x="661415" y="138607"/>
                  </a:lnTo>
                  <a:lnTo>
                    <a:pt x="600455" y="175183"/>
                  </a:lnTo>
                  <a:lnTo>
                    <a:pt x="755903" y="190423"/>
                  </a:lnTo>
                  <a:lnTo>
                    <a:pt x="790955" y="62407"/>
                  </a:lnTo>
                  <a:close/>
                </a:path>
              </a:pathLst>
            </a:custGeom>
            <a:solidFill>
              <a:srgbClr val="A8D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8655" y="2231136"/>
              <a:ext cx="368300" cy="684530"/>
            </a:xfrm>
            <a:custGeom>
              <a:avLst/>
              <a:gdLst/>
              <a:ahLst/>
              <a:cxnLst/>
              <a:rect l="l" t="t" r="r" b="b"/>
              <a:pathLst>
                <a:path w="368300" h="684530">
                  <a:moveTo>
                    <a:pt x="367871" y="0"/>
                  </a:moveTo>
                  <a:lnTo>
                    <a:pt x="358751" y="4810"/>
                  </a:lnTo>
                  <a:lnTo>
                    <a:pt x="349774" y="9905"/>
                  </a:lnTo>
                  <a:lnTo>
                    <a:pt x="341082" y="15001"/>
                  </a:lnTo>
                  <a:lnTo>
                    <a:pt x="332819" y="19811"/>
                  </a:lnTo>
                  <a:lnTo>
                    <a:pt x="285174" y="50455"/>
                  </a:lnTo>
                  <a:lnTo>
                    <a:pt x="240752" y="83569"/>
                  </a:lnTo>
                  <a:lnTo>
                    <a:pt x="199677" y="118869"/>
                  </a:lnTo>
                  <a:lnTo>
                    <a:pt x="162071" y="156074"/>
                  </a:lnTo>
                  <a:lnTo>
                    <a:pt x="128056" y="194899"/>
                  </a:lnTo>
                  <a:lnTo>
                    <a:pt x="97757" y="235063"/>
                  </a:lnTo>
                  <a:lnTo>
                    <a:pt x="71296" y="276282"/>
                  </a:lnTo>
                  <a:lnTo>
                    <a:pt x="48795" y="318274"/>
                  </a:lnTo>
                  <a:lnTo>
                    <a:pt x="30378" y="360754"/>
                  </a:lnTo>
                  <a:lnTo>
                    <a:pt x="16167" y="403442"/>
                  </a:lnTo>
                  <a:lnTo>
                    <a:pt x="6285" y="446053"/>
                  </a:lnTo>
                  <a:lnTo>
                    <a:pt x="855" y="488305"/>
                  </a:lnTo>
                  <a:lnTo>
                    <a:pt x="0" y="529915"/>
                  </a:lnTo>
                  <a:lnTo>
                    <a:pt x="3842" y="570600"/>
                  </a:lnTo>
                  <a:lnTo>
                    <a:pt x="12505" y="610077"/>
                  </a:lnTo>
                  <a:lnTo>
                    <a:pt x="26111" y="648063"/>
                  </a:lnTo>
                  <a:lnTo>
                    <a:pt x="44783" y="684275"/>
                  </a:lnTo>
                  <a:lnTo>
                    <a:pt x="113363" y="643127"/>
                  </a:lnTo>
                  <a:lnTo>
                    <a:pt x="94556" y="606387"/>
                  </a:lnTo>
                  <a:lnTo>
                    <a:pt x="80919" y="567800"/>
                  </a:lnTo>
                  <a:lnTo>
                    <a:pt x="72336" y="527663"/>
                  </a:lnTo>
                  <a:lnTo>
                    <a:pt x="68691" y="486275"/>
                  </a:lnTo>
                  <a:lnTo>
                    <a:pt x="69868" y="443930"/>
                  </a:lnTo>
                  <a:lnTo>
                    <a:pt x="75751" y="400928"/>
                  </a:lnTo>
                  <a:lnTo>
                    <a:pt x="86225" y="357563"/>
                  </a:lnTo>
                  <a:lnTo>
                    <a:pt x="101171" y="314134"/>
                  </a:lnTo>
                  <a:lnTo>
                    <a:pt x="120476" y="270937"/>
                  </a:lnTo>
                  <a:lnTo>
                    <a:pt x="144022" y="228269"/>
                  </a:lnTo>
                  <a:lnTo>
                    <a:pt x="171694" y="186427"/>
                  </a:lnTo>
                  <a:lnTo>
                    <a:pt x="203375" y="145708"/>
                  </a:lnTo>
                  <a:lnTo>
                    <a:pt x="238949" y="106409"/>
                  </a:lnTo>
                  <a:lnTo>
                    <a:pt x="278301" y="68827"/>
                  </a:lnTo>
                  <a:lnTo>
                    <a:pt x="321313" y="33258"/>
                  </a:lnTo>
                  <a:lnTo>
                    <a:pt x="367871" y="0"/>
                  </a:lnTo>
                  <a:close/>
                </a:path>
              </a:pathLst>
            </a:custGeom>
            <a:solidFill>
              <a:srgbClr val="87A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9719" y="3032760"/>
              <a:ext cx="3450335" cy="795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7871" y="4443983"/>
              <a:ext cx="1453896" cy="752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2875" y="2324100"/>
              <a:ext cx="4010025" cy="784860"/>
            </a:xfrm>
            <a:custGeom>
              <a:avLst/>
              <a:gdLst/>
              <a:ahLst/>
              <a:cxnLst/>
              <a:rect l="l" t="t" r="r" b="b"/>
              <a:pathLst>
                <a:path w="4010025" h="784860">
                  <a:moveTo>
                    <a:pt x="4009643" y="784859"/>
                  </a:moveTo>
                  <a:lnTo>
                    <a:pt x="3589019" y="0"/>
                  </a:lnTo>
                  <a:lnTo>
                    <a:pt x="0" y="0"/>
                  </a:lnTo>
                  <a:lnTo>
                    <a:pt x="419099" y="784859"/>
                  </a:lnTo>
                  <a:lnTo>
                    <a:pt x="4009643" y="784859"/>
                  </a:lnTo>
                  <a:close/>
                </a:path>
              </a:pathLst>
            </a:custGeom>
            <a:solidFill>
              <a:srgbClr val="A8D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0303" y="3742944"/>
              <a:ext cx="3252470" cy="784860"/>
            </a:xfrm>
            <a:custGeom>
              <a:avLst/>
              <a:gdLst/>
              <a:ahLst/>
              <a:cxnLst/>
              <a:rect l="l" t="t" r="r" b="b"/>
              <a:pathLst>
                <a:path w="3252470" h="784860">
                  <a:moveTo>
                    <a:pt x="3252215" y="784859"/>
                  </a:moveTo>
                  <a:lnTo>
                    <a:pt x="2831591" y="0"/>
                  </a:lnTo>
                  <a:lnTo>
                    <a:pt x="0" y="0"/>
                  </a:lnTo>
                  <a:lnTo>
                    <a:pt x="420623" y="784859"/>
                  </a:lnTo>
                  <a:lnTo>
                    <a:pt x="3252215" y="784859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0343" y="1752600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5">
                  <a:moveTo>
                    <a:pt x="1030223" y="515111"/>
                  </a:moveTo>
                  <a:lnTo>
                    <a:pt x="1028109" y="468378"/>
                  </a:lnTo>
                  <a:lnTo>
                    <a:pt x="1021891" y="422789"/>
                  </a:lnTo>
                  <a:lnTo>
                    <a:pt x="1011752" y="378530"/>
                  </a:lnTo>
                  <a:lnTo>
                    <a:pt x="997879" y="335785"/>
                  </a:lnTo>
                  <a:lnTo>
                    <a:pt x="980456" y="294740"/>
                  </a:lnTo>
                  <a:lnTo>
                    <a:pt x="959668" y="255580"/>
                  </a:lnTo>
                  <a:lnTo>
                    <a:pt x="935700" y="218489"/>
                  </a:lnTo>
                  <a:lnTo>
                    <a:pt x="908738" y="183653"/>
                  </a:lnTo>
                  <a:lnTo>
                    <a:pt x="878966" y="151256"/>
                  </a:lnTo>
                  <a:lnTo>
                    <a:pt x="846570" y="121485"/>
                  </a:lnTo>
                  <a:lnTo>
                    <a:pt x="811734" y="94523"/>
                  </a:lnTo>
                  <a:lnTo>
                    <a:pt x="774643" y="70555"/>
                  </a:lnTo>
                  <a:lnTo>
                    <a:pt x="735483" y="49767"/>
                  </a:lnTo>
                  <a:lnTo>
                    <a:pt x="694438" y="32344"/>
                  </a:lnTo>
                  <a:lnTo>
                    <a:pt x="651693" y="18471"/>
                  </a:lnTo>
                  <a:lnTo>
                    <a:pt x="607434" y="8332"/>
                  </a:lnTo>
                  <a:lnTo>
                    <a:pt x="561845" y="2114"/>
                  </a:lnTo>
                  <a:lnTo>
                    <a:pt x="515111" y="0"/>
                  </a:lnTo>
                  <a:lnTo>
                    <a:pt x="468152" y="2114"/>
                  </a:lnTo>
                  <a:lnTo>
                    <a:pt x="422388" y="8332"/>
                  </a:lnTo>
                  <a:lnTo>
                    <a:pt x="378001" y="18471"/>
                  </a:lnTo>
                  <a:lnTo>
                    <a:pt x="335171" y="32344"/>
                  </a:lnTo>
                  <a:lnTo>
                    <a:pt x="294078" y="49767"/>
                  </a:lnTo>
                  <a:lnTo>
                    <a:pt x="254903" y="70555"/>
                  </a:lnTo>
                  <a:lnTo>
                    <a:pt x="217825" y="94523"/>
                  </a:lnTo>
                  <a:lnTo>
                    <a:pt x="183026" y="121485"/>
                  </a:lnTo>
                  <a:lnTo>
                    <a:pt x="150685" y="151256"/>
                  </a:lnTo>
                  <a:lnTo>
                    <a:pt x="120983" y="183653"/>
                  </a:lnTo>
                  <a:lnTo>
                    <a:pt x="94100" y="218489"/>
                  </a:lnTo>
                  <a:lnTo>
                    <a:pt x="70216" y="255580"/>
                  </a:lnTo>
                  <a:lnTo>
                    <a:pt x="49513" y="294740"/>
                  </a:lnTo>
                  <a:lnTo>
                    <a:pt x="32169" y="335785"/>
                  </a:lnTo>
                  <a:lnTo>
                    <a:pt x="18365" y="378530"/>
                  </a:lnTo>
                  <a:lnTo>
                    <a:pt x="8282" y="422789"/>
                  </a:lnTo>
                  <a:lnTo>
                    <a:pt x="2100" y="468378"/>
                  </a:lnTo>
                  <a:lnTo>
                    <a:pt x="0" y="515111"/>
                  </a:lnTo>
                  <a:lnTo>
                    <a:pt x="2100" y="562071"/>
                  </a:lnTo>
                  <a:lnTo>
                    <a:pt x="8282" y="607835"/>
                  </a:lnTo>
                  <a:lnTo>
                    <a:pt x="18365" y="652222"/>
                  </a:lnTo>
                  <a:lnTo>
                    <a:pt x="32169" y="695052"/>
                  </a:lnTo>
                  <a:lnTo>
                    <a:pt x="49513" y="736145"/>
                  </a:lnTo>
                  <a:lnTo>
                    <a:pt x="70216" y="775320"/>
                  </a:lnTo>
                  <a:lnTo>
                    <a:pt x="94100" y="812398"/>
                  </a:lnTo>
                  <a:lnTo>
                    <a:pt x="120983" y="847197"/>
                  </a:lnTo>
                  <a:lnTo>
                    <a:pt x="150685" y="879538"/>
                  </a:lnTo>
                  <a:lnTo>
                    <a:pt x="183026" y="909240"/>
                  </a:lnTo>
                  <a:lnTo>
                    <a:pt x="217825" y="936123"/>
                  </a:lnTo>
                  <a:lnTo>
                    <a:pt x="254903" y="960007"/>
                  </a:lnTo>
                  <a:lnTo>
                    <a:pt x="294078" y="980710"/>
                  </a:lnTo>
                  <a:lnTo>
                    <a:pt x="335171" y="998054"/>
                  </a:lnTo>
                  <a:lnTo>
                    <a:pt x="378001" y="1011858"/>
                  </a:lnTo>
                  <a:lnTo>
                    <a:pt x="422388" y="1021941"/>
                  </a:lnTo>
                  <a:lnTo>
                    <a:pt x="468152" y="1028123"/>
                  </a:lnTo>
                  <a:lnTo>
                    <a:pt x="515111" y="1030223"/>
                  </a:lnTo>
                  <a:lnTo>
                    <a:pt x="561845" y="1028123"/>
                  </a:lnTo>
                  <a:lnTo>
                    <a:pt x="607434" y="1021941"/>
                  </a:lnTo>
                  <a:lnTo>
                    <a:pt x="651693" y="1011858"/>
                  </a:lnTo>
                  <a:lnTo>
                    <a:pt x="694438" y="998054"/>
                  </a:lnTo>
                  <a:lnTo>
                    <a:pt x="735483" y="980710"/>
                  </a:lnTo>
                  <a:lnTo>
                    <a:pt x="774643" y="960007"/>
                  </a:lnTo>
                  <a:lnTo>
                    <a:pt x="811734" y="936123"/>
                  </a:lnTo>
                  <a:lnTo>
                    <a:pt x="846570" y="909240"/>
                  </a:lnTo>
                  <a:lnTo>
                    <a:pt x="878966" y="879538"/>
                  </a:lnTo>
                  <a:lnTo>
                    <a:pt x="908738" y="847197"/>
                  </a:lnTo>
                  <a:lnTo>
                    <a:pt x="935700" y="812398"/>
                  </a:lnTo>
                  <a:lnTo>
                    <a:pt x="959668" y="775320"/>
                  </a:lnTo>
                  <a:lnTo>
                    <a:pt x="980456" y="736145"/>
                  </a:lnTo>
                  <a:lnTo>
                    <a:pt x="997879" y="695052"/>
                  </a:lnTo>
                  <a:lnTo>
                    <a:pt x="1011752" y="652222"/>
                  </a:lnTo>
                  <a:lnTo>
                    <a:pt x="1021891" y="607835"/>
                  </a:lnTo>
                  <a:lnTo>
                    <a:pt x="1028109" y="562071"/>
                  </a:lnTo>
                  <a:lnTo>
                    <a:pt x="1030223" y="515111"/>
                  </a:lnTo>
                  <a:close/>
                </a:path>
              </a:pathLst>
            </a:custGeom>
            <a:solidFill>
              <a:srgbClr val="A8D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0343" y="3704844"/>
              <a:ext cx="1030605" cy="1030605"/>
            </a:xfrm>
            <a:custGeom>
              <a:avLst/>
              <a:gdLst/>
              <a:ahLst/>
              <a:cxnLst/>
              <a:rect l="l" t="t" r="r" b="b"/>
              <a:pathLst>
                <a:path w="1030604" h="1030604">
                  <a:moveTo>
                    <a:pt x="1030223" y="515111"/>
                  </a:moveTo>
                  <a:lnTo>
                    <a:pt x="1028109" y="468152"/>
                  </a:lnTo>
                  <a:lnTo>
                    <a:pt x="1021891" y="422388"/>
                  </a:lnTo>
                  <a:lnTo>
                    <a:pt x="1011752" y="378001"/>
                  </a:lnTo>
                  <a:lnTo>
                    <a:pt x="997879" y="335171"/>
                  </a:lnTo>
                  <a:lnTo>
                    <a:pt x="980456" y="294078"/>
                  </a:lnTo>
                  <a:lnTo>
                    <a:pt x="959668" y="254903"/>
                  </a:lnTo>
                  <a:lnTo>
                    <a:pt x="935700" y="217825"/>
                  </a:lnTo>
                  <a:lnTo>
                    <a:pt x="908738" y="183026"/>
                  </a:lnTo>
                  <a:lnTo>
                    <a:pt x="878966" y="150685"/>
                  </a:lnTo>
                  <a:lnTo>
                    <a:pt x="846570" y="120983"/>
                  </a:lnTo>
                  <a:lnTo>
                    <a:pt x="811734" y="94100"/>
                  </a:lnTo>
                  <a:lnTo>
                    <a:pt x="774643" y="70216"/>
                  </a:lnTo>
                  <a:lnTo>
                    <a:pt x="735483" y="49513"/>
                  </a:lnTo>
                  <a:lnTo>
                    <a:pt x="694438" y="32169"/>
                  </a:lnTo>
                  <a:lnTo>
                    <a:pt x="651693" y="18365"/>
                  </a:lnTo>
                  <a:lnTo>
                    <a:pt x="607434" y="8282"/>
                  </a:lnTo>
                  <a:lnTo>
                    <a:pt x="561845" y="2100"/>
                  </a:lnTo>
                  <a:lnTo>
                    <a:pt x="515111" y="0"/>
                  </a:lnTo>
                  <a:lnTo>
                    <a:pt x="468152" y="2100"/>
                  </a:lnTo>
                  <a:lnTo>
                    <a:pt x="422388" y="8282"/>
                  </a:lnTo>
                  <a:lnTo>
                    <a:pt x="378001" y="18365"/>
                  </a:lnTo>
                  <a:lnTo>
                    <a:pt x="335171" y="32169"/>
                  </a:lnTo>
                  <a:lnTo>
                    <a:pt x="294078" y="49513"/>
                  </a:lnTo>
                  <a:lnTo>
                    <a:pt x="254903" y="70216"/>
                  </a:lnTo>
                  <a:lnTo>
                    <a:pt x="217825" y="94100"/>
                  </a:lnTo>
                  <a:lnTo>
                    <a:pt x="183026" y="120983"/>
                  </a:lnTo>
                  <a:lnTo>
                    <a:pt x="150685" y="150685"/>
                  </a:lnTo>
                  <a:lnTo>
                    <a:pt x="120983" y="183026"/>
                  </a:lnTo>
                  <a:lnTo>
                    <a:pt x="94100" y="217825"/>
                  </a:lnTo>
                  <a:lnTo>
                    <a:pt x="70216" y="254903"/>
                  </a:lnTo>
                  <a:lnTo>
                    <a:pt x="49513" y="294078"/>
                  </a:lnTo>
                  <a:lnTo>
                    <a:pt x="32169" y="335171"/>
                  </a:lnTo>
                  <a:lnTo>
                    <a:pt x="18365" y="378001"/>
                  </a:lnTo>
                  <a:lnTo>
                    <a:pt x="8282" y="422388"/>
                  </a:lnTo>
                  <a:lnTo>
                    <a:pt x="2100" y="468152"/>
                  </a:lnTo>
                  <a:lnTo>
                    <a:pt x="0" y="515111"/>
                  </a:lnTo>
                  <a:lnTo>
                    <a:pt x="2100" y="562071"/>
                  </a:lnTo>
                  <a:lnTo>
                    <a:pt x="8282" y="607835"/>
                  </a:lnTo>
                  <a:lnTo>
                    <a:pt x="18365" y="652222"/>
                  </a:lnTo>
                  <a:lnTo>
                    <a:pt x="32169" y="695052"/>
                  </a:lnTo>
                  <a:lnTo>
                    <a:pt x="49513" y="736145"/>
                  </a:lnTo>
                  <a:lnTo>
                    <a:pt x="70216" y="775320"/>
                  </a:lnTo>
                  <a:lnTo>
                    <a:pt x="94100" y="812398"/>
                  </a:lnTo>
                  <a:lnTo>
                    <a:pt x="120983" y="847197"/>
                  </a:lnTo>
                  <a:lnTo>
                    <a:pt x="150685" y="879538"/>
                  </a:lnTo>
                  <a:lnTo>
                    <a:pt x="183026" y="909240"/>
                  </a:lnTo>
                  <a:lnTo>
                    <a:pt x="217825" y="936123"/>
                  </a:lnTo>
                  <a:lnTo>
                    <a:pt x="254903" y="960007"/>
                  </a:lnTo>
                  <a:lnTo>
                    <a:pt x="294078" y="980710"/>
                  </a:lnTo>
                  <a:lnTo>
                    <a:pt x="335171" y="998054"/>
                  </a:lnTo>
                  <a:lnTo>
                    <a:pt x="378001" y="1011858"/>
                  </a:lnTo>
                  <a:lnTo>
                    <a:pt x="422388" y="1021941"/>
                  </a:lnTo>
                  <a:lnTo>
                    <a:pt x="468152" y="1028123"/>
                  </a:lnTo>
                  <a:lnTo>
                    <a:pt x="515111" y="1030223"/>
                  </a:lnTo>
                  <a:lnTo>
                    <a:pt x="561845" y="1028123"/>
                  </a:lnTo>
                  <a:lnTo>
                    <a:pt x="607434" y="1021941"/>
                  </a:lnTo>
                  <a:lnTo>
                    <a:pt x="651693" y="1011858"/>
                  </a:lnTo>
                  <a:lnTo>
                    <a:pt x="694438" y="998054"/>
                  </a:lnTo>
                  <a:lnTo>
                    <a:pt x="735483" y="980710"/>
                  </a:lnTo>
                  <a:lnTo>
                    <a:pt x="774643" y="960007"/>
                  </a:lnTo>
                  <a:lnTo>
                    <a:pt x="811734" y="936123"/>
                  </a:lnTo>
                  <a:lnTo>
                    <a:pt x="846570" y="909240"/>
                  </a:lnTo>
                  <a:lnTo>
                    <a:pt x="878966" y="879538"/>
                  </a:lnTo>
                  <a:lnTo>
                    <a:pt x="908738" y="847197"/>
                  </a:lnTo>
                  <a:lnTo>
                    <a:pt x="935700" y="812398"/>
                  </a:lnTo>
                  <a:lnTo>
                    <a:pt x="959668" y="775320"/>
                  </a:lnTo>
                  <a:lnTo>
                    <a:pt x="980456" y="736145"/>
                  </a:lnTo>
                  <a:lnTo>
                    <a:pt x="997879" y="695052"/>
                  </a:lnTo>
                  <a:lnTo>
                    <a:pt x="1011752" y="652222"/>
                  </a:lnTo>
                  <a:lnTo>
                    <a:pt x="1021891" y="607835"/>
                  </a:lnTo>
                  <a:lnTo>
                    <a:pt x="1028109" y="562071"/>
                  </a:lnTo>
                  <a:lnTo>
                    <a:pt x="1030223" y="515111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16395" y="4034027"/>
              <a:ext cx="207263" cy="2057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0364" y="2026919"/>
              <a:ext cx="710565" cy="2513330"/>
            </a:xfrm>
            <a:custGeom>
              <a:avLst/>
              <a:gdLst/>
              <a:ahLst/>
              <a:cxnLst/>
              <a:rect l="l" t="t" r="r" b="b"/>
              <a:pathLst>
                <a:path w="710565" h="2513329">
                  <a:moveTo>
                    <a:pt x="509016" y="2346960"/>
                  </a:moveTo>
                  <a:lnTo>
                    <a:pt x="501396" y="2305812"/>
                  </a:lnTo>
                  <a:lnTo>
                    <a:pt x="486156" y="2267712"/>
                  </a:lnTo>
                  <a:lnTo>
                    <a:pt x="463296" y="2235708"/>
                  </a:lnTo>
                  <a:lnTo>
                    <a:pt x="434340" y="2209800"/>
                  </a:lnTo>
                  <a:lnTo>
                    <a:pt x="423672" y="2203704"/>
                  </a:lnTo>
                  <a:lnTo>
                    <a:pt x="422148" y="2202180"/>
                  </a:lnTo>
                  <a:lnTo>
                    <a:pt x="419100" y="2202180"/>
                  </a:lnTo>
                  <a:lnTo>
                    <a:pt x="417576" y="2203704"/>
                  </a:lnTo>
                  <a:lnTo>
                    <a:pt x="359664" y="2264664"/>
                  </a:lnTo>
                  <a:lnTo>
                    <a:pt x="300228" y="2203704"/>
                  </a:lnTo>
                  <a:lnTo>
                    <a:pt x="298704" y="2202180"/>
                  </a:lnTo>
                  <a:lnTo>
                    <a:pt x="297180" y="2202180"/>
                  </a:lnTo>
                  <a:lnTo>
                    <a:pt x="254508" y="2235708"/>
                  </a:lnTo>
                  <a:lnTo>
                    <a:pt x="233172" y="2267712"/>
                  </a:lnTo>
                  <a:lnTo>
                    <a:pt x="213360" y="2319528"/>
                  </a:lnTo>
                  <a:lnTo>
                    <a:pt x="210312" y="2346960"/>
                  </a:lnTo>
                  <a:lnTo>
                    <a:pt x="210312" y="2363724"/>
                  </a:lnTo>
                  <a:lnTo>
                    <a:pt x="213360" y="2366772"/>
                  </a:lnTo>
                  <a:lnTo>
                    <a:pt x="505968" y="2366772"/>
                  </a:lnTo>
                  <a:lnTo>
                    <a:pt x="509016" y="2363724"/>
                  </a:lnTo>
                  <a:lnTo>
                    <a:pt x="509016" y="2346960"/>
                  </a:lnTo>
                  <a:close/>
                </a:path>
                <a:path w="710565" h="2513329">
                  <a:moveTo>
                    <a:pt x="632460" y="1524"/>
                  </a:moveTo>
                  <a:lnTo>
                    <a:pt x="630936" y="1524"/>
                  </a:lnTo>
                  <a:lnTo>
                    <a:pt x="629412" y="0"/>
                  </a:lnTo>
                  <a:lnTo>
                    <a:pt x="626364" y="0"/>
                  </a:lnTo>
                  <a:lnTo>
                    <a:pt x="9144" y="224028"/>
                  </a:lnTo>
                  <a:lnTo>
                    <a:pt x="6096" y="225552"/>
                  </a:lnTo>
                  <a:lnTo>
                    <a:pt x="1524" y="230124"/>
                  </a:lnTo>
                  <a:lnTo>
                    <a:pt x="0" y="234696"/>
                  </a:lnTo>
                  <a:lnTo>
                    <a:pt x="0" y="240792"/>
                  </a:lnTo>
                  <a:lnTo>
                    <a:pt x="3048" y="246888"/>
                  </a:lnTo>
                  <a:lnTo>
                    <a:pt x="6096" y="249936"/>
                  </a:lnTo>
                  <a:lnTo>
                    <a:pt x="99060" y="312420"/>
                  </a:lnTo>
                  <a:lnTo>
                    <a:pt x="516636" y="91440"/>
                  </a:lnTo>
                  <a:lnTo>
                    <a:pt x="163068" y="356616"/>
                  </a:lnTo>
                  <a:lnTo>
                    <a:pt x="163068" y="467868"/>
                  </a:lnTo>
                  <a:lnTo>
                    <a:pt x="164592" y="469392"/>
                  </a:lnTo>
                  <a:lnTo>
                    <a:pt x="166116" y="472440"/>
                  </a:lnTo>
                  <a:lnTo>
                    <a:pt x="169164" y="472440"/>
                  </a:lnTo>
                  <a:lnTo>
                    <a:pt x="172212" y="473964"/>
                  </a:lnTo>
                  <a:lnTo>
                    <a:pt x="173736" y="473964"/>
                  </a:lnTo>
                  <a:lnTo>
                    <a:pt x="176784" y="472440"/>
                  </a:lnTo>
                  <a:lnTo>
                    <a:pt x="254508" y="420624"/>
                  </a:lnTo>
                  <a:lnTo>
                    <a:pt x="332232" y="472440"/>
                  </a:lnTo>
                  <a:lnTo>
                    <a:pt x="338328" y="475488"/>
                  </a:lnTo>
                  <a:lnTo>
                    <a:pt x="341376" y="475488"/>
                  </a:lnTo>
                  <a:lnTo>
                    <a:pt x="350520" y="470916"/>
                  </a:lnTo>
                  <a:lnTo>
                    <a:pt x="353568" y="467868"/>
                  </a:lnTo>
                  <a:lnTo>
                    <a:pt x="632460" y="7620"/>
                  </a:lnTo>
                  <a:lnTo>
                    <a:pt x="632460" y="1524"/>
                  </a:lnTo>
                  <a:close/>
                </a:path>
                <a:path w="710565" h="2513329">
                  <a:moveTo>
                    <a:pt x="659892" y="2296668"/>
                  </a:moveTo>
                  <a:lnTo>
                    <a:pt x="653796" y="2290572"/>
                  </a:lnTo>
                  <a:lnTo>
                    <a:pt x="635508" y="2284476"/>
                  </a:lnTo>
                  <a:lnTo>
                    <a:pt x="630936" y="2284476"/>
                  </a:lnTo>
                  <a:lnTo>
                    <a:pt x="627888" y="2286000"/>
                  </a:lnTo>
                  <a:lnTo>
                    <a:pt x="626364" y="2287524"/>
                  </a:lnTo>
                  <a:lnTo>
                    <a:pt x="624840" y="2290572"/>
                  </a:lnTo>
                  <a:lnTo>
                    <a:pt x="612648" y="2324100"/>
                  </a:lnTo>
                  <a:lnTo>
                    <a:pt x="594360" y="2354580"/>
                  </a:lnTo>
                  <a:lnTo>
                    <a:pt x="585216" y="2368296"/>
                  </a:lnTo>
                  <a:lnTo>
                    <a:pt x="574548" y="2382012"/>
                  </a:lnTo>
                  <a:lnTo>
                    <a:pt x="562356" y="2395728"/>
                  </a:lnTo>
                  <a:lnTo>
                    <a:pt x="550164" y="2406396"/>
                  </a:lnTo>
                  <a:lnTo>
                    <a:pt x="536448" y="2418588"/>
                  </a:lnTo>
                  <a:lnTo>
                    <a:pt x="492252" y="2447544"/>
                  </a:lnTo>
                  <a:lnTo>
                    <a:pt x="441960" y="2467356"/>
                  </a:lnTo>
                  <a:lnTo>
                    <a:pt x="406908" y="2473452"/>
                  </a:lnTo>
                  <a:lnTo>
                    <a:pt x="388620" y="2476500"/>
                  </a:lnTo>
                  <a:lnTo>
                    <a:pt x="353568" y="2476500"/>
                  </a:lnTo>
                  <a:lnTo>
                    <a:pt x="336804" y="2474976"/>
                  </a:lnTo>
                  <a:lnTo>
                    <a:pt x="320040" y="2471928"/>
                  </a:lnTo>
                  <a:lnTo>
                    <a:pt x="304800" y="2467356"/>
                  </a:lnTo>
                  <a:lnTo>
                    <a:pt x="271272" y="2458212"/>
                  </a:lnTo>
                  <a:lnTo>
                    <a:pt x="225552" y="2433828"/>
                  </a:lnTo>
                  <a:lnTo>
                    <a:pt x="185928" y="2403348"/>
                  </a:lnTo>
                  <a:lnTo>
                    <a:pt x="152400" y="2365248"/>
                  </a:lnTo>
                  <a:lnTo>
                    <a:pt x="126492" y="2321052"/>
                  </a:lnTo>
                  <a:lnTo>
                    <a:pt x="109728" y="2272284"/>
                  </a:lnTo>
                  <a:lnTo>
                    <a:pt x="106680" y="2255520"/>
                  </a:lnTo>
                  <a:lnTo>
                    <a:pt x="175260" y="2290572"/>
                  </a:lnTo>
                  <a:lnTo>
                    <a:pt x="178308" y="2292096"/>
                  </a:lnTo>
                  <a:lnTo>
                    <a:pt x="181356" y="2292096"/>
                  </a:lnTo>
                  <a:lnTo>
                    <a:pt x="184404" y="2290572"/>
                  </a:lnTo>
                  <a:lnTo>
                    <a:pt x="187452" y="2287524"/>
                  </a:lnTo>
                  <a:lnTo>
                    <a:pt x="195072" y="2270760"/>
                  </a:lnTo>
                  <a:lnTo>
                    <a:pt x="196596" y="2269236"/>
                  </a:lnTo>
                  <a:lnTo>
                    <a:pt x="196596" y="2264664"/>
                  </a:lnTo>
                  <a:lnTo>
                    <a:pt x="195072" y="2261616"/>
                  </a:lnTo>
                  <a:lnTo>
                    <a:pt x="192024" y="2258568"/>
                  </a:lnTo>
                  <a:lnTo>
                    <a:pt x="76200" y="2200656"/>
                  </a:lnTo>
                  <a:lnTo>
                    <a:pt x="73152" y="2200656"/>
                  </a:lnTo>
                  <a:lnTo>
                    <a:pt x="71628" y="2202180"/>
                  </a:lnTo>
                  <a:lnTo>
                    <a:pt x="68580" y="2203704"/>
                  </a:lnTo>
                  <a:lnTo>
                    <a:pt x="67056" y="2205228"/>
                  </a:lnTo>
                  <a:lnTo>
                    <a:pt x="9144" y="2321052"/>
                  </a:lnTo>
                  <a:lnTo>
                    <a:pt x="9144" y="2325624"/>
                  </a:lnTo>
                  <a:lnTo>
                    <a:pt x="13716" y="2330196"/>
                  </a:lnTo>
                  <a:lnTo>
                    <a:pt x="30480" y="2339340"/>
                  </a:lnTo>
                  <a:lnTo>
                    <a:pt x="36576" y="2339340"/>
                  </a:lnTo>
                  <a:lnTo>
                    <a:pt x="39624" y="2337816"/>
                  </a:lnTo>
                  <a:lnTo>
                    <a:pt x="42672" y="2334768"/>
                  </a:lnTo>
                  <a:lnTo>
                    <a:pt x="73152" y="2273808"/>
                  </a:lnTo>
                  <a:lnTo>
                    <a:pt x="77724" y="2292096"/>
                  </a:lnTo>
                  <a:lnTo>
                    <a:pt x="97536" y="2343912"/>
                  </a:lnTo>
                  <a:lnTo>
                    <a:pt x="126492" y="2391156"/>
                  </a:lnTo>
                  <a:lnTo>
                    <a:pt x="164592" y="2432304"/>
                  </a:lnTo>
                  <a:lnTo>
                    <a:pt x="208788" y="2465832"/>
                  </a:lnTo>
                  <a:lnTo>
                    <a:pt x="259080" y="2491740"/>
                  </a:lnTo>
                  <a:lnTo>
                    <a:pt x="313944" y="2506980"/>
                  </a:lnTo>
                  <a:lnTo>
                    <a:pt x="352044" y="2511552"/>
                  </a:lnTo>
                  <a:lnTo>
                    <a:pt x="370332" y="2513076"/>
                  </a:lnTo>
                  <a:lnTo>
                    <a:pt x="388620" y="2511552"/>
                  </a:lnTo>
                  <a:lnTo>
                    <a:pt x="405384" y="2510028"/>
                  </a:lnTo>
                  <a:lnTo>
                    <a:pt x="423672" y="2508504"/>
                  </a:lnTo>
                  <a:lnTo>
                    <a:pt x="492252" y="2487168"/>
                  </a:lnTo>
                  <a:lnTo>
                    <a:pt x="541020" y="2459736"/>
                  </a:lnTo>
                  <a:lnTo>
                    <a:pt x="583692" y="2426208"/>
                  </a:lnTo>
                  <a:lnTo>
                    <a:pt x="629412" y="2368296"/>
                  </a:lnTo>
                  <a:lnTo>
                    <a:pt x="637032" y="2353056"/>
                  </a:lnTo>
                  <a:lnTo>
                    <a:pt x="646176" y="2336292"/>
                  </a:lnTo>
                  <a:lnTo>
                    <a:pt x="652272" y="2319528"/>
                  </a:lnTo>
                  <a:lnTo>
                    <a:pt x="659892" y="2301240"/>
                  </a:lnTo>
                  <a:lnTo>
                    <a:pt x="659892" y="2296668"/>
                  </a:lnTo>
                  <a:close/>
                </a:path>
                <a:path w="710565" h="2513329">
                  <a:moveTo>
                    <a:pt x="710184" y="2086356"/>
                  </a:moveTo>
                  <a:lnTo>
                    <a:pt x="708660" y="2084832"/>
                  </a:lnTo>
                  <a:lnTo>
                    <a:pt x="708660" y="2081784"/>
                  </a:lnTo>
                  <a:lnTo>
                    <a:pt x="705612" y="2078736"/>
                  </a:lnTo>
                  <a:lnTo>
                    <a:pt x="688848" y="2071116"/>
                  </a:lnTo>
                  <a:lnTo>
                    <a:pt x="685800" y="2069592"/>
                  </a:lnTo>
                  <a:lnTo>
                    <a:pt x="681228" y="2069592"/>
                  </a:lnTo>
                  <a:lnTo>
                    <a:pt x="676656" y="2074164"/>
                  </a:lnTo>
                  <a:lnTo>
                    <a:pt x="646176" y="2136648"/>
                  </a:lnTo>
                  <a:lnTo>
                    <a:pt x="641604" y="2118360"/>
                  </a:lnTo>
                  <a:lnTo>
                    <a:pt x="612648" y="2049780"/>
                  </a:lnTo>
                  <a:lnTo>
                    <a:pt x="591312" y="2019300"/>
                  </a:lnTo>
                  <a:lnTo>
                    <a:pt x="580644" y="2004060"/>
                  </a:lnTo>
                  <a:lnTo>
                    <a:pt x="568452" y="1990344"/>
                  </a:lnTo>
                  <a:lnTo>
                    <a:pt x="541020" y="1965960"/>
                  </a:lnTo>
                  <a:lnTo>
                    <a:pt x="525780" y="1953768"/>
                  </a:lnTo>
                  <a:lnTo>
                    <a:pt x="510540" y="1944624"/>
                  </a:lnTo>
                  <a:lnTo>
                    <a:pt x="493776" y="1933956"/>
                  </a:lnTo>
                  <a:lnTo>
                    <a:pt x="423672" y="1906524"/>
                  </a:lnTo>
                  <a:lnTo>
                    <a:pt x="385572" y="1898904"/>
                  </a:lnTo>
                  <a:lnTo>
                    <a:pt x="367284" y="1897380"/>
                  </a:lnTo>
                  <a:lnTo>
                    <a:pt x="330708" y="1897380"/>
                  </a:lnTo>
                  <a:lnTo>
                    <a:pt x="277368" y="1906524"/>
                  </a:lnTo>
                  <a:lnTo>
                    <a:pt x="210312" y="1930908"/>
                  </a:lnTo>
                  <a:lnTo>
                    <a:pt x="163068" y="1959864"/>
                  </a:lnTo>
                  <a:lnTo>
                    <a:pt x="111252" y="2011680"/>
                  </a:lnTo>
                  <a:lnTo>
                    <a:pt x="80772" y="2057400"/>
                  </a:lnTo>
                  <a:lnTo>
                    <a:pt x="59436" y="2107692"/>
                  </a:lnTo>
                  <a:lnTo>
                    <a:pt x="59436" y="2115312"/>
                  </a:lnTo>
                  <a:lnTo>
                    <a:pt x="62484" y="2116836"/>
                  </a:lnTo>
                  <a:lnTo>
                    <a:pt x="65532" y="2119884"/>
                  </a:lnTo>
                  <a:lnTo>
                    <a:pt x="82296" y="2124456"/>
                  </a:lnTo>
                  <a:lnTo>
                    <a:pt x="88392" y="2124456"/>
                  </a:lnTo>
                  <a:lnTo>
                    <a:pt x="89916" y="2122932"/>
                  </a:lnTo>
                  <a:lnTo>
                    <a:pt x="92964" y="2121408"/>
                  </a:lnTo>
                  <a:lnTo>
                    <a:pt x="94488" y="2118360"/>
                  </a:lnTo>
                  <a:lnTo>
                    <a:pt x="100584" y="2101596"/>
                  </a:lnTo>
                  <a:lnTo>
                    <a:pt x="106680" y="2086356"/>
                  </a:lnTo>
                  <a:lnTo>
                    <a:pt x="134112" y="2040636"/>
                  </a:lnTo>
                  <a:lnTo>
                    <a:pt x="169164" y="2002536"/>
                  </a:lnTo>
                  <a:lnTo>
                    <a:pt x="227076" y="1962912"/>
                  </a:lnTo>
                  <a:lnTo>
                    <a:pt x="294132" y="1938528"/>
                  </a:lnTo>
                  <a:lnTo>
                    <a:pt x="330708" y="1933956"/>
                  </a:lnTo>
                  <a:lnTo>
                    <a:pt x="365760" y="1933956"/>
                  </a:lnTo>
                  <a:lnTo>
                    <a:pt x="381000" y="1935480"/>
                  </a:lnTo>
                  <a:lnTo>
                    <a:pt x="414528" y="1941576"/>
                  </a:lnTo>
                  <a:lnTo>
                    <a:pt x="431292" y="1946148"/>
                  </a:lnTo>
                  <a:lnTo>
                    <a:pt x="446532" y="1952244"/>
                  </a:lnTo>
                  <a:lnTo>
                    <a:pt x="463296" y="1958340"/>
                  </a:lnTo>
                  <a:lnTo>
                    <a:pt x="478536" y="1967484"/>
                  </a:lnTo>
                  <a:lnTo>
                    <a:pt x="493776" y="1975104"/>
                  </a:lnTo>
                  <a:lnTo>
                    <a:pt x="507492" y="1985772"/>
                  </a:lnTo>
                  <a:lnTo>
                    <a:pt x="545592" y="2019300"/>
                  </a:lnTo>
                  <a:lnTo>
                    <a:pt x="576072" y="2058924"/>
                  </a:lnTo>
                  <a:lnTo>
                    <a:pt x="583692" y="2074164"/>
                  </a:lnTo>
                  <a:lnTo>
                    <a:pt x="591312" y="2087880"/>
                  </a:lnTo>
                  <a:lnTo>
                    <a:pt x="598932" y="2104644"/>
                  </a:lnTo>
                  <a:lnTo>
                    <a:pt x="603504" y="2119884"/>
                  </a:lnTo>
                  <a:lnTo>
                    <a:pt x="612648" y="2153412"/>
                  </a:lnTo>
                  <a:lnTo>
                    <a:pt x="542544" y="2118360"/>
                  </a:lnTo>
                  <a:lnTo>
                    <a:pt x="534924" y="2118360"/>
                  </a:lnTo>
                  <a:lnTo>
                    <a:pt x="533400" y="2119884"/>
                  </a:lnTo>
                  <a:lnTo>
                    <a:pt x="531876" y="2122932"/>
                  </a:lnTo>
                  <a:lnTo>
                    <a:pt x="522732" y="2138172"/>
                  </a:lnTo>
                  <a:lnTo>
                    <a:pt x="522732" y="2145792"/>
                  </a:lnTo>
                  <a:lnTo>
                    <a:pt x="524256" y="2147316"/>
                  </a:lnTo>
                  <a:lnTo>
                    <a:pt x="524256" y="2148840"/>
                  </a:lnTo>
                  <a:lnTo>
                    <a:pt x="527304" y="2150364"/>
                  </a:lnTo>
                  <a:lnTo>
                    <a:pt x="640080" y="2208276"/>
                  </a:lnTo>
                  <a:lnTo>
                    <a:pt x="649224" y="2208276"/>
                  </a:lnTo>
                  <a:lnTo>
                    <a:pt x="650748" y="2206752"/>
                  </a:lnTo>
                  <a:lnTo>
                    <a:pt x="708660" y="2090928"/>
                  </a:lnTo>
                  <a:lnTo>
                    <a:pt x="710184" y="2089404"/>
                  </a:lnTo>
                  <a:lnTo>
                    <a:pt x="710184" y="2086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2875" y="3125723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29767" y="214883"/>
                  </a:moveTo>
                  <a:lnTo>
                    <a:pt x="424102" y="165551"/>
                  </a:lnTo>
                  <a:lnTo>
                    <a:pt x="407961" y="120298"/>
                  </a:lnTo>
                  <a:lnTo>
                    <a:pt x="382621" y="80403"/>
                  </a:lnTo>
                  <a:lnTo>
                    <a:pt x="349364" y="47146"/>
                  </a:lnTo>
                  <a:lnTo>
                    <a:pt x="309469" y="21806"/>
                  </a:lnTo>
                  <a:lnTo>
                    <a:pt x="264216" y="5665"/>
                  </a:lnTo>
                  <a:lnTo>
                    <a:pt x="214883" y="0"/>
                  </a:lnTo>
                  <a:lnTo>
                    <a:pt x="165551" y="5665"/>
                  </a:lnTo>
                  <a:lnTo>
                    <a:pt x="120298" y="21806"/>
                  </a:lnTo>
                  <a:lnTo>
                    <a:pt x="80403" y="47146"/>
                  </a:lnTo>
                  <a:lnTo>
                    <a:pt x="47146" y="80403"/>
                  </a:lnTo>
                  <a:lnTo>
                    <a:pt x="21806" y="120298"/>
                  </a:lnTo>
                  <a:lnTo>
                    <a:pt x="5665" y="165551"/>
                  </a:lnTo>
                  <a:lnTo>
                    <a:pt x="0" y="214883"/>
                  </a:lnTo>
                  <a:lnTo>
                    <a:pt x="5665" y="264216"/>
                  </a:lnTo>
                  <a:lnTo>
                    <a:pt x="21806" y="309469"/>
                  </a:lnTo>
                  <a:lnTo>
                    <a:pt x="47146" y="349364"/>
                  </a:lnTo>
                  <a:lnTo>
                    <a:pt x="80403" y="382621"/>
                  </a:lnTo>
                  <a:lnTo>
                    <a:pt x="120298" y="407961"/>
                  </a:lnTo>
                  <a:lnTo>
                    <a:pt x="165551" y="424102"/>
                  </a:lnTo>
                  <a:lnTo>
                    <a:pt x="214883" y="429767"/>
                  </a:lnTo>
                  <a:lnTo>
                    <a:pt x="264216" y="424102"/>
                  </a:lnTo>
                  <a:lnTo>
                    <a:pt x="309469" y="407961"/>
                  </a:lnTo>
                  <a:lnTo>
                    <a:pt x="349364" y="382621"/>
                  </a:lnTo>
                  <a:lnTo>
                    <a:pt x="382621" y="349364"/>
                  </a:lnTo>
                  <a:lnTo>
                    <a:pt x="407961" y="309469"/>
                  </a:lnTo>
                  <a:lnTo>
                    <a:pt x="424102" y="264216"/>
                  </a:lnTo>
                  <a:lnTo>
                    <a:pt x="429767" y="214883"/>
                  </a:lnTo>
                  <a:close/>
                </a:path>
              </a:pathLst>
            </a:custGeom>
            <a:solidFill>
              <a:srgbClr val="A8D1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6211" y="4546091"/>
              <a:ext cx="431800" cy="429895"/>
            </a:xfrm>
            <a:custGeom>
              <a:avLst/>
              <a:gdLst/>
              <a:ahLst/>
              <a:cxnLst/>
              <a:rect l="l" t="t" r="r" b="b"/>
              <a:pathLst>
                <a:path w="431800" h="429895">
                  <a:moveTo>
                    <a:pt x="431291" y="214883"/>
                  </a:moveTo>
                  <a:lnTo>
                    <a:pt x="425542" y="165551"/>
                  </a:lnTo>
                  <a:lnTo>
                    <a:pt x="409182" y="120298"/>
                  </a:lnTo>
                  <a:lnTo>
                    <a:pt x="383545" y="80403"/>
                  </a:lnTo>
                  <a:lnTo>
                    <a:pt x="349964" y="47146"/>
                  </a:lnTo>
                  <a:lnTo>
                    <a:pt x="309771" y="21806"/>
                  </a:lnTo>
                  <a:lnTo>
                    <a:pt x="264300" y="5665"/>
                  </a:lnTo>
                  <a:lnTo>
                    <a:pt x="214883" y="0"/>
                  </a:lnTo>
                  <a:lnTo>
                    <a:pt x="165551" y="5665"/>
                  </a:lnTo>
                  <a:lnTo>
                    <a:pt x="120298" y="21806"/>
                  </a:lnTo>
                  <a:lnTo>
                    <a:pt x="80403" y="47146"/>
                  </a:lnTo>
                  <a:lnTo>
                    <a:pt x="47146" y="80403"/>
                  </a:lnTo>
                  <a:lnTo>
                    <a:pt x="21806" y="120298"/>
                  </a:lnTo>
                  <a:lnTo>
                    <a:pt x="5665" y="165551"/>
                  </a:lnTo>
                  <a:lnTo>
                    <a:pt x="0" y="214883"/>
                  </a:lnTo>
                  <a:lnTo>
                    <a:pt x="5665" y="264216"/>
                  </a:lnTo>
                  <a:lnTo>
                    <a:pt x="21806" y="309469"/>
                  </a:lnTo>
                  <a:lnTo>
                    <a:pt x="47146" y="349364"/>
                  </a:lnTo>
                  <a:lnTo>
                    <a:pt x="80403" y="382621"/>
                  </a:lnTo>
                  <a:lnTo>
                    <a:pt x="120298" y="407961"/>
                  </a:lnTo>
                  <a:lnTo>
                    <a:pt x="165551" y="424102"/>
                  </a:lnTo>
                  <a:lnTo>
                    <a:pt x="214883" y="429767"/>
                  </a:lnTo>
                  <a:lnTo>
                    <a:pt x="264300" y="424102"/>
                  </a:lnTo>
                  <a:lnTo>
                    <a:pt x="309771" y="407961"/>
                  </a:lnTo>
                  <a:lnTo>
                    <a:pt x="349964" y="382621"/>
                  </a:lnTo>
                  <a:lnTo>
                    <a:pt x="383545" y="349364"/>
                  </a:lnTo>
                  <a:lnTo>
                    <a:pt x="409182" y="309469"/>
                  </a:lnTo>
                  <a:lnTo>
                    <a:pt x="425542" y="264216"/>
                  </a:lnTo>
                  <a:lnTo>
                    <a:pt x="431291" y="214883"/>
                  </a:lnTo>
                  <a:close/>
                </a:path>
              </a:pathLst>
            </a:custGeom>
            <a:solidFill>
              <a:srgbClr val="F4B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68384" y="1552447"/>
            <a:ext cx="2143125" cy="364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serangkaian </a:t>
            </a:r>
            <a:r>
              <a:rPr sz="1400" spc="-65" dirty="0">
                <a:latin typeface="Arial"/>
                <a:cs typeface="Arial"/>
              </a:rPr>
              <a:t>kegiatan </a:t>
            </a:r>
            <a:r>
              <a:rPr sz="1400" spc="-30" dirty="0">
                <a:latin typeface="Arial"/>
                <a:cs typeface="Arial"/>
              </a:rPr>
              <a:t>untuk  </a:t>
            </a:r>
            <a:r>
              <a:rPr sz="1400" spc="-70" dirty="0">
                <a:latin typeface="Arial"/>
                <a:cs typeface="Arial"/>
              </a:rPr>
              <a:t>mengembalikan </a:t>
            </a:r>
            <a:r>
              <a:rPr sz="1400" spc="-60" dirty="0">
                <a:latin typeface="Arial"/>
                <a:cs typeface="Arial"/>
              </a:rPr>
              <a:t>kondisi  </a:t>
            </a:r>
            <a:r>
              <a:rPr sz="1400" spc="-80" dirty="0">
                <a:latin typeface="Arial"/>
                <a:cs typeface="Arial"/>
              </a:rPr>
              <a:t>masyarakat </a:t>
            </a:r>
            <a:r>
              <a:rPr sz="1400" spc="-70" dirty="0">
                <a:latin typeface="Arial"/>
                <a:cs typeface="Arial"/>
              </a:rPr>
              <a:t>dan </a:t>
            </a:r>
            <a:r>
              <a:rPr sz="1400" spc="-65" dirty="0">
                <a:latin typeface="Arial"/>
                <a:cs typeface="Arial"/>
              </a:rPr>
              <a:t>lingkungan  </a:t>
            </a:r>
            <a:r>
              <a:rPr sz="1400" spc="-40" dirty="0">
                <a:latin typeface="Arial"/>
                <a:cs typeface="Arial"/>
              </a:rPr>
              <a:t>hidup </a:t>
            </a:r>
            <a:r>
              <a:rPr sz="1400" spc="-95" dirty="0">
                <a:latin typeface="Arial"/>
                <a:cs typeface="Arial"/>
              </a:rPr>
              <a:t>yang </a:t>
            </a:r>
            <a:r>
              <a:rPr sz="1400" spc="-55" dirty="0">
                <a:latin typeface="Arial"/>
                <a:cs typeface="Arial"/>
              </a:rPr>
              <a:t>terkena  </a:t>
            </a:r>
            <a:r>
              <a:rPr sz="1400" spc="-75" dirty="0">
                <a:latin typeface="Arial"/>
                <a:cs typeface="Arial"/>
              </a:rPr>
              <a:t>kerawanan </a:t>
            </a:r>
            <a:r>
              <a:rPr sz="1400" spc="-85" dirty="0">
                <a:latin typeface="Arial"/>
                <a:cs typeface="Arial"/>
              </a:rPr>
              <a:t>pangan dengan  </a:t>
            </a:r>
            <a:r>
              <a:rPr sz="1400" spc="-65" dirty="0">
                <a:latin typeface="Arial"/>
                <a:cs typeface="Arial"/>
              </a:rPr>
              <a:t>memfungsikan </a:t>
            </a:r>
            <a:r>
              <a:rPr sz="1400" spc="-60" dirty="0">
                <a:latin typeface="Arial"/>
                <a:cs typeface="Arial"/>
              </a:rPr>
              <a:t>kembali  </a:t>
            </a:r>
            <a:r>
              <a:rPr sz="1400" spc="-80" dirty="0">
                <a:latin typeface="Arial"/>
                <a:cs typeface="Arial"/>
              </a:rPr>
              <a:t>kelembagaan, </a:t>
            </a:r>
            <a:r>
              <a:rPr sz="1400" spc="-75" dirty="0">
                <a:latin typeface="Arial"/>
                <a:cs typeface="Arial"/>
              </a:rPr>
              <a:t>prasarana, </a:t>
            </a:r>
            <a:r>
              <a:rPr sz="1400" spc="-70" dirty="0">
                <a:latin typeface="Arial"/>
                <a:cs typeface="Arial"/>
              </a:rPr>
              <a:t>dan  </a:t>
            </a:r>
            <a:r>
              <a:rPr sz="1400" spc="-90" dirty="0">
                <a:latin typeface="Arial"/>
                <a:cs typeface="Arial"/>
              </a:rPr>
              <a:t>sarana </a:t>
            </a:r>
            <a:r>
              <a:rPr sz="1400" spc="-85" dirty="0">
                <a:latin typeface="Arial"/>
                <a:cs typeface="Arial"/>
              </a:rPr>
              <a:t>dengan </a:t>
            </a:r>
            <a:r>
              <a:rPr sz="1400" spc="-70" dirty="0">
                <a:latin typeface="Arial"/>
                <a:cs typeface="Arial"/>
              </a:rPr>
              <a:t>melakukan  </a:t>
            </a:r>
            <a:r>
              <a:rPr sz="1400" spc="-90" dirty="0">
                <a:latin typeface="Arial"/>
                <a:cs typeface="Arial"/>
              </a:rPr>
              <a:t>upaya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rehabilitasi.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80" dirty="0">
                <a:latin typeface="Arial"/>
                <a:cs typeface="Arial"/>
              </a:rPr>
              <a:t>serangkaian </a:t>
            </a:r>
            <a:r>
              <a:rPr sz="1400" spc="-90" dirty="0">
                <a:latin typeface="Arial"/>
                <a:cs typeface="Arial"/>
              </a:rPr>
              <a:t>upaya </a:t>
            </a:r>
            <a:r>
              <a:rPr sz="1400" spc="-30" dirty="0">
                <a:latin typeface="Arial"/>
                <a:cs typeface="Arial"/>
              </a:rPr>
              <a:t>untuk  </a:t>
            </a:r>
            <a:r>
              <a:rPr sz="1400" spc="-65" dirty="0">
                <a:latin typeface="Arial"/>
                <a:cs typeface="Arial"/>
              </a:rPr>
              <a:t>mengurangi </a:t>
            </a:r>
            <a:r>
              <a:rPr sz="1400" spc="-45" dirty="0">
                <a:latin typeface="Arial"/>
                <a:cs typeface="Arial"/>
              </a:rPr>
              <a:t>risiko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kerawanan  </a:t>
            </a:r>
            <a:r>
              <a:rPr sz="1400" spc="-80" dirty="0">
                <a:latin typeface="Arial"/>
                <a:cs typeface="Arial"/>
              </a:rPr>
              <a:t>pangan, </a:t>
            </a:r>
            <a:r>
              <a:rPr sz="1400" spc="-55" dirty="0">
                <a:latin typeface="Arial"/>
                <a:cs typeface="Arial"/>
              </a:rPr>
              <a:t>baik </a:t>
            </a:r>
            <a:r>
              <a:rPr sz="1400" spc="-40" dirty="0">
                <a:latin typeface="Arial"/>
                <a:cs typeface="Arial"/>
              </a:rPr>
              <a:t>melalui  </a:t>
            </a:r>
            <a:r>
              <a:rPr sz="1400" spc="-75" dirty="0">
                <a:latin typeface="Arial"/>
                <a:cs typeface="Arial"/>
              </a:rPr>
              <a:t>pembangunan </a:t>
            </a:r>
            <a:r>
              <a:rPr sz="1400" spc="-35" dirty="0">
                <a:latin typeface="Arial"/>
                <a:cs typeface="Arial"/>
              </a:rPr>
              <a:t>fisik </a:t>
            </a:r>
            <a:r>
              <a:rPr sz="1400" spc="-60" dirty="0">
                <a:latin typeface="Arial"/>
                <a:cs typeface="Arial"/>
              </a:rPr>
              <a:t>maupun  </a:t>
            </a:r>
            <a:r>
              <a:rPr sz="1400" spc="-75" dirty="0">
                <a:latin typeface="Arial"/>
                <a:cs typeface="Arial"/>
              </a:rPr>
              <a:t>penyadaran </a:t>
            </a:r>
            <a:r>
              <a:rPr sz="1400" spc="-70" dirty="0">
                <a:latin typeface="Arial"/>
                <a:cs typeface="Arial"/>
              </a:rPr>
              <a:t>dan </a:t>
            </a:r>
            <a:r>
              <a:rPr sz="1400" spc="-60" dirty="0">
                <a:latin typeface="Arial"/>
                <a:cs typeface="Arial"/>
              </a:rPr>
              <a:t>peningkatan  </a:t>
            </a:r>
            <a:r>
              <a:rPr sz="1400" spc="-80" dirty="0">
                <a:latin typeface="Arial"/>
                <a:cs typeface="Arial"/>
              </a:rPr>
              <a:t>kemampuan </a:t>
            </a:r>
            <a:r>
              <a:rPr sz="1400" spc="-70" dirty="0">
                <a:latin typeface="Arial"/>
                <a:cs typeface="Arial"/>
              </a:rPr>
              <a:t>menghadapi  </a:t>
            </a:r>
            <a:r>
              <a:rPr sz="1400" spc="-90" dirty="0">
                <a:latin typeface="Arial"/>
                <a:cs typeface="Arial"/>
              </a:rPr>
              <a:t>ancaman </a:t>
            </a:r>
            <a:r>
              <a:rPr sz="1400" spc="-75" dirty="0">
                <a:latin typeface="Arial"/>
                <a:cs typeface="Arial"/>
              </a:rPr>
              <a:t>kerawanan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pangan.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7</a:t>
            </a:fld>
            <a:endParaRPr spc="-60" dirty="0"/>
          </a:p>
        </p:txBody>
      </p:sp>
      <p:sp>
        <p:nvSpPr>
          <p:cNvPr id="18" name="object 18"/>
          <p:cNvSpPr txBox="1"/>
          <p:nvPr/>
        </p:nvSpPr>
        <p:spPr>
          <a:xfrm>
            <a:off x="982471" y="2544570"/>
            <a:ext cx="3547110" cy="236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algn="ctr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latin typeface="Arial"/>
                <a:cs typeface="Arial"/>
              </a:rPr>
              <a:t>Pemulihan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"/>
              <a:cs typeface="Arial"/>
            </a:endParaRPr>
          </a:p>
          <a:p>
            <a:pPr marL="1123315" algn="ctr">
              <a:lnSpc>
                <a:spcPct val="100000"/>
              </a:lnSpc>
            </a:pPr>
            <a:r>
              <a:rPr sz="2000" b="1" spc="-110" dirty="0">
                <a:latin typeface="Arial"/>
                <a:cs typeface="Arial"/>
              </a:rPr>
              <a:t>Mitigasi</a:t>
            </a:r>
            <a:endParaRPr sz="2000">
              <a:latin typeface="Arial"/>
              <a:cs typeface="Arial"/>
            </a:endParaRPr>
          </a:p>
          <a:p>
            <a:pPr marL="1122680" algn="ctr">
              <a:lnSpc>
                <a:spcPct val="100000"/>
              </a:lnSpc>
            </a:pPr>
            <a:r>
              <a:rPr sz="2000" spc="-100" dirty="0">
                <a:latin typeface="Arial"/>
                <a:cs typeface="Arial"/>
              </a:rPr>
              <a:t>(pengurangan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dampak)</a:t>
            </a:r>
            <a:endParaRPr sz="2000">
              <a:latin typeface="Arial"/>
              <a:cs typeface="Arial"/>
            </a:endParaRPr>
          </a:p>
          <a:p>
            <a:pPr marR="1678939" algn="ctr">
              <a:lnSpc>
                <a:spcPct val="100000"/>
              </a:lnSpc>
              <a:spcBef>
                <a:spcPts val="975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547103"/>
            <a:ext cx="9144000" cy="768350"/>
            <a:chOff x="457200" y="6547103"/>
            <a:chExt cx="9144000" cy="768350"/>
          </a:xfrm>
        </p:grpSpPr>
        <p:sp>
          <p:nvSpPr>
            <p:cNvPr id="3" name="object 3"/>
            <p:cNvSpPr/>
            <p:nvPr/>
          </p:nvSpPr>
          <p:spPr>
            <a:xfrm>
              <a:off x="457200" y="6547103"/>
              <a:ext cx="9144000" cy="58419"/>
            </a:xfrm>
            <a:custGeom>
              <a:avLst/>
              <a:gdLst/>
              <a:ahLst/>
              <a:cxnLst/>
              <a:rect l="l" t="t" r="r" b="b"/>
              <a:pathLst>
                <a:path w="9144000" h="58420">
                  <a:moveTo>
                    <a:pt x="9143999" y="579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57911"/>
                  </a:lnTo>
                  <a:lnTo>
                    <a:pt x="9143999" y="57911"/>
                  </a:lnTo>
                  <a:close/>
                </a:path>
              </a:pathLst>
            </a:custGeom>
            <a:solidFill>
              <a:srgbClr val="DA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2624" y="6736079"/>
              <a:ext cx="4221479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0467" y="1720087"/>
            <a:ext cx="8120380" cy="35210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8125" marR="283845" indent="-226060">
              <a:lnSpc>
                <a:spcPts val="3020"/>
              </a:lnSpc>
              <a:spcBef>
                <a:spcPts val="480"/>
              </a:spcBef>
              <a:buChar char="•"/>
              <a:tabLst>
                <a:tab pos="238760" algn="l"/>
                <a:tab pos="4898390" algn="l"/>
              </a:tabLst>
            </a:pPr>
            <a:r>
              <a:rPr sz="2800" spc="-170" dirty="0">
                <a:latin typeface="Arial"/>
                <a:cs typeface="Arial"/>
              </a:rPr>
              <a:t>Penguatan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kemampuan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daerah</a:t>
            </a:r>
            <a:r>
              <a:rPr sz="2800" spc="-135" dirty="0">
                <a:latin typeface="Times New Roman"/>
                <a:cs typeface="Times New Roman"/>
              </a:rPr>
              <a:t>	</a:t>
            </a:r>
            <a:r>
              <a:rPr sz="2800" spc="-125" dirty="0">
                <a:latin typeface="Arial"/>
                <a:cs typeface="Arial"/>
              </a:rPr>
              <a:t>dalam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implementasi  </a:t>
            </a:r>
            <a:r>
              <a:rPr sz="2800" spc="-180" dirty="0">
                <a:latin typeface="Arial"/>
                <a:cs typeface="Arial"/>
              </a:rPr>
              <a:t>Sistem </a:t>
            </a:r>
            <a:r>
              <a:rPr sz="2800" spc="-200" dirty="0">
                <a:latin typeface="Arial"/>
                <a:cs typeface="Arial"/>
              </a:rPr>
              <a:t>Kewaspadaan </a:t>
            </a:r>
            <a:r>
              <a:rPr sz="2800" spc="-235" dirty="0">
                <a:latin typeface="Arial"/>
                <a:cs typeface="Arial"/>
              </a:rPr>
              <a:t>Pangan </a:t>
            </a:r>
            <a:r>
              <a:rPr sz="2800" spc="-135" dirty="0">
                <a:latin typeface="Arial"/>
                <a:cs typeface="Arial"/>
              </a:rPr>
              <a:t>dan </a:t>
            </a:r>
            <a:r>
              <a:rPr sz="2800" spc="-175" dirty="0">
                <a:latin typeface="Arial"/>
                <a:cs typeface="Arial"/>
              </a:rPr>
              <a:t>Gizi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(SKPG)</a:t>
            </a:r>
            <a:endParaRPr sz="2800">
              <a:latin typeface="Arial"/>
              <a:cs typeface="Arial"/>
            </a:endParaRPr>
          </a:p>
          <a:p>
            <a:pPr marL="238125" marR="347980" indent="-226060">
              <a:lnSpc>
                <a:spcPts val="3020"/>
              </a:lnSpc>
              <a:spcBef>
                <a:spcPts val="1015"/>
              </a:spcBef>
              <a:buChar char="•"/>
              <a:tabLst>
                <a:tab pos="238760" algn="l"/>
              </a:tabLst>
            </a:pPr>
            <a:r>
              <a:rPr sz="2800" spc="-155" dirty="0">
                <a:latin typeface="Arial"/>
                <a:cs typeface="Arial"/>
              </a:rPr>
              <a:t>Pengaturan </a:t>
            </a:r>
            <a:r>
              <a:rPr sz="2800" spc="-110" dirty="0">
                <a:latin typeface="Arial"/>
                <a:cs typeface="Arial"/>
              </a:rPr>
              <a:t>mobilisasi </a:t>
            </a:r>
            <a:r>
              <a:rPr sz="2800" spc="-185" dirty="0">
                <a:latin typeface="Arial"/>
                <a:cs typeface="Arial"/>
              </a:rPr>
              <a:t>cadangan </a:t>
            </a:r>
            <a:r>
              <a:rPr sz="2800" spc="-170" dirty="0">
                <a:latin typeface="Arial"/>
                <a:cs typeface="Arial"/>
              </a:rPr>
              <a:t>pangan </a:t>
            </a:r>
            <a:r>
              <a:rPr sz="2800" spc="-80" dirty="0">
                <a:latin typeface="Arial"/>
                <a:cs typeface="Arial"/>
              </a:rPr>
              <a:t>pemerintah  </a:t>
            </a:r>
            <a:r>
              <a:rPr sz="2800" spc="-135" dirty="0">
                <a:latin typeface="Arial"/>
                <a:cs typeface="Arial"/>
              </a:rPr>
              <a:t>daerah </a:t>
            </a:r>
            <a:r>
              <a:rPr sz="2800" spc="-200" dirty="0">
                <a:latin typeface="Arial"/>
                <a:cs typeface="Arial"/>
              </a:rPr>
              <a:t>secara </a:t>
            </a:r>
            <a:r>
              <a:rPr sz="2800" spc="-50" dirty="0">
                <a:latin typeface="Arial"/>
                <a:cs typeface="Arial"/>
              </a:rPr>
              <a:t>internal </a:t>
            </a:r>
            <a:r>
              <a:rPr sz="2800" spc="-135" dirty="0">
                <a:latin typeface="Arial"/>
                <a:cs typeface="Arial"/>
              </a:rPr>
              <a:t>dan </a:t>
            </a:r>
            <a:r>
              <a:rPr sz="2800" spc="-80" dirty="0">
                <a:latin typeface="Arial"/>
                <a:cs typeface="Arial"/>
              </a:rPr>
              <a:t>antar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daerah</a:t>
            </a:r>
            <a:endParaRPr sz="2800">
              <a:latin typeface="Arial"/>
              <a:cs typeface="Arial"/>
            </a:endParaRPr>
          </a:p>
          <a:p>
            <a:pPr marL="238125" marR="5080" indent="-226060">
              <a:lnSpc>
                <a:spcPts val="3020"/>
              </a:lnSpc>
              <a:spcBef>
                <a:spcPts val="1005"/>
              </a:spcBef>
              <a:buChar char="•"/>
              <a:tabLst>
                <a:tab pos="238760" algn="l"/>
              </a:tabLst>
            </a:pPr>
            <a:r>
              <a:rPr sz="2800" spc="-155" dirty="0">
                <a:latin typeface="Arial"/>
                <a:cs typeface="Arial"/>
              </a:rPr>
              <a:t>Peningkatan </a:t>
            </a:r>
            <a:r>
              <a:rPr sz="2800" spc="-105" dirty="0">
                <a:latin typeface="Arial"/>
                <a:cs typeface="Arial"/>
              </a:rPr>
              <a:t>produksi </a:t>
            </a:r>
            <a:r>
              <a:rPr sz="2800" spc="-170" dirty="0">
                <a:latin typeface="Arial"/>
                <a:cs typeface="Arial"/>
              </a:rPr>
              <a:t>pangan </a:t>
            </a:r>
            <a:r>
              <a:rPr sz="2800" spc="-125" dirty="0">
                <a:latin typeface="Arial"/>
                <a:cs typeface="Arial"/>
              </a:rPr>
              <a:t>sumber </a:t>
            </a:r>
            <a:r>
              <a:rPr sz="2800" spc="-75" dirty="0">
                <a:latin typeface="Arial"/>
                <a:cs typeface="Arial"/>
              </a:rPr>
              <a:t>karbohidrat </a:t>
            </a:r>
            <a:r>
              <a:rPr sz="2800" spc="-90" dirty="0">
                <a:latin typeface="Arial"/>
                <a:cs typeface="Arial"/>
              </a:rPr>
              <a:t>non  </a:t>
            </a:r>
            <a:r>
              <a:rPr sz="2800" spc="-165" dirty="0">
                <a:latin typeface="Arial"/>
                <a:cs typeface="Arial"/>
              </a:rPr>
              <a:t>beras </a:t>
            </a:r>
            <a:r>
              <a:rPr sz="2800" spc="-185" dirty="0">
                <a:latin typeface="Arial"/>
                <a:cs typeface="Arial"/>
              </a:rPr>
              <a:t>sesuai </a:t>
            </a:r>
            <a:r>
              <a:rPr sz="2800" spc="-160" dirty="0">
                <a:latin typeface="Arial"/>
                <a:cs typeface="Arial"/>
              </a:rPr>
              <a:t>dengan </a:t>
            </a:r>
            <a:r>
              <a:rPr sz="2800" spc="-105" dirty="0">
                <a:latin typeface="Arial"/>
                <a:cs typeface="Arial"/>
              </a:rPr>
              <a:t>kaerifan </a:t>
            </a:r>
            <a:r>
              <a:rPr sz="2800" spc="-95" dirty="0">
                <a:latin typeface="Arial"/>
                <a:cs typeface="Arial"/>
              </a:rPr>
              <a:t>lokal </a:t>
            </a:r>
            <a:r>
              <a:rPr sz="2800" spc="-135" dirty="0">
                <a:latin typeface="Arial"/>
                <a:cs typeface="Arial"/>
              </a:rPr>
              <a:t>dan </a:t>
            </a:r>
            <a:r>
              <a:rPr sz="2800" spc="-85" dirty="0">
                <a:latin typeface="Arial"/>
                <a:cs typeface="Arial"/>
              </a:rPr>
              <a:t>potensi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wilayah</a:t>
            </a:r>
            <a:endParaRPr sz="2800">
              <a:latin typeface="Arial"/>
              <a:cs typeface="Arial"/>
            </a:endParaRPr>
          </a:p>
          <a:p>
            <a:pPr marL="238125" marR="692150" indent="-226060">
              <a:lnSpc>
                <a:spcPts val="3020"/>
              </a:lnSpc>
              <a:spcBef>
                <a:spcPts val="1000"/>
              </a:spcBef>
              <a:buChar char="•"/>
              <a:tabLst>
                <a:tab pos="238760" algn="l"/>
              </a:tabLst>
            </a:pPr>
            <a:r>
              <a:rPr sz="2800" spc="-160" dirty="0">
                <a:latin typeface="Arial"/>
                <a:cs typeface="Arial"/>
              </a:rPr>
              <a:t>Pemanfaatan </a:t>
            </a:r>
            <a:r>
              <a:rPr sz="2800" spc="-125" dirty="0">
                <a:latin typeface="Arial"/>
                <a:cs typeface="Arial"/>
              </a:rPr>
              <a:t>lahan </a:t>
            </a:r>
            <a:r>
              <a:rPr sz="2800" spc="-160" dirty="0">
                <a:latin typeface="Arial"/>
                <a:cs typeface="Arial"/>
              </a:rPr>
              <a:t>pekarangan </a:t>
            </a:r>
            <a:r>
              <a:rPr sz="2800" spc="-170" dirty="0">
                <a:latin typeface="Arial"/>
                <a:cs typeface="Arial"/>
              </a:rPr>
              <a:t>sebagi </a:t>
            </a:r>
            <a:r>
              <a:rPr sz="2800" spc="-130" dirty="0">
                <a:latin typeface="Arial"/>
                <a:cs typeface="Arial"/>
              </a:rPr>
              <a:t>sumbergizi  </a:t>
            </a:r>
            <a:r>
              <a:rPr sz="2800" spc="-150" dirty="0">
                <a:latin typeface="Arial"/>
                <a:cs typeface="Arial"/>
              </a:rPr>
              <a:t>keluarga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8012" y="719328"/>
            <a:ext cx="8507095" cy="460375"/>
            <a:chOff x="858012" y="719328"/>
            <a:chExt cx="8507095" cy="460375"/>
          </a:xfrm>
        </p:grpSpPr>
        <p:sp>
          <p:nvSpPr>
            <p:cNvPr id="7" name="object 7"/>
            <p:cNvSpPr/>
            <p:nvPr/>
          </p:nvSpPr>
          <p:spPr>
            <a:xfrm>
              <a:off x="873252" y="734568"/>
              <a:ext cx="8476615" cy="429895"/>
            </a:xfrm>
            <a:custGeom>
              <a:avLst/>
              <a:gdLst/>
              <a:ahLst/>
              <a:cxnLst/>
              <a:rect l="l" t="t" r="r" b="b"/>
              <a:pathLst>
                <a:path w="8476615" h="429894">
                  <a:moveTo>
                    <a:pt x="8476487" y="429767"/>
                  </a:moveTo>
                  <a:lnTo>
                    <a:pt x="8476487" y="0"/>
                  </a:lnTo>
                  <a:lnTo>
                    <a:pt x="0" y="0"/>
                  </a:lnTo>
                  <a:lnTo>
                    <a:pt x="0" y="429767"/>
                  </a:lnTo>
                  <a:lnTo>
                    <a:pt x="8476487" y="429767"/>
                  </a:lnTo>
                  <a:close/>
                </a:path>
              </a:pathLst>
            </a:custGeom>
            <a:solidFill>
              <a:srgbClr val="F4A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012" y="719328"/>
              <a:ext cx="8507095" cy="460375"/>
            </a:xfrm>
            <a:custGeom>
              <a:avLst/>
              <a:gdLst/>
              <a:ahLst/>
              <a:cxnLst/>
              <a:rect l="l" t="t" r="r" b="b"/>
              <a:pathLst>
                <a:path w="8507095" h="460375">
                  <a:moveTo>
                    <a:pt x="8506968" y="454152"/>
                  </a:moveTo>
                  <a:lnTo>
                    <a:pt x="8506968" y="6096"/>
                  </a:lnTo>
                  <a:lnTo>
                    <a:pt x="8500872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454152"/>
                  </a:lnTo>
                  <a:lnTo>
                    <a:pt x="6096" y="460248"/>
                  </a:lnTo>
                  <a:lnTo>
                    <a:pt x="15240" y="460248"/>
                  </a:lnTo>
                  <a:lnTo>
                    <a:pt x="15240" y="28956"/>
                  </a:lnTo>
                  <a:lnTo>
                    <a:pt x="28956" y="15240"/>
                  </a:lnTo>
                  <a:lnTo>
                    <a:pt x="28956" y="28956"/>
                  </a:lnTo>
                  <a:lnTo>
                    <a:pt x="8478012" y="28956"/>
                  </a:lnTo>
                  <a:lnTo>
                    <a:pt x="8478012" y="15240"/>
                  </a:lnTo>
                  <a:lnTo>
                    <a:pt x="8491728" y="28956"/>
                  </a:lnTo>
                  <a:lnTo>
                    <a:pt x="8491728" y="460248"/>
                  </a:lnTo>
                  <a:lnTo>
                    <a:pt x="8500872" y="460248"/>
                  </a:lnTo>
                  <a:lnTo>
                    <a:pt x="8506968" y="454152"/>
                  </a:lnTo>
                  <a:close/>
                </a:path>
                <a:path w="8507095" h="460375">
                  <a:moveTo>
                    <a:pt x="28956" y="28956"/>
                  </a:moveTo>
                  <a:lnTo>
                    <a:pt x="28956" y="15240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8507095" h="460375">
                  <a:moveTo>
                    <a:pt x="28956" y="431292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431292"/>
                  </a:lnTo>
                  <a:lnTo>
                    <a:pt x="28956" y="431292"/>
                  </a:lnTo>
                  <a:close/>
                </a:path>
                <a:path w="8507095" h="460375">
                  <a:moveTo>
                    <a:pt x="8491728" y="431292"/>
                  </a:moveTo>
                  <a:lnTo>
                    <a:pt x="15240" y="431292"/>
                  </a:lnTo>
                  <a:lnTo>
                    <a:pt x="28956" y="445008"/>
                  </a:lnTo>
                  <a:lnTo>
                    <a:pt x="28956" y="460248"/>
                  </a:lnTo>
                  <a:lnTo>
                    <a:pt x="8478012" y="460248"/>
                  </a:lnTo>
                  <a:lnTo>
                    <a:pt x="8478012" y="445008"/>
                  </a:lnTo>
                  <a:lnTo>
                    <a:pt x="8491728" y="431292"/>
                  </a:lnTo>
                  <a:close/>
                </a:path>
                <a:path w="8507095" h="460375">
                  <a:moveTo>
                    <a:pt x="28956" y="460248"/>
                  </a:moveTo>
                  <a:lnTo>
                    <a:pt x="28956" y="445008"/>
                  </a:lnTo>
                  <a:lnTo>
                    <a:pt x="15240" y="431292"/>
                  </a:lnTo>
                  <a:lnTo>
                    <a:pt x="15240" y="460248"/>
                  </a:lnTo>
                  <a:lnTo>
                    <a:pt x="28956" y="460248"/>
                  </a:lnTo>
                  <a:close/>
                </a:path>
                <a:path w="8507095" h="460375">
                  <a:moveTo>
                    <a:pt x="8491728" y="28956"/>
                  </a:moveTo>
                  <a:lnTo>
                    <a:pt x="8478012" y="15240"/>
                  </a:lnTo>
                  <a:lnTo>
                    <a:pt x="8478012" y="28956"/>
                  </a:lnTo>
                  <a:lnTo>
                    <a:pt x="8491728" y="28956"/>
                  </a:lnTo>
                  <a:close/>
                </a:path>
                <a:path w="8507095" h="460375">
                  <a:moveTo>
                    <a:pt x="8491728" y="431292"/>
                  </a:moveTo>
                  <a:lnTo>
                    <a:pt x="8491728" y="28956"/>
                  </a:lnTo>
                  <a:lnTo>
                    <a:pt x="8478012" y="28956"/>
                  </a:lnTo>
                  <a:lnTo>
                    <a:pt x="8478012" y="431292"/>
                  </a:lnTo>
                  <a:lnTo>
                    <a:pt x="8491728" y="431292"/>
                  </a:lnTo>
                  <a:close/>
                </a:path>
                <a:path w="8507095" h="460375">
                  <a:moveTo>
                    <a:pt x="8491728" y="460248"/>
                  </a:moveTo>
                  <a:lnTo>
                    <a:pt x="8491728" y="431292"/>
                  </a:lnTo>
                  <a:lnTo>
                    <a:pt x="8478012" y="445008"/>
                  </a:lnTo>
                  <a:lnTo>
                    <a:pt x="8478012" y="460248"/>
                  </a:lnTo>
                  <a:lnTo>
                    <a:pt x="8491728" y="460248"/>
                  </a:lnTo>
                  <a:close/>
                </a:path>
              </a:pathLst>
            </a:custGeom>
            <a:solidFill>
              <a:srgbClr val="375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3252" y="734568"/>
            <a:ext cx="847661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3200"/>
              </a:lnSpc>
            </a:pPr>
            <a:r>
              <a:rPr sz="2800" b="1" spc="-470" dirty="0">
                <a:latin typeface="Arial"/>
                <a:cs typeface="Arial"/>
              </a:rPr>
              <a:t>UPAYA </a:t>
            </a:r>
            <a:r>
              <a:rPr sz="2800" b="1" spc="-370" dirty="0">
                <a:latin typeface="Arial"/>
                <a:cs typeface="Arial"/>
              </a:rPr>
              <a:t>PENCEGAHAN </a:t>
            </a:r>
            <a:r>
              <a:rPr sz="2800" b="1" spc="-355" dirty="0">
                <a:latin typeface="Arial"/>
                <a:cs typeface="Arial"/>
              </a:rPr>
              <a:t>KERAWANAN </a:t>
            </a:r>
            <a:r>
              <a:rPr sz="2800" b="1" spc="-340" dirty="0">
                <a:latin typeface="Arial"/>
                <a:cs typeface="Arial"/>
              </a:rPr>
              <a:t>PANGAN </a:t>
            </a:r>
            <a:r>
              <a:rPr sz="2800" b="1" spc="-280" dirty="0">
                <a:latin typeface="Arial"/>
                <a:cs typeface="Arial"/>
              </a:rPr>
              <a:t>DAN</a:t>
            </a:r>
            <a:r>
              <a:rPr sz="2800" b="1" spc="-57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GIZI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8</a:t>
            </a:fld>
            <a:endParaRPr spc="-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043" y="2820414"/>
            <a:ext cx="7193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0" dirty="0">
                <a:solidFill>
                  <a:srgbClr val="000000"/>
                </a:solidFill>
              </a:rPr>
              <a:t>SISTEM </a:t>
            </a:r>
            <a:r>
              <a:rPr sz="3200" spc="-434" dirty="0">
                <a:solidFill>
                  <a:srgbClr val="000000"/>
                </a:solidFill>
              </a:rPr>
              <a:t>KEWASPADAAN </a:t>
            </a:r>
            <a:r>
              <a:rPr sz="3200" spc="-375" dirty="0">
                <a:solidFill>
                  <a:srgbClr val="000000"/>
                </a:solidFill>
              </a:rPr>
              <a:t>PANGAN </a:t>
            </a:r>
            <a:r>
              <a:rPr sz="3200" spc="-315" dirty="0">
                <a:solidFill>
                  <a:srgbClr val="000000"/>
                </a:solidFill>
              </a:rPr>
              <a:t>DAN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240" dirty="0">
                <a:solidFill>
                  <a:srgbClr val="000000"/>
                </a:solidFill>
              </a:rPr>
              <a:t>GIZI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565147" y="3579876"/>
            <a:ext cx="6632575" cy="38100"/>
          </a:xfrm>
          <a:custGeom>
            <a:avLst/>
            <a:gdLst/>
            <a:ahLst/>
            <a:cxnLst/>
            <a:rect l="l" t="t" r="r" b="b"/>
            <a:pathLst>
              <a:path w="6632575" h="38100">
                <a:moveTo>
                  <a:pt x="6632447" y="38099"/>
                </a:moveTo>
                <a:lnTo>
                  <a:pt x="6632447" y="0"/>
                </a:lnTo>
                <a:lnTo>
                  <a:pt x="0" y="0"/>
                </a:lnTo>
                <a:lnTo>
                  <a:pt x="0" y="38099"/>
                </a:lnTo>
                <a:lnTo>
                  <a:pt x="6632447" y="38099"/>
                </a:lnTo>
                <a:close/>
              </a:path>
            </a:pathLst>
          </a:custGeom>
          <a:solidFill>
            <a:srgbClr val="6DA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pc="-185" dirty="0"/>
              <a:t>Pusat </a:t>
            </a:r>
            <a:r>
              <a:rPr spc="-175" dirty="0"/>
              <a:t>Ketersediaan </a:t>
            </a:r>
            <a:r>
              <a:rPr spc="-200" dirty="0"/>
              <a:t>dan </a:t>
            </a:r>
            <a:r>
              <a:rPr spc="-195" dirty="0"/>
              <a:t>Kerawanan</a:t>
            </a:r>
            <a:r>
              <a:rPr spc="-365" dirty="0"/>
              <a:t> </a:t>
            </a:r>
            <a:r>
              <a:rPr spc="-200" dirty="0"/>
              <a:t>Pangan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240"/>
              </a:lnSpc>
            </a:pPr>
            <a:fld id="{81D60167-4931-47E6-BA6A-407CBD079E47}" type="slidenum">
              <a:rPr spc="-60" dirty="0"/>
              <a:t>9</a:t>
            </a:fld>
            <a:endParaRPr spc="-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2116</Words>
  <Application>Microsoft Office PowerPoint</Application>
  <PresentationFormat>Custom</PresentationFormat>
  <Paragraphs>367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MS Mincho</vt:lpstr>
      <vt:lpstr>Arial</vt:lpstr>
      <vt:lpstr>Arial Black</vt:lpstr>
      <vt:lpstr>Britannic Bold</vt:lpstr>
      <vt:lpstr>Calibri</vt:lpstr>
      <vt:lpstr>Lucida Sans Unicode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BAHAN E LEARNING  BIDANG KERAWANAN PANGAN</vt:lpstr>
      <vt:lpstr>PENGERTIAN DAN TAHAPAN  PENANGANAN KERAWANAN PANGAN</vt:lpstr>
      <vt:lpstr>PowerPoint Presentation</vt:lpstr>
      <vt:lpstr>PENGERTIAN KERAWANAN PANGAN</vt:lpstr>
      <vt:lpstr>INSTRUMEN PENANGANAN KERAWANAN PANGAN</vt:lpstr>
      <vt:lpstr>TAHAPAN PENANGANAN KERAWANAN PANGAN</vt:lpstr>
      <vt:lpstr>…..lanjutan</vt:lpstr>
      <vt:lpstr>PowerPoint Presentation</vt:lpstr>
      <vt:lpstr>SISTEM KEWASPADAAN PANGAN DAN GIZI</vt:lpstr>
      <vt:lpstr>DASAR HUKUM</vt:lpstr>
      <vt:lpstr>PowerPoint Presentation</vt:lpstr>
      <vt:lpstr>DEFINISI</vt:lpstr>
      <vt:lpstr>Manfaat SKPG</vt:lpstr>
      <vt:lpstr>HUBUNGAN KERAWANAN PANGAN DENGAN SISTEM  KEWASPADAAN PANGAN DAN GIZI (SKPG)</vt:lpstr>
      <vt:lpstr>INDIKATOR SKPG</vt:lpstr>
      <vt:lpstr>KRITERIA SKPG</vt:lpstr>
      <vt:lpstr>B. Jenis Data</vt:lpstr>
      <vt:lpstr>PowerPoint Presentation</vt:lpstr>
      <vt:lpstr>2. SKPG TAHUNAN</vt:lpstr>
      <vt:lpstr>   </vt:lpstr>
      <vt:lpstr>KEGIATAN INTERVENSI PENANGANAN KERAWANAN  PANGAN TA. 2019</vt:lpstr>
      <vt:lpstr>Langkah-langkah yang dilakukan dalam mitigasi bencana</vt:lpstr>
      <vt:lpstr>PowerPoint Presentation</vt:lpstr>
      <vt:lpstr>Pengertian Krisis pangan dalam PP 17 tahun  2015 tentang Ketahanan Pangan dan Gizi</vt:lpstr>
      <vt:lpstr>PowerPoint Presentation</vt:lpstr>
      <vt:lpstr>Status kedaruratan Krisis Pangan tingkat nasional</vt:lpstr>
      <vt:lpstr>Siaga 3 (tiga)</vt:lpstr>
      <vt:lpstr>Penanggulangan Krisis Pangan</vt:lpstr>
      <vt:lpstr>REFERENSI BACAAN PERATURAN PERUNDANGAN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Kepegawaian</cp:lastModifiedBy>
  <cp:revision>3</cp:revision>
  <dcterms:created xsi:type="dcterms:W3CDTF">2020-07-26T05:42:40Z</dcterms:created>
  <dcterms:modified xsi:type="dcterms:W3CDTF">2020-07-27T01:41:52Z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2019-10-02T00:00:00Z</vt:filetime>
  </property>
  <property fmtid="{D5CDD505-2E9C-101B-9397-08002B2CF9AE}" pid="3" name="Creator">
    <vt:lpwstr>Nitro Pro</vt:lpwstr>
  </property>
  <property fmtid="{D5CDD505-2E9C-101B-9397-08002B2CF9AE}" pid="4" name="LastSaved">
    <vt:filetime>2020-07-26T00:00:00Z</vt:filetime>
  </property>
</Properties>
</file>